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365" r:id="rId2"/>
    <p:sldId id="366" r:id="rId3"/>
    <p:sldId id="371" r:id="rId4"/>
    <p:sldId id="385" r:id="rId5"/>
    <p:sldId id="372" r:id="rId6"/>
    <p:sldId id="368" r:id="rId7"/>
    <p:sldId id="382" r:id="rId8"/>
    <p:sldId id="383" r:id="rId9"/>
    <p:sldId id="369" r:id="rId10"/>
    <p:sldId id="374" r:id="rId11"/>
    <p:sldId id="373" r:id="rId12"/>
    <p:sldId id="378" r:id="rId13"/>
    <p:sldId id="376" r:id="rId14"/>
    <p:sldId id="381" r:id="rId15"/>
    <p:sldId id="375" r:id="rId16"/>
    <p:sldId id="379" r:id="rId17"/>
    <p:sldId id="370" r:id="rId18"/>
    <p:sldId id="384" r:id="rId19"/>
    <p:sldId id="386" r:id="rId20"/>
    <p:sldId id="387" r:id="rId21"/>
    <p:sldId id="388" r:id="rId2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9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64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Macintosh PowerPoint</Application>
  <PresentationFormat>Custom</PresentationFormat>
  <Paragraphs>250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2019-05-27T18:41:15Z</dcterms:modified>
  <cp:category/>
</cp:coreProperties>
</file>