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65" r:id="rId2"/>
    <p:sldId id="366" r:id="rId3"/>
    <p:sldId id="390" r:id="rId4"/>
    <p:sldId id="392" r:id="rId5"/>
    <p:sldId id="393" r:id="rId6"/>
    <p:sldId id="371" r:id="rId7"/>
    <p:sldId id="385" r:id="rId8"/>
    <p:sldId id="372" r:id="rId9"/>
    <p:sldId id="368" r:id="rId10"/>
    <p:sldId id="382" r:id="rId11"/>
    <p:sldId id="383" r:id="rId12"/>
    <p:sldId id="369" r:id="rId13"/>
    <p:sldId id="374" r:id="rId14"/>
    <p:sldId id="373" r:id="rId15"/>
    <p:sldId id="378" r:id="rId16"/>
    <p:sldId id="376" r:id="rId17"/>
    <p:sldId id="381" r:id="rId18"/>
    <p:sldId id="375" r:id="rId19"/>
    <p:sldId id="379" r:id="rId20"/>
    <p:sldId id="389" r:id="rId21"/>
    <p:sldId id="370" r:id="rId22"/>
    <p:sldId id="384" r:id="rId23"/>
    <p:sldId id="386" r:id="rId24"/>
    <p:sldId id="387" r:id="rId25"/>
    <p:sldId id="388" r:id="rId26"/>
    <p:sldId id="394" r:id="rId27"/>
    <p:sldId id="395" r:id="rId2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672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7165753" y="276404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53" y="2463154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7140173" y="585603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1" y="2658171"/>
            <a:ext cx="2777356" cy="183358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3447660" cy="258587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9" y="3228649"/>
            <a:ext cx="2321169" cy="1107366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11880" y="3267188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0420B-D7DC-FD4E-BCEF-ADC2036C9D2F}"/>
              </a:ext>
            </a:extLst>
          </p:cNvPr>
          <p:cNvSpPr txBox="1"/>
          <p:nvPr/>
        </p:nvSpPr>
        <p:spPr>
          <a:xfrm>
            <a:off x="5004734" y="3608937"/>
            <a:ext cx="20606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ending build context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380365" y="3942774"/>
            <a:ext cx="4001876" cy="110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14748-AF90-FA49-8704-1CD18771CD1A}"/>
              </a:ext>
            </a:extLst>
          </p:cNvPr>
          <p:cNvSpPr txBox="1"/>
          <p:nvPr/>
        </p:nvSpPr>
        <p:spPr>
          <a:xfrm>
            <a:off x="1916453" y="3875370"/>
            <a:ext cx="133610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bmcloud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build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18974-CE3C-C948-B1FD-90A030367EC4}"/>
              </a:ext>
            </a:extLst>
          </p:cNvPr>
          <p:cNvSpPr txBox="1"/>
          <p:nvPr/>
        </p:nvSpPr>
        <p:spPr>
          <a:xfrm>
            <a:off x="1802498" y="3594587"/>
            <a:ext cx="191638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Bash script and CLI usage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24A8B-AFC5-F64A-86DD-BCA7871913F5}"/>
              </a:ext>
            </a:extLst>
          </p:cNvPr>
          <p:cNvSpPr txBox="1"/>
          <p:nvPr/>
        </p:nvSpPr>
        <p:spPr>
          <a:xfrm>
            <a:off x="7456645" y="3583689"/>
            <a:ext cx="157975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Build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24563-844E-E148-A1FE-78B2863B64CE}"/>
              </a:ext>
            </a:extLst>
          </p:cNvPr>
          <p:cNvSpPr txBox="1"/>
          <p:nvPr/>
        </p:nvSpPr>
        <p:spPr>
          <a:xfrm>
            <a:off x="7460651" y="3934506"/>
            <a:ext cx="157174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2750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6361336" cy="486709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0" y="2658171"/>
            <a:ext cx="4418588" cy="23241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5556738" cy="347235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8" y="3267187"/>
            <a:ext cx="3059723" cy="9531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35326" y="3268369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E22C-0C8B-3646-8A60-72F467AF9020}"/>
              </a:ext>
            </a:extLst>
          </p:cNvPr>
          <p:cNvSpPr txBox="1"/>
          <p:nvPr/>
        </p:nvSpPr>
        <p:spPr>
          <a:xfrm>
            <a:off x="1835326" y="3836325"/>
            <a:ext cx="2206822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local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forward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EFA7B-13B5-6843-80BB-1554504D13FC}"/>
              </a:ext>
            </a:extLst>
          </p:cNvPr>
          <p:cNvSpPr txBox="1"/>
          <p:nvPr/>
        </p:nvSpPr>
        <p:spPr>
          <a:xfrm>
            <a:off x="1618712" y="4446456"/>
            <a:ext cx="396147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 exposed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C69BB-D133-154F-A65B-24D4D305CA0C}"/>
              </a:ext>
            </a:extLst>
          </p:cNvPr>
          <p:cNvSpPr txBox="1"/>
          <p:nvPr/>
        </p:nvSpPr>
        <p:spPr>
          <a:xfrm>
            <a:off x="1478120" y="5235882"/>
            <a:ext cx="492268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to be exposed by Hyper-V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78105-1B1A-B143-B2A7-AAC011F1BA65}"/>
              </a:ext>
            </a:extLst>
          </p:cNvPr>
          <p:cNvSpPr txBox="1"/>
          <p:nvPr/>
        </p:nvSpPr>
        <p:spPr>
          <a:xfrm>
            <a:off x="1763595" y="5982125"/>
            <a:ext cx="455430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Use of the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in a browser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A7D48EB-6381-A344-A375-5E9669BD3245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3543104" y="3231958"/>
            <a:ext cx="623820" cy="1832554"/>
          </a:xfrm>
          <a:prstGeom prst="curvedConnector4">
            <a:avLst>
              <a:gd name="adj1" fmla="val -36645"/>
              <a:gd name="adj2" fmla="val 98658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E8A0936-D37F-5B4E-871C-6B4799A6F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813" y="4636666"/>
            <a:ext cx="2230373" cy="571790"/>
          </a:xfrm>
          <a:prstGeom prst="curvedConnector3">
            <a:avLst>
              <a:gd name="adj1" fmla="val -15176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9E93D9B-E354-8A49-BCC8-1808EA3C5F2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49814" y="5588878"/>
            <a:ext cx="690933" cy="393247"/>
          </a:xfrm>
          <a:prstGeom prst="curvedConnector2">
            <a:avLst/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66905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4579" y="3442163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429638" y="437620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" y="39903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2" y="5554752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1" y="5976560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2" y="6181667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50173" y="482166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510097" y="2171929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833766" y="359172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54042" y="19926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087133" y="19654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094245" y="22942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263" y="212750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447343" y="1534942"/>
            <a:ext cx="2414092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678412" y="16534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85624" y="218905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33752576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36831" y="1931418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1" y="1630525"/>
            <a:ext cx="1016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1968728" y="2147942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69203" y="3322970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49871" y="18556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82379" y="30841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115470" y="30569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122582" y="33857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72" y="22463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59387" y="23392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323279" y="20080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65444" y="20657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48359" y="20071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9" y="1171469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821182" y="2626442"/>
            <a:ext cx="1650959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706749" y="27449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 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44730" y="334009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2161792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01294" y="3479931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Articles:v1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507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Custom</PresentationFormat>
  <Paragraphs>317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2019-08-27T20:08:22Z</dcterms:modified>
  <cp:category/>
</cp:coreProperties>
</file>