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365" r:id="rId2"/>
    <p:sldId id="366" r:id="rId3"/>
    <p:sldId id="371" r:id="rId4"/>
    <p:sldId id="385" r:id="rId5"/>
    <p:sldId id="372" r:id="rId6"/>
    <p:sldId id="368" r:id="rId7"/>
    <p:sldId id="382" r:id="rId8"/>
    <p:sldId id="383" r:id="rId9"/>
    <p:sldId id="369" r:id="rId10"/>
    <p:sldId id="374" r:id="rId11"/>
    <p:sldId id="373" r:id="rId12"/>
    <p:sldId id="378" r:id="rId13"/>
    <p:sldId id="376" r:id="rId14"/>
    <p:sldId id="381" r:id="rId15"/>
    <p:sldId id="375" r:id="rId16"/>
    <p:sldId id="379" r:id="rId17"/>
    <p:sldId id="389" r:id="rId18"/>
    <p:sldId id="370" r:id="rId19"/>
    <p:sldId id="384" r:id="rId20"/>
    <p:sldId id="386" r:id="rId21"/>
    <p:sldId id="387" r:id="rId22"/>
    <p:sldId id="388" r:id="rId23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1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1872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242373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507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462490" y="2938598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03068" y="2959068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696281" y="3330872"/>
            <a:ext cx="40748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367349" y="3151356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0484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626579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370565"/>
            <a:ext cx="143159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3B3203D-85D9-6545-B423-9D81096F49AD}"/>
              </a:ext>
            </a:extLst>
          </p:cNvPr>
          <p:cNvSpPr/>
          <p:nvPr/>
        </p:nvSpPr>
        <p:spPr>
          <a:xfrm>
            <a:off x="4604311" y="4479462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0283675-909E-6E47-B8E8-CD4544C475F6}"/>
              </a:ext>
            </a:extLst>
          </p:cNvPr>
          <p:cNvSpPr/>
          <p:nvPr/>
        </p:nvSpPr>
        <p:spPr>
          <a:xfrm>
            <a:off x="4589314" y="2243228"/>
            <a:ext cx="1500291" cy="5421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Macintosh PowerPoint</Application>
  <PresentationFormat>Custom</PresentationFormat>
  <Paragraphs>261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2019-05-29T09:26:16Z</dcterms:modified>
  <cp:category/>
</cp:coreProperties>
</file>