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365" r:id="rId2"/>
    <p:sldId id="366" r:id="rId3"/>
    <p:sldId id="371" r:id="rId4"/>
    <p:sldId id="368" r:id="rId5"/>
    <p:sldId id="369" r:id="rId6"/>
    <p:sldId id="370" r:id="rId7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1968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>
              <a:extLst/>
            </a:blip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Custom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2019-04-29T13:14:04Z</dcterms:modified>
  <cp:category/>
</cp:coreProperties>
</file>