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365" r:id="rId2"/>
    <p:sldId id="366" r:id="rId3"/>
    <p:sldId id="390" r:id="rId4"/>
    <p:sldId id="392" r:id="rId5"/>
    <p:sldId id="393" r:id="rId6"/>
    <p:sldId id="371" r:id="rId7"/>
    <p:sldId id="385" r:id="rId8"/>
    <p:sldId id="372" r:id="rId9"/>
    <p:sldId id="368" r:id="rId10"/>
    <p:sldId id="382" r:id="rId11"/>
    <p:sldId id="383" r:id="rId12"/>
    <p:sldId id="369" r:id="rId13"/>
    <p:sldId id="374" r:id="rId14"/>
    <p:sldId id="373" r:id="rId15"/>
    <p:sldId id="378" r:id="rId16"/>
    <p:sldId id="376" r:id="rId17"/>
    <p:sldId id="381" r:id="rId18"/>
    <p:sldId id="375" r:id="rId19"/>
    <p:sldId id="379" r:id="rId20"/>
    <p:sldId id="389" r:id="rId21"/>
    <p:sldId id="370" r:id="rId22"/>
    <p:sldId id="384" r:id="rId23"/>
    <p:sldId id="386" r:id="rId24"/>
    <p:sldId id="387" r:id="rId25"/>
    <p:sldId id="388" r:id="rId26"/>
    <p:sldId id="394" r:id="rId27"/>
    <p:sldId id="395" r:id="rId28"/>
    <p:sldId id="396" r:id="rId29"/>
    <p:sldId id="398" r:id="rId30"/>
    <p:sldId id="399" r:id="rId31"/>
    <p:sldId id="397" r:id="rId3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6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744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626579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370565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B3203D-85D9-6545-B423-9D81096F49AD}"/>
              </a:ext>
            </a:extLst>
          </p:cNvPr>
          <p:cNvSpPr/>
          <p:nvPr/>
        </p:nvSpPr>
        <p:spPr>
          <a:xfrm>
            <a:off x="4604311" y="4479462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0283675-909E-6E47-B8E8-CD4544C475F6}"/>
              </a:ext>
            </a:extLst>
          </p:cNvPr>
          <p:cNvSpPr/>
          <p:nvPr/>
        </p:nvSpPr>
        <p:spPr>
          <a:xfrm>
            <a:off x="4589314" y="2243228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42373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7165753" y="276404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53" y="2463154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7140173" y="585603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1478121" y="2658171"/>
            <a:ext cx="2777356" cy="183358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1280115" y="2274873"/>
            <a:ext cx="8986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Hyper-V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1567002" y="2802642"/>
            <a:ext cx="15085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962309" y="1777347"/>
            <a:ext cx="1534238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Windows 10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137139" y="2197135"/>
            <a:ext cx="3447660" cy="258587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970D1-3B6E-B043-B99B-B47A6A2D2F8E}"/>
              </a:ext>
            </a:extLst>
          </p:cNvPr>
          <p:cNvSpPr/>
          <p:nvPr/>
        </p:nvSpPr>
        <p:spPr>
          <a:xfrm>
            <a:off x="1711569" y="3228649"/>
            <a:ext cx="2321169" cy="1107366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95A818-EC61-A244-AE01-08D940047107}"/>
              </a:ext>
            </a:extLst>
          </p:cNvPr>
          <p:cNvSpPr txBox="1"/>
          <p:nvPr/>
        </p:nvSpPr>
        <p:spPr>
          <a:xfrm>
            <a:off x="1811880" y="3267188"/>
            <a:ext cx="209817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0420B-D7DC-FD4E-BCEF-ADC2036C9D2F}"/>
              </a:ext>
            </a:extLst>
          </p:cNvPr>
          <p:cNvSpPr txBox="1"/>
          <p:nvPr/>
        </p:nvSpPr>
        <p:spPr>
          <a:xfrm>
            <a:off x="5004734" y="3608937"/>
            <a:ext cx="20606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ending build context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3A045-5651-C546-A867-A5BF2FC7B690}"/>
              </a:ext>
            </a:extLst>
          </p:cNvPr>
          <p:cNvSpPr txBox="1"/>
          <p:nvPr/>
        </p:nvSpPr>
        <p:spPr>
          <a:xfrm>
            <a:off x="998584" y="668746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380365" y="3942774"/>
            <a:ext cx="4001876" cy="110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14748-AF90-FA49-8704-1CD18771CD1A}"/>
              </a:ext>
            </a:extLst>
          </p:cNvPr>
          <p:cNvSpPr txBox="1"/>
          <p:nvPr/>
        </p:nvSpPr>
        <p:spPr>
          <a:xfrm>
            <a:off x="1916453" y="3875370"/>
            <a:ext cx="133610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bmcloud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build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B18974-CE3C-C948-B1FD-90A030367EC4}"/>
              </a:ext>
            </a:extLst>
          </p:cNvPr>
          <p:cNvSpPr txBox="1"/>
          <p:nvPr/>
        </p:nvSpPr>
        <p:spPr>
          <a:xfrm>
            <a:off x="1802498" y="3594587"/>
            <a:ext cx="191638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Bash script and CLI usage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E24A8B-AFC5-F64A-86DD-BCA7871913F5}"/>
              </a:ext>
            </a:extLst>
          </p:cNvPr>
          <p:cNvSpPr txBox="1"/>
          <p:nvPr/>
        </p:nvSpPr>
        <p:spPr>
          <a:xfrm>
            <a:off x="7456645" y="3583689"/>
            <a:ext cx="157975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Build </a:t>
            </a:r>
            <a:r>
              <a:rPr lang="en-US" sz="1200" dirty="0">
                <a:solidFill>
                  <a:srgbClr val="000000"/>
                </a:solidFill>
              </a:rPr>
              <a:t>container image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124563-844E-E148-A1FE-78B2863B64CE}"/>
              </a:ext>
            </a:extLst>
          </p:cNvPr>
          <p:cNvSpPr txBox="1"/>
          <p:nvPr/>
        </p:nvSpPr>
        <p:spPr>
          <a:xfrm>
            <a:off x="7460651" y="3934506"/>
            <a:ext cx="157174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Save </a:t>
            </a:r>
            <a:r>
              <a:rPr lang="en-US" sz="1200" dirty="0">
                <a:solidFill>
                  <a:srgbClr val="000000"/>
                </a:solidFill>
              </a:rPr>
              <a:t>container image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27500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6361336" cy="486709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1478120" y="2658171"/>
            <a:ext cx="4418588" cy="23241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1280115" y="2274873"/>
            <a:ext cx="8986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Hyper-V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1567002" y="2802642"/>
            <a:ext cx="15085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962309" y="1777347"/>
            <a:ext cx="1534238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Windows 10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137139" y="2197135"/>
            <a:ext cx="5556738" cy="347235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970D1-3B6E-B043-B99B-B47A6A2D2F8E}"/>
              </a:ext>
            </a:extLst>
          </p:cNvPr>
          <p:cNvSpPr/>
          <p:nvPr/>
        </p:nvSpPr>
        <p:spPr>
          <a:xfrm>
            <a:off x="1711568" y="3267187"/>
            <a:ext cx="3059723" cy="953121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95A818-EC61-A244-AE01-08D940047107}"/>
              </a:ext>
            </a:extLst>
          </p:cNvPr>
          <p:cNvSpPr txBox="1"/>
          <p:nvPr/>
        </p:nvSpPr>
        <p:spPr>
          <a:xfrm>
            <a:off x="1835326" y="3268369"/>
            <a:ext cx="209817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3A045-5651-C546-A867-A5BF2FC7B690}"/>
              </a:ext>
            </a:extLst>
          </p:cNvPr>
          <p:cNvSpPr txBox="1"/>
          <p:nvPr/>
        </p:nvSpPr>
        <p:spPr>
          <a:xfrm>
            <a:off x="998584" y="668746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E22C-0C8B-3646-8A60-72F467AF9020}"/>
              </a:ext>
            </a:extLst>
          </p:cNvPr>
          <p:cNvSpPr txBox="1"/>
          <p:nvPr/>
        </p:nvSpPr>
        <p:spPr>
          <a:xfrm>
            <a:off x="1835326" y="3836325"/>
            <a:ext cx="2206822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local </a:t>
            </a:r>
            <a:r>
              <a:rPr lang="en-US" sz="1600" b="1" dirty="0">
                <a:solidFill>
                  <a:schemeClr val="tx1"/>
                </a:solidFill>
              </a:rPr>
              <a:t>port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2001</a:t>
            </a:r>
            <a:r>
              <a:rPr lang="en-US" sz="1600" b="1" dirty="0">
                <a:solidFill>
                  <a:schemeClr val="accent1"/>
                </a:solidFill>
              </a:rPr>
              <a:t> forward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EFA7B-13B5-6843-80BB-1554504D13FC}"/>
              </a:ext>
            </a:extLst>
          </p:cNvPr>
          <p:cNvSpPr txBox="1"/>
          <p:nvPr/>
        </p:nvSpPr>
        <p:spPr>
          <a:xfrm>
            <a:off x="1618712" y="4446456"/>
            <a:ext cx="3961474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 exposed </a:t>
            </a:r>
            <a:r>
              <a:rPr lang="en-US" sz="1600" b="1" dirty="0">
                <a:solidFill>
                  <a:schemeClr val="tx1"/>
                </a:solidFill>
              </a:rPr>
              <a:t>port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2001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C69BB-D133-154F-A65B-24D4D305CA0C}"/>
              </a:ext>
            </a:extLst>
          </p:cNvPr>
          <p:cNvSpPr txBox="1"/>
          <p:nvPr/>
        </p:nvSpPr>
        <p:spPr>
          <a:xfrm>
            <a:off x="1478120" y="5235882"/>
            <a:ext cx="492268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</a:t>
            </a:r>
            <a:r>
              <a:rPr lang="en-US" sz="1600" b="1" dirty="0">
                <a:solidFill>
                  <a:schemeClr val="tx1"/>
                </a:solidFill>
              </a:rPr>
              <a:t>port 2001 </a:t>
            </a:r>
            <a:r>
              <a:rPr lang="en-US" sz="1600" b="1" dirty="0">
                <a:solidFill>
                  <a:schemeClr val="accent1"/>
                </a:solidFill>
              </a:rPr>
              <a:t>to be exposed by Hyper-V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78105-1B1A-B143-B2A7-AAC011F1BA65}"/>
              </a:ext>
            </a:extLst>
          </p:cNvPr>
          <p:cNvSpPr txBox="1"/>
          <p:nvPr/>
        </p:nvSpPr>
        <p:spPr>
          <a:xfrm>
            <a:off x="1763595" y="5982125"/>
            <a:ext cx="4554304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Use of the </a:t>
            </a:r>
            <a:r>
              <a:rPr lang="en-US" sz="1600" b="1" dirty="0">
                <a:solidFill>
                  <a:schemeClr val="tx1"/>
                </a:solidFill>
              </a:rPr>
              <a:t>port 2001 </a:t>
            </a:r>
            <a:r>
              <a:rPr lang="en-US" sz="1600" b="1" dirty="0">
                <a:solidFill>
                  <a:schemeClr val="accent1"/>
                </a:solidFill>
              </a:rPr>
              <a:t>in a browser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A7D48EB-6381-A344-A375-5E9669BD3245}"/>
              </a:ext>
            </a:extLst>
          </p:cNvPr>
          <p:cNvCxnSpPr>
            <a:stCxn id="20" idx="0"/>
          </p:cNvCxnSpPr>
          <p:nvPr/>
        </p:nvCxnSpPr>
        <p:spPr>
          <a:xfrm rot="16200000" flipH="1">
            <a:off x="3543104" y="3231958"/>
            <a:ext cx="623820" cy="1832554"/>
          </a:xfrm>
          <a:prstGeom prst="curvedConnector4">
            <a:avLst>
              <a:gd name="adj1" fmla="val -36645"/>
              <a:gd name="adj2" fmla="val 98658"/>
            </a:avLst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E8A0936-D37F-5B4E-871C-6B4799A6F5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9813" y="4636666"/>
            <a:ext cx="2230373" cy="571790"/>
          </a:xfrm>
          <a:prstGeom prst="curvedConnector3">
            <a:avLst>
              <a:gd name="adj1" fmla="val -15176"/>
            </a:avLst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9E93D9B-E354-8A49-BCC8-1808EA3C5F2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49814" y="5588878"/>
            <a:ext cx="690933" cy="393247"/>
          </a:xfrm>
          <a:prstGeom prst="curvedConnector2">
            <a:avLst/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566905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235391" y="569612"/>
            <a:ext cx="8984298" cy="276032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32927" y="3441401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3105255" y="791882"/>
            <a:ext cx="1707373" cy="202095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815" y="4054445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315453" y="1486619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2A45FD-2EFD-D74A-9080-988A21AE143A}"/>
              </a:ext>
            </a:extLst>
          </p:cNvPr>
          <p:cNvGrpSpPr/>
          <p:nvPr/>
        </p:nvGrpSpPr>
        <p:grpSpPr>
          <a:xfrm>
            <a:off x="3199862" y="1369656"/>
            <a:ext cx="1533545" cy="1327114"/>
            <a:chOff x="3199862" y="1369656"/>
            <a:chExt cx="1533545" cy="13271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CE1792-0DF1-8342-A759-6D9ACC95A75B}"/>
                </a:ext>
              </a:extLst>
            </p:cNvPr>
            <p:cNvSpPr txBox="1"/>
            <p:nvPr/>
          </p:nvSpPr>
          <p:spPr>
            <a:xfrm>
              <a:off x="3228632" y="1369656"/>
              <a:ext cx="1504775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Save </a:t>
              </a:r>
              <a:b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</a:b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container image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4AC6CAB-6CF0-064E-82A7-C042A402770F}"/>
                </a:ext>
              </a:extLst>
            </p:cNvPr>
            <p:cNvSpPr/>
            <p:nvPr/>
          </p:nvSpPr>
          <p:spPr>
            <a:xfrm>
              <a:off x="3199862" y="1840085"/>
              <a:ext cx="1504776" cy="85668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0183C11-0E80-B040-817D-E0A4E972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106" y="2165261"/>
              <a:ext cx="379633" cy="14341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D4E38D8-A746-0E4B-B7EA-DCAFD394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452" y="2355791"/>
              <a:ext cx="617329" cy="10862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5D4D38-8CCC-4A49-B790-9C68A107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310" y="2433659"/>
              <a:ext cx="433226" cy="2310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336906-E4A9-A844-8ADC-B2C3D8F5F9D2}"/>
                </a:ext>
              </a:extLst>
            </p:cNvPr>
            <p:cNvSpPr/>
            <p:nvPr/>
          </p:nvSpPr>
          <p:spPr>
            <a:xfrm>
              <a:off x="3463572" y="1845836"/>
              <a:ext cx="979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</a:rPr>
                <a:t>Authors</a:t>
              </a:r>
              <a:endParaRPr lang="en-US" sz="18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D1FFFF-4D5E-B84F-B99F-D41C189BE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1" y="702167"/>
            <a:ext cx="720390" cy="7676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7AC821E-409B-284D-9D1E-5617504D2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77" y="1018360"/>
            <a:ext cx="328260" cy="34978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8F43C03-6DE5-AA48-AA18-612B91043E0A}"/>
              </a:ext>
            </a:extLst>
          </p:cNvPr>
          <p:cNvSpPr txBox="1"/>
          <p:nvPr/>
        </p:nvSpPr>
        <p:spPr>
          <a:xfrm>
            <a:off x="3596375" y="949254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6A1877-2052-F748-9856-7578C90AE546}"/>
              </a:ext>
            </a:extLst>
          </p:cNvPr>
          <p:cNvGrpSpPr/>
          <p:nvPr/>
        </p:nvGrpSpPr>
        <p:grpSpPr>
          <a:xfrm>
            <a:off x="5029200" y="780377"/>
            <a:ext cx="4056185" cy="2426676"/>
            <a:chOff x="5029200" y="780377"/>
            <a:chExt cx="4056185" cy="2426676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646E738-C83D-5E42-8053-8992B66A84C3}"/>
                </a:ext>
              </a:extLst>
            </p:cNvPr>
            <p:cNvSpPr/>
            <p:nvPr/>
          </p:nvSpPr>
          <p:spPr>
            <a:xfrm>
              <a:off x="5029200" y="780377"/>
              <a:ext cx="4056185" cy="2426676"/>
            </a:xfrm>
            <a:prstGeom prst="roundRect">
              <a:avLst/>
            </a:prstGeom>
            <a:ln w="25400">
              <a:solidFill>
                <a:srgbClr val="4277BB"/>
              </a:solidFill>
              <a:prstDash val="dash"/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3E708BA-029B-FE40-9208-B8FADE15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35" y="850923"/>
              <a:ext cx="328260" cy="349785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ED94F96-BAC1-9B4C-8647-8893CD750260}"/>
                </a:ext>
              </a:extLst>
            </p:cNvPr>
            <p:cNvSpPr txBox="1"/>
            <p:nvPr/>
          </p:nvSpPr>
          <p:spPr>
            <a:xfrm>
              <a:off x="5473080" y="873557"/>
              <a:ext cx="740965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</a:rPr>
                <a:t>Project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062AA-2B10-6F49-B69C-625BEF1405B0}"/>
              </a:ext>
            </a:extLst>
          </p:cNvPr>
          <p:cNvGrpSpPr/>
          <p:nvPr/>
        </p:nvGrpSpPr>
        <p:grpSpPr>
          <a:xfrm>
            <a:off x="1728364" y="2508858"/>
            <a:ext cx="4247208" cy="2572192"/>
            <a:chOff x="1728364" y="2508858"/>
            <a:chExt cx="4247208" cy="2572192"/>
          </a:xfrm>
        </p:grpSpPr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87EC2559-41E4-A34A-8EEB-D0B41C75B0A5}"/>
                </a:ext>
              </a:extLst>
            </p:cNvPr>
            <p:cNvSpPr/>
            <p:nvPr/>
          </p:nvSpPr>
          <p:spPr>
            <a:xfrm>
              <a:off x="1728364" y="2508858"/>
              <a:ext cx="393402" cy="2572192"/>
            </a:xfrm>
            <a:prstGeom prst="upArrow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8F0388-398F-A846-A1A4-8F27D9C8118E}"/>
                </a:ext>
              </a:extLst>
            </p:cNvPr>
            <p:cNvGrpSpPr/>
            <p:nvPr/>
          </p:nvGrpSpPr>
          <p:grpSpPr>
            <a:xfrm>
              <a:off x="2107127" y="3533901"/>
              <a:ext cx="450005" cy="468803"/>
              <a:chOff x="2338280" y="5576770"/>
              <a:chExt cx="914400" cy="100190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5FB4D49-EFB9-8041-8771-977263BBB040}"/>
                  </a:ext>
                </a:extLst>
              </p:cNvPr>
              <p:cNvSpPr/>
              <p:nvPr/>
            </p:nvSpPr>
            <p:spPr>
              <a:xfrm>
                <a:off x="2338280" y="5620523"/>
                <a:ext cx="914400" cy="914400"/>
              </a:xfrm>
              <a:prstGeom prst="ellipse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8B872-4ED0-474E-A06F-94308E793CF7}"/>
                  </a:ext>
                </a:extLst>
              </p:cNvPr>
              <p:cNvSpPr txBox="1"/>
              <p:nvPr/>
            </p:nvSpPr>
            <p:spPr>
              <a:xfrm>
                <a:off x="2539028" y="5576770"/>
                <a:ext cx="522779" cy="100190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1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53F1B4-3E78-C64F-9CE7-3A230A091930}"/>
                </a:ext>
              </a:extLst>
            </p:cNvPr>
            <p:cNvSpPr txBox="1"/>
            <p:nvPr/>
          </p:nvSpPr>
          <p:spPr>
            <a:xfrm>
              <a:off x="2696631" y="3776492"/>
              <a:ext cx="3278941" cy="11873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Create a Project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D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efine a build configuration 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Start build and </a:t>
              </a:r>
              <a:br>
                <a:rPr lang="en-US" sz="1800" dirty="0">
                  <a:solidFill>
                    <a:srgbClr val="000000"/>
                  </a:solidFill>
                </a:rPr>
              </a:br>
              <a:r>
                <a:rPr lang="en-US" sz="1800" dirty="0">
                  <a:solidFill>
                    <a:srgbClr val="000000"/>
                  </a:solidFill>
                </a:rPr>
                <a:t>save container image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4D5585F-E255-C746-80A3-E379BDC5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364" y="4029932"/>
              <a:ext cx="377957" cy="40274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240562-77E9-9C45-B536-4D326D1C97A5}"/>
                </a:ext>
              </a:extLst>
            </p:cNvPr>
            <p:cNvSpPr txBox="1"/>
            <p:nvPr/>
          </p:nvSpPr>
          <p:spPr>
            <a:xfrm>
              <a:off x="2037087" y="4494445"/>
              <a:ext cx="740965" cy="233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</a:rPr>
                <a:t>CLI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C928DEF-A230-8B4D-80AD-0344F865AFD4}"/>
              </a:ext>
            </a:extLst>
          </p:cNvPr>
          <p:cNvSpPr/>
          <p:nvPr/>
        </p:nvSpPr>
        <p:spPr>
          <a:xfrm>
            <a:off x="1195959" y="1218305"/>
            <a:ext cx="1386040" cy="115975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A807F5-264F-DD40-942D-6577FEEF7699}"/>
              </a:ext>
            </a:extLst>
          </p:cNvPr>
          <p:cNvSpPr txBox="1"/>
          <p:nvPr/>
        </p:nvSpPr>
        <p:spPr>
          <a:xfrm>
            <a:off x="1181063" y="1569571"/>
            <a:ext cx="1115918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</a:rPr>
              <a:t>build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image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41EE36-5B42-3948-92B5-B9AB893478E4}"/>
              </a:ext>
            </a:extLst>
          </p:cNvPr>
          <p:cNvSpPr txBox="1"/>
          <p:nvPr/>
        </p:nvSpPr>
        <p:spPr>
          <a:xfrm>
            <a:off x="1186880" y="1289384"/>
            <a:ext cx="86000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Pod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79838F-A823-F144-A41A-52880BE02091}"/>
              </a:ext>
            </a:extLst>
          </p:cNvPr>
          <p:cNvGrpSpPr/>
          <p:nvPr/>
        </p:nvGrpSpPr>
        <p:grpSpPr>
          <a:xfrm>
            <a:off x="5643853" y="5289187"/>
            <a:ext cx="4326890" cy="2186551"/>
            <a:chOff x="5643853" y="5289187"/>
            <a:chExt cx="4326890" cy="21865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2A77B5E-B344-9E48-B43D-B9A622FE1E5C}"/>
                </a:ext>
              </a:extLst>
            </p:cNvPr>
            <p:cNvSpPr/>
            <p:nvPr/>
          </p:nvSpPr>
          <p:spPr>
            <a:xfrm>
              <a:off x="5643853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deployment.yaml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777C7C-29D7-A04E-8EE9-FA319E10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91" y="5384340"/>
              <a:ext cx="728012" cy="552921"/>
            </a:xfrm>
            <a:prstGeom prst="rect">
              <a:avLst/>
            </a:prstGeom>
          </p:spPr>
        </p:pic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1FA8065C-2954-9F4E-836C-070EEB2DDFB5}"/>
                </a:ext>
              </a:extLst>
            </p:cNvPr>
            <p:cNvSpPr/>
            <p:nvPr/>
          </p:nvSpPr>
          <p:spPr>
            <a:xfrm>
              <a:off x="7904797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service.yaml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0DE0DDE-ED86-D940-A454-FED053A20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321" y="5384340"/>
              <a:ext cx="728012" cy="55292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0C9E11-0FB7-C64F-850D-17C06651F46D}"/>
              </a:ext>
            </a:extLst>
          </p:cNvPr>
          <p:cNvGrpSpPr/>
          <p:nvPr/>
        </p:nvGrpSpPr>
        <p:grpSpPr>
          <a:xfrm>
            <a:off x="6623258" y="2774961"/>
            <a:ext cx="3250687" cy="2426676"/>
            <a:chOff x="6623258" y="2774961"/>
            <a:chExt cx="3250687" cy="242667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94D88AD-7D12-1D41-AF31-64D7B80CD57E}"/>
                </a:ext>
              </a:extLst>
            </p:cNvPr>
            <p:cNvSpPr txBox="1"/>
            <p:nvPr/>
          </p:nvSpPr>
          <p:spPr>
            <a:xfrm>
              <a:off x="7569630" y="3963008"/>
              <a:ext cx="2304315" cy="91034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create deployment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create service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expose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5601E0-2A43-C641-A50D-485A42224F99}"/>
                </a:ext>
              </a:extLst>
            </p:cNvPr>
            <p:cNvGrpSpPr/>
            <p:nvPr/>
          </p:nvGrpSpPr>
          <p:grpSpPr>
            <a:xfrm>
              <a:off x="6990709" y="3471937"/>
              <a:ext cx="489267" cy="510235"/>
              <a:chOff x="2338280" y="5576770"/>
              <a:chExt cx="914400" cy="100190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7471518-496B-B54B-B0B4-112A04A2B684}"/>
                  </a:ext>
                </a:extLst>
              </p:cNvPr>
              <p:cNvSpPr/>
              <p:nvPr/>
            </p:nvSpPr>
            <p:spPr>
              <a:xfrm>
                <a:off x="2338280" y="5620523"/>
                <a:ext cx="914400" cy="914400"/>
              </a:xfrm>
              <a:prstGeom prst="ellipse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5443193-F95E-8749-A1FE-1E105B87548C}"/>
                  </a:ext>
                </a:extLst>
              </p:cNvPr>
              <p:cNvSpPr txBox="1"/>
              <p:nvPr/>
            </p:nvSpPr>
            <p:spPr>
              <a:xfrm>
                <a:off x="2539028" y="5576770"/>
                <a:ext cx="522779" cy="100190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2</a:t>
                </a:r>
              </a:p>
            </p:txBody>
          </p:sp>
        </p:grpSp>
        <p:sp>
          <p:nvSpPr>
            <p:cNvPr id="76" name="Up Arrow 75">
              <a:extLst>
                <a:ext uri="{FF2B5EF4-FFF2-40B4-BE49-F238E27FC236}">
                  <a16:creationId xmlns:a16="http://schemas.microsoft.com/office/drawing/2014/main" id="{620B3F85-7587-0849-BB1C-556D6F4FEAAF}"/>
                </a:ext>
              </a:extLst>
            </p:cNvPr>
            <p:cNvSpPr/>
            <p:nvPr/>
          </p:nvSpPr>
          <p:spPr>
            <a:xfrm>
              <a:off x="6623258" y="2774961"/>
              <a:ext cx="393402" cy="2426676"/>
            </a:xfrm>
            <a:prstGeom prst="upArrow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6233090E-DC0E-3C45-B579-201374B61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780" y="4037566"/>
              <a:ext cx="377957" cy="402741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3A3F6A-3BAC-3147-9927-374A7F522F76}"/>
                </a:ext>
              </a:extLst>
            </p:cNvPr>
            <p:cNvSpPr txBox="1"/>
            <p:nvPr/>
          </p:nvSpPr>
          <p:spPr>
            <a:xfrm>
              <a:off x="6921223" y="4445207"/>
              <a:ext cx="740965" cy="233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</a:rPr>
                <a:t>CLI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6894D-4BB2-A24E-99EF-459F2C621C75}"/>
              </a:ext>
            </a:extLst>
          </p:cNvPr>
          <p:cNvGrpSpPr/>
          <p:nvPr/>
        </p:nvGrpSpPr>
        <p:grpSpPr>
          <a:xfrm>
            <a:off x="7138793" y="1531588"/>
            <a:ext cx="1404128" cy="767630"/>
            <a:chOff x="7138793" y="1531588"/>
            <a:chExt cx="1404128" cy="76763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F735042-808F-3D4F-B697-2A6B5B250208}"/>
                </a:ext>
              </a:extLst>
            </p:cNvPr>
            <p:cNvSpPr/>
            <p:nvPr/>
          </p:nvSpPr>
          <p:spPr>
            <a:xfrm>
              <a:off x="7587455" y="1531588"/>
              <a:ext cx="955466" cy="767630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2B4290-585A-0F44-B6D5-DA27AF740075}"/>
                </a:ext>
              </a:extLst>
            </p:cNvPr>
            <p:cNvSpPr txBox="1"/>
            <p:nvPr/>
          </p:nvSpPr>
          <p:spPr>
            <a:xfrm>
              <a:off x="7587455" y="1572567"/>
              <a:ext cx="94615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Service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9B91C0-ABB8-6D44-A4ED-62215C8B7530}"/>
                </a:ext>
              </a:extLst>
            </p:cNvPr>
            <p:cNvSpPr txBox="1"/>
            <p:nvPr/>
          </p:nvSpPr>
          <p:spPr>
            <a:xfrm>
              <a:off x="7617855" y="1849679"/>
              <a:ext cx="91721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600" b="1" dirty="0">
                  <a:solidFill>
                    <a:srgbClr val="000000"/>
                  </a:solidFill>
                </a:rPr>
                <a:t>Authors</a:t>
              </a:r>
              <a:endPara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3E323E-8E42-BF4E-A59F-670ED433EA83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7138793" y="1915403"/>
              <a:ext cx="448662" cy="32723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97B7ED-6644-ED4E-80A8-FC50A0EBA183}"/>
              </a:ext>
            </a:extLst>
          </p:cNvPr>
          <p:cNvGrpSpPr/>
          <p:nvPr/>
        </p:nvGrpSpPr>
        <p:grpSpPr>
          <a:xfrm>
            <a:off x="4696879" y="1328116"/>
            <a:ext cx="2449770" cy="1273681"/>
            <a:chOff x="4696879" y="1328116"/>
            <a:chExt cx="2449770" cy="127368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D22E891-E651-C343-B98D-45B362624281}"/>
                </a:ext>
              </a:extLst>
            </p:cNvPr>
            <p:cNvSpPr/>
            <p:nvPr/>
          </p:nvSpPr>
          <p:spPr>
            <a:xfrm>
              <a:off x="6200499" y="1357361"/>
              <a:ext cx="946150" cy="1202094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B311B05-6EBE-454F-B94C-E5CC8C1AE15B}"/>
                </a:ext>
              </a:extLst>
            </p:cNvPr>
            <p:cNvSpPr txBox="1"/>
            <p:nvPr/>
          </p:nvSpPr>
          <p:spPr>
            <a:xfrm>
              <a:off x="6114889" y="1328116"/>
              <a:ext cx="718946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98825F-B14D-C748-AB12-175AD309F87E}"/>
                </a:ext>
              </a:extLst>
            </p:cNvPr>
            <p:cNvSpPr txBox="1"/>
            <p:nvPr/>
          </p:nvSpPr>
          <p:spPr>
            <a:xfrm>
              <a:off x="6221583" y="1571407"/>
              <a:ext cx="917210" cy="4871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600" b="1" dirty="0">
                  <a:solidFill>
                    <a:srgbClr val="000000"/>
                  </a:solidFill>
                </a:rPr>
                <a:t>Authors </a:t>
              </a:r>
              <a:r>
                <a:rPr lang="en-US" sz="1050" b="1" dirty="0">
                  <a:solidFill>
                    <a:srgbClr val="000000"/>
                  </a:solidFill>
                </a:rPr>
                <a:t>microservice</a:t>
              </a:r>
              <a:endPara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D7B9D26-3B71-344B-8FEF-E99FA731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034" y="2102345"/>
              <a:ext cx="379633" cy="14341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5250B86-9233-1F41-AAFB-D3925D89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380" y="2292875"/>
              <a:ext cx="617329" cy="1086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9B84E19-9380-8244-84E4-60EDFBB0C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238" y="2370743"/>
              <a:ext cx="433226" cy="231054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EE4E086-E3B5-7846-A062-CA6331836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6879" y="2355791"/>
              <a:ext cx="1503620" cy="2112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2F96AB-54E1-8748-ABB4-D05639659031}"/>
              </a:ext>
            </a:extLst>
          </p:cNvPr>
          <p:cNvGrpSpPr/>
          <p:nvPr/>
        </p:nvGrpSpPr>
        <p:grpSpPr>
          <a:xfrm>
            <a:off x="8573322" y="1603345"/>
            <a:ext cx="1334320" cy="294791"/>
            <a:chOff x="8573322" y="1603345"/>
            <a:chExt cx="1334320" cy="294791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3AA2A31-49B8-674A-9097-8BC0C3CDD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3322" y="1879891"/>
              <a:ext cx="1272168" cy="0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300691-8C24-1A42-8018-D96EE33509E1}"/>
                </a:ext>
              </a:extLst>
            </p:cNvPr>
            <p:cNvSpPr txBox="1"/>
            <p:nvPr/>
          </p:nvSpPr>
          <p:spPr>
            <a:xfrm>
              <a:off x="9220756" y="1603345"/>
              <a:ext cx="686886" cy="2947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>
              <a:lvl1pPr marL="0" marR="0" indent="0" algn="l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</a:lstStyle>
            <a:p>
              <a:r>
                <a:rPr lang="en-US" dirty="0"/>
                <a:t>request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36C501-E27A-5946-914C-89E929430B29}"/>
              </a:ext>
            </a:extLst>
          </p:cNvPr>
          <p:cNvGrpSpPr/>
          <p:nvPr/>
        </p:nvGrpSpPr>
        <p:grpSpPr>
          <a:xfrm>
            <a:off x="187219" y="5217277"/>
            <a:ext cx="4827548" cy="2233377"/>
            <a:chOff x="187219" y="5217277"/>
            <a:chExt cx="4827548" cy="22333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1EC2E5-DE42-B74D-8D02-BF69EA9086FA}"/>
                </a:ext>
              </a:extLst>
            </p:cNvPr>
            <p:cNvGrpSpPr/>
            <p:nvPr/>
          </p:nvGrpSpPr>
          <p:grpSpPr>
            <a:xfrm>
              <a:off x="215529" y="5217277"/>
              <a:ext cx="4799238" cy="2233377"/>
              <a:chOff x="130469" y="5242361"/>
              <a:chExt cx="4799238" cy="2233377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20CE7A0C-DE0F-BC4E-ABD4-90225CA2F969}"/>
                  </a:ext>
                </a:extLst>
              </p:cNvPr>
              <p:cNvSpPr/>
              <p:nvPr/>
            </p:nvSpPr>
            <p:spPr>
              <a:xfrm>
                <a:off x="130469" y="5289187"/>
                <a:ext cx="1747256" cy="2186551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5E87E884-F3FC-6348-84F8-02FFD5222877}"/>
                  </a:ext>
                </a:extLst>
              </p:cNvPr>
              <p:cNvSpPr/>
              <p:nvPr/>
            </p:nvSpPr>
            <p:spPr>
              <a:xfrm>
                <a:off x="2040715" y="5242361"/>
                <a:ext cx="2591585" cy="22333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5C93D825-C27B-AF4B-A16D-E175E69A8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4861" y="5969771"/>
                <a:ext cx="991842" cy="37469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2AF9D1A-A61F-F140-AF53-F0953DD0A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187" y="6500464"/>
                <a:ext cx="1612860" cy="28379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DB9263C-7BD7-9047-91DE-F9300D178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9147" y="6746531"/>
                <a:ext cx="1131863" cy="60366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D1E4A-15B6-5948-AD9C-FF32924EF828}"/>
                  </a:ext>
                </a:extLst>
              </p:cNvPr>
              <p:cNvSpPr txBox="1"/>
              <p:nvPr/>
            </p:nvSpPr>
            <p:spPr>
              <a:xfrm>
                <a:off x="1750151" y="5482628"/>
                <a:ext cx="3179556" cy="35634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</a:t>
                </a:r>
                <a:r>
                  <a: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uthors source code</a:t>
                </a: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C6D95496-DB52-FE4A-AA41-9CCA97A4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326" y="5409424"/>
                <a:ext cx="542829" cy="46366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7EBACD-6902-1F4C-A480-0F8A04D55E74}"/>
                </a:ext>
              </a:extLst>
            </p:cNvPr>
            <p:cNvSpPr txBox="1"/>
            <p:nvPr/>
          </p:nvSpPr>
          <p:spPr>
            <a:xfrm>
              <a:off x="187219" y="5409295"/>
              <a:ext cx="2220350" cy="3563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err="1">
                  <a:solidFill>
                    <a:srgbClr val="000000"/>
                  </a:solidFill>
                </a:rPr>
                <a:t>Dockerfile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65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63117" y="3011266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619665" y="2443461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586939" y="2522020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622612" y="2798345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62" y="3742070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08" y="3932600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66" y="4010468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72940" y="342264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675625" y="3270986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683014" y="3495027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320206" y="3642423"/>
            <a:ext cx="224291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8086" y="3042435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51540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4579" y="3442163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429638" y="4376208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4" y="3990310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12" y="5554752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1" y="5976560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02" y="6181667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50173" y="4821667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510097" y="2171929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833766" y="3591729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54042" y="19926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087133" y="19654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094245" y="22942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1263" y="212750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447343" y="1534942"/>
            <a:ext cx="2414092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678412" y="16534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85624" y="218905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33752576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233832" y="2479206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201106" y="2557765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236779" y="2834090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289792" y="3306731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297181" y="3530772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6127" y="3143481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227EBC-13EC-9A47-891A-A66557B3F3E8}"/>
              </a:ext>
            </a:extLst>
          </p:cNvPr>
          <p:cNvSpPr/>
          <p:nvPr/>
        </p:nvSpPr>
        <p:spPr>
          <a:xfrm>
            <a:off x="1513715" y="2880454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7F729-EB4B-184A-B06F-83A40BFEAF4E}"/>
              </a:ext>
            </a:extLst>
          </p:cNvPr>
          <p:cNvSpPr txBox="1"/>
          <p:nvPr/>
        </p:nvSpPr>
        <p:spPr>
          <a:xfrm>
            <a:off x="1476348" y="2916312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20" name="Straight Arrow Connector 62">
            <a:extLst>
              <a:ext uri="{FF2B5EF4-FFF2-40B4-BE49-F238E27FC236}">
                <a16:creationId xmlns:a16="http://schemas.microsoft.com/office/drawing/2014/main" id="{B111E2BD-9D62-814C-B500-2247BEC338F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29552" y="3306731"/>
            <a:ext cx="830168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3D76A8-3CC5-5B40-B8E4-8CBCC3ADCA76}"/>
              </a:ext>
            </a:extLst>
          </p:cNvPr>
          <p:cNvSpPr/>
          <p:nvPr/>
        </p:nvSpPr>
        <p:spPr>
          <a:xfrm>
            <a:off x="1467094" y="3196891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cxnSp>
        <p:nvCxnSpPr>
          <p:cNvPr id="23" name="Straight Arrow Connector 62">
            <a:extLst>
              <a:ext uri="{FF2B5EF4-FFF2-40B4-BE49-F238E27FC236}">
                <a16:creationId xmlns:a16="http://schemas.microsoft.com/office/drawing/2014/main" id="{6F396D7D-6F58-2444-AFD6-A506AFC9CF8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6189" y="3306731"/>
            <a:ext cx="837526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F66879-9A93-804E-83BE-52742A45A443}"/>
              </a:ext>
            </a:extLst>
          </p:cNvPr>
          <p:cNvSpPr txBox="1"/>
          <p:nvPr/>
        </p:nvSpPr>
        <p:spPr>
          <a:xfrm>
            <a:off x="750987" y="2932878"/>
            <a:ext cx="600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8927379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06674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36831" y="1931418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31" y="1630525"/>
            <a:ext cx="1016000" cy="127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1968728" y="2147942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69203" y="3322970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49871" y="18556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82379" y="30841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115470" y="30569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122582" y="33857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72" y="22463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59387" y="23392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323279" y="20080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65444" y="20657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48359" y="20071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79" y="1171469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821182" y="2626442"/>
            <a:ext cx="1650959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706749" y="27449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 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44730" y="3340097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2161792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701294" y="3479931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Articles:v1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50707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Macintosh PowerPoint</Application>
  <PresentationFormat>Custom</PresentationFormat>
  <Paragraphs>375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2019-08-30T14:40:06Z</dcterms:modified>
  <cp:category/>
</cp:coreProperties>
</file>