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365" r:id="rId2"/>
    <p:sldId id="366" r:id="rId3"/>
    <p:sldId id="390" r:id="rId4"/>
    <p:sldId id="392" r:id="rId5"/>
    <p:sldId id="393" r:id="rId6"/>
    <p:sldId id="371" r:id="rId7"/>
    <p:sldId id="385" r:id="rId8"/>
    <p:sldId id="372" r:id="rId9"/>
    <p:sldId id="368" r:id="rId10"/>
    <p:sldId id="382" r:id="rId11"/>
    <p:sldId id="383" r:id="rId12"/>
    <p:sldId id="369" r:id="rId13"/>
    <p:sldId id="374" r:id="rId14"/>
    <p:sldId id="373" r:id="rId15"/>
    <p:sldId id="378" r:id="rId16"/>
    <p:sldId id="376" r:id="rId17"/>
    <p:sldId id="381" r:id="rId18"/>
    <p:sldId id="375" r:id="rId19"/>
    <p:sldId id="379" r:id="rId20"/>
    <p:sldId id="389" r:id="rId21"/>
    <p:sldId id="370" r:id="rId22"/>
    <p:sldId id="384" r:id="rId23"/>
    <p:sldId id="386" r:id="rId24"/>
    <p:sldId id="387" r:id="rId25"/>
    <p:sldId id="388" r:id="rId2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192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4579" y="3442163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429638" y="437620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" y="39903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2" y="5554752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1" y="5976560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2" y="6181667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50173" y="482166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510097" y="2171929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833766" y="359172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54042" y="19926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087133" y="19654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094245" y="22942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263" y="212750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447343" y="1534942"/>
            <a:ext cx="2414092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678412" y="16534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85624" y="218905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33752576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36831" y="1931418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1" y="1630525"/>
            <a:ext cx="1016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1968728" y="2147942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69203" y="3322970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49871" y="18556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82379" y="30841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115470" y="30569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122582" y="33857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72" y="22463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59387" y="23392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323279" y="20080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65444" y="20657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48359" y="20071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9" y="1171469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821182" y="2626442"/>
            <a:ext cx="1650959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706749" y="27449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 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44730" y="334009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2161792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01294" y="3479931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Articles:v1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507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Custom</PresentationFormat>
  <Paragraphs>297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2019-08-07T16:01:44Z</dcterms:modified>
  <cp:category/>
</cp:coreProperties>
</file>