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365" r:id="rId2"/>
    <p:sldId id="366" r:id="rId3"/>
    <p:sldId id="371" r:id="rId4"/>
    <p:sldId id="372" r:id="rId5"/>
    <p:sldId id="368" r:id="rId6"/>
    <p:sldId id="369" r:id="rId7"/>
    <p:sldId id="370" r:id="rId8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4560" userDrawn="1">
          <p15:clr>
            <a:srgbClr val="A4A3A4"/>
          </p15:clr>
        </p15:guide>
        <p15:guide id="3" pos="1176" userDrawn="1">
          <p15:clr>
            <a:srgbClr val="A4A3A4"/>
          </p15:clr>
        </p15:guide>
        <p15:guide id="4" pos="1704" userDrawn="1">
          <p15:clr>
            <a:srgbClr val="A4A3A4"/>
          </p15:clr>
        </p15:guide>
        <p15:guide id="5" orient="horz" pos="4872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  <p15:guide id="7" orient="horz" pos="4896" userDrawn="1">
          <p15:clr>
            <a:srgbClr val="A4A3A4"/>
          </p15:clr>
        </p15:guide>
        <p15:guide id="8" orient="horz" pos="3000" userDrawn="1">
          <p15:clr>
            <a:srgbClr val="A4A3A4"/>
          </p15:clr>
        </p15:guide>
        <p15:guide id="9" orient="horz" userDrawn="1">
          <p15:clr>
            <a:srgbClr val="A4A3A4"/>
          </p15:clr>
        </p15:guide>
        <p15:guide id="10" orient="horz" pos="1320" userDrawn="1">
          <p15:clr>
            <a:srgbClr val="A4A3A4"/>
          </p15:clr>
        </p15:guide>
        <p15:guide id="11" pos="1368" userDrawn="1">
          <p15:clr>
            <a:srgbClr val="A4A3A4"/>
          </p15:clr>
        </p15:guide>
        <p15:guide id="12" pos="3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7BB"/>
    <a:srgbClr val="4E77B6"/>
    <a:srgbClr val="725097"/>
    <a:srgbClr val="196970"/>
    <a:srgbClr val="DDDDDD"/>
    <a:srgbClr val="8BC831"/>
    <a:srgbClr val="ECC01B"/>
    <a:srgbClr val="C6982C"/>
    <a:srgbClr val="A9226E"/>
    <a:srgbClr val="1A7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34"/>
    <p:restoredTop sz="94630" autoAdjust="0"/>
  </p:normalViewPr>
  <p:slideViewPr>
    <p:cSldViewPr snapToGrid="0">
      <p:cViewPr varScale="1">
        <p:scale>
          <a:sx n="113" d="100"/>
          <a:sy n="113" d="100"/>
        </p:scale>
        <p:origin x="1240" y="184"/>
      </p:cViewPr>
      <p:guideLst>
        <p:guide orient="horz" pos="2112"/>
        <p:guide pos="4560"/>
        <p:guide pos="1176"/>
        <p:guide pos="1704"/>
        <p:guide orient="horz" pos="4872"/>
        <p:guide orient="horz" pos="3864"/>
        <p:guide orient="horz" pos="4896"/>
        <p:guide orient="horz" pos="3000"/>
        <p:guide orient="horz"/>
        <p:guide orient="horz" pos="1320"/>
        <p:guide pos="1368"/>
        <p:guide pos="3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2185899" y="1014875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73617C-1FEB-AC47-ABF4-AC5259B6DB5E}"/>
              </a:ext>
            </a:extLst>
          </p:cNvPr>
          <p:cNvSpPr/>
          <p:nvPr/>
        </p:nvSpPr>
        <p:spPr>
          <a:xfrm>
            <a:off x="5273815" y="1052211"/>
            <a:ext cx="2910065" cy="238933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6B6032-CC8D-BD46-8B3D-E93B7E98F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137" y="569611"/>
            <a:ext cx="1209678" cy="13007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899" y="713982"/>
            <a:ext cx="1016000" cy="1270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0797" y="3730374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E47C61F-0351-404F-B2E1-2A7AD9CA1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797" y="1204612"/>
            <a:ext cx="463464" cy="56414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969FB7F9-AF33-CC47-A8AD-8EFD0265C6D4}"/>
              </a:ext>
            </a:extLst>
          </p:cNvPr>
          <p:cNvSpPr txBox="1"/>
          <p:nvPr/>
        </p:nvSpPr>
        <p:spPr>
          <a:xfrm>
            <a:off x="6815408" y="1378091"/>
            <a:ext cx="749341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CE1E42E6-2EB0-054E-B000-336EAAA31D6B}"/>
              </a:ext>
            </a:extLst>
          </p:cNvPr>
          <p:cNvSpPr/>
          <p:nvPr/>
        </p:nvSpPr>
        <p:spPr>
          <a:xfrm>
            <a:off x="5648182" y="1204612"/>
            <a:ext cx="2207808" cy="196743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FE1C3A-A9B2-FC43-9E86-2F00BC1738C5}"/>
              </a:ext>
            </a:extLst>
          </p:cNvPr>
          <p:cNvSpPr txBox="1"/>
          <p:nvPr/>
        </p:nvSpPr>
        <p:spPr>
          <a:xfrm>
            <a:off x="5812300" y="1374151"/>
            <a:ext cx="749341" cy="33344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867510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D294E8-60CB-5543-A71F-DDBB27E90BE7}"/>
              </a:ext>
            </a:extLst>
          </p:cNvPr>
          <p:cNvCxnSpPr/>
          <p:nvPr/>
        </p:nvCxnSpPr>
        <p:spPr>
          <a:xfrm flipV="1">
            <a:off x="360076" y="3429647"/>
            <a:ext cx="9288856" cy="96674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1877725" y="780377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725" y="479484"/>
            <a:ext cx="1016000" cy="1270000"/>
          </a:xfrm>
          <a:prstGeom prst="rect">
            <a:avLst/>
          </a:prstGeom>
        </p:spPr>
      </p:pic>
      <p:sp>
        <p:nvSpPr>
          <p:cNvPr id="26" name="Up Arrow 25">
            <a:extLst>
              <a:ext uri="{FF2B5EF4-FFF2-40B4-BE49-F238E27FC236}">
                <a16:creationId xmlns:a16="http://schemas.microsoft.com/office/drawing/2014/main" id="{87EC2559-41E4-A34A-8EEB-D0B41C75B0A5}"/>
              </a:ext>
            </a:extLst>
          </p:cNvPr>
          <p:cNvSpPr/>
          <p:nvPr/>
        </p:nvSpPr>
        <p:spPr>
          <a:xfrm>
            <a:off x="2711854" y="3270003"/>
            <a:ext cx="393402" cy="844780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7434" y="3549524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CE1792-0DF1-8342-A759-6D9ACC95A75B}"/>
              </a:ext>
            </a:extLst>
          </p:cNvPr>
          <p:cNvSpPr txBox="1"/>
          <p:nvPr/>
        </p:nvSpPr>
        <p:spPr>
          <a:xfrm>
            <a:off x="2009622" y="996901"/>
            <a:ext cx="2060659" cy="100267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</a:t>
            </a: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and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store</a:t>
            </a: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 </a:t>
            </a:r>
            <a:b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container images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8EEB177B-1F31-2343-B9C9-9F9B41421EDE}"/>
              </a:ext>
            </a:extLst>
          </p:cNvPr>
          <p:cNvSpPr/>
          <p:nvPr/>
        </p:nvSpPr>
        <p:spPr>
          <a:xfrm>
            <a:off x="1240799" y="4240609"/>
            <a:ext cx="3469153" cy="271730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87E884-F3FC-6348-84F8-02FFD5222877}"/>
              </a:ext>
            </a:extLst>
          </p:cNvPr>
          <p:cNvSpPr/>
          <p:nvPr/>
        </p:nvSpPr>
        <p:spPr>
          <a:xfrm>
            <a:off x="1107479" y="4815334"/>
            <a:ext cx="3278406" cy="267904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5DCF9D9-1C29-5A49-8F96-5B8B10F39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89" y="4092002"/>
            <a:ext cx="1068266" cy="91247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C93D825-C27B-AF4B-A16D-E175E69A8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111" y="5907591"/>
            <a:ext cx="991842" cy="37469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2AF9D1A-A61F-F140-AF53-F0953DD0A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110" y="6329399"/>
            <a:ext cx="1612860" cy="28379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DB9263C-7BD7-9047-91DE-F9300D1784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101" y="6534506"/>
            <a:ext cx="1131863" cy="60366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0E9A2E1-2FC5-1949-818C-D85F268C55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3809" y="6957909"/>
            <a:ext cx="2425746" cy="46204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51D1E4A-15B6-5948-AD9C-FF32924EF828}"/>
              </a:ext>
            </a:extLst>
          </p:cNvPr>
          <p:cNvSpPr txBox="1"/>
          <p:nvPr/>
        </p:nvSpPr>
        <p:spPr>
          <a:xfrm>
            <a:off x="1176401" y="4917102"/>
            <a:ext cx="3179556" cy="63334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Java microservice container</a:t>
            </a:r>
            <a:b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BD606D2-6135-6C49-BA1C-F172EAB593BB}"/>
              </a:ext>
            </a:extLst>
          </p:cNvPr>
          <p:cNvSpPr txBox="1"/>
          <p:nvPr/>
        </p:nvSpPr>
        <p:spPr>
          <a:xfrm>
            <a:off x="1328358" y="4366100"/>
            <a:ext cx="3450202" cy="57179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Node.JS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microservice container</a:t>
            </a:r>
            <a:b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endParaRPr kumimoji="0" 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C02F021C-4194-CC48-A129-DBFE731202BF}"/>
              </a:ext>
            </a:extLst>
          </p:cNvPr>
          <p:cNvSpPr/>
          <p:nvPr/>
        </p:nvSpPr>
        <p:spPr>
          <a:xfrm>
            <a:off x="2759917" y="2172831"/>
            <a:ext cx="844937" cy="856685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2453140" y="2288071"/>
            <a:ext cx="844937" cy="856685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7480D1-DE4D-4140-93A1-82380660F575}"/>
              </a:ext>
            </a:extLst>
          </p:cNvPr>
          <p:cNvSpPr txBox="1"/>
          <p:nvPr/>
        </p:nvSpPr>
        <p:spPr>
          <a:xfrm>
            <a:off x="3143815" y="3601900"/>
            <a:ext cx="59230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>
                <a:solidFill>
                  <a:srgbClr val="000000"/>
                </a:solidFill>
              </a:rPr>
              <a:t>push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8F0388-398F-A846-A1A4-8F27D9C8118E}"/>
              </a:ext>
            </a:extLst>
          </p:cNvPr>
          <p:cNvGrpSpPr/>
          <p:nvPr/>
        </p:nvGrpSpPr>
        <p:grpSpPr>
          <a:xfrm>
            <a:off x="3792503" y="3474385"/>
            <a:ext cx="593382" cy="585967"/>
            <a:chOff x="2338280" y="5620523"/>
            <a:chExt cx="914400" cy="914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5FB4D49-EFB9-8041-8771-977263BBB040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28B872-4ED0-474E-A06F-94308E793CF7}"/>
                </a:ext>
              </a:extLst>
            </p:cNvPr>
            <p:cNvSpPr txBox="1"/>
            <p:nvPr/>
          </p:nvSpPr>
          <p:spPr>
            <a:xfrm>
              <a:off x="2660556" y="5822605"/>
              <a:ext cx="279723" cy="5102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8F073C-26E6-BF41-AA89-397C0C0DF73C}"/>
              </a:ext>
            </a:extLst>
          </p:cNvPr>
          <p:cNvGrpSpPr/>
          <p:nvPr/>
        </p:nvGrpSpPr>
        <p:grpSpPr>
          <a:xfrm>
            <a:off x="3727414" y="923347"/>
            <a:ext cx="593382" cy="585967"/>
            <a:chOff x="2338280" y="5620523"/>
            <a:chExt cx="914400" cy="9144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84D4B9F-5490-C045-8A74-3AF1B8781E0C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4F9CA3-8686-8E45-A501-C4565CA25F65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solidFill>
                    <a:srgbClr val="000000"/>
                  </a:solidFill>
                </a:rPr>
                <a:t>2</a:t>
              </a:r>
              <a:endParaRPr kumimoji="0" 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6021534" y="764170"/>
            <a:ext cx="3697784" cy="233289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97CAC797-B161-5A45-8434-02D334B9F48D}"/>
              </a:ext>
            </a:extLst>
          </p:cNvPr>
          <p:cNvSpPr/>
          <p:nvPr/>
        </p:nvSpPr>
        <p:spPr>
          <a:xfrm>
            <a:off x="6409243" y="1618692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7422302" y="1631359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81F69DDE-9E49-664E-B553-F0CA275BD9F3}"/>
              </a:ext>
            </a:extLst>
          </p:cNvPr>
          <p:cNvSpPr/>
          <p:nvPr/>
        </p:nvSpPr>
        <p:spPr>
          <a:xfrm>
            <a:off x="8457353" y="1646123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82429E-66A7-274B-BDF0-7F0D12870FB1}"/>
              </a:ext>
            </a:extLst>
          </p:cNvPr>
          <p:cNvSpPr txBox="1"/>
          <p:nvPr/>
        </p:nvSpPr>
        <p:spPr>
          <a:xfrm>
            <a:off x="6342334" y="1591479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7336692" y="1602114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35D93D8-3338-0E40-A5D9-47CFE2A48575}"/>
              </a:ext>
            </a:extLst>
          </p:cNvPr>
          <p:cNvSpPr txBox="1"/>
          <p:nvPr/>
        </p:nvSpPr>
        <p:spPr>
          <a:xfrm>
            <a:off x="8386012" y="160211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A6DED84-D463-3D40-860B-AF7A6C02E0D9}"/>
              </a:ext>
            </a:extLst>
          </p:cNvPr>
          <p:cNvSpPr txBox="1"/>
          <p:nvPr/>
        </p:nvSpPr>
        <p:spPr>
          <a:xfrm>
            <a:off x="6349446" y="1920326"/>
            <a:ext cx="11128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  <a:b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05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micro-service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7443386" y="1934505"/>
            <a:ext cx="9172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>
                <a:solidFill>
                  <a:srgbClr val="000000"/>
                </a:solidFill>
              </a:rPr>
              <a:t>authors </a:t>
            </a:r>
            <a:r>
              <a:rPr lang="en-US" sz="1050" b="1">
                <a:solidFill>
                  <a:srgbClr val="000000"/>
                </a:solidFill>
              </a:rPr>
              <a:t>micro-service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4B559A7-509C-C346-8554-E35D21BEF618}"/>
              </a:ext>
            </a:extLst>
          </p:cNvPr>
          <p:cNvSpPr txBox="1"/>
          <p:nvPr/>
        </p:nvSpPr>
        <p:spPr>
          <a:xfrm>
            <a:off x="8478071" y="1950238"/>
            <a:ext cx="94615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w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eb-app</a:t>
            </a:r>
          </a:p>
          <a:p>
            <a:pPr rtl="0" latinLnBrk="1" hangingPunct="0"/>
            <a:r>
              <a:rPr lang="en-US" sz="1050" b="1">
                <a:solidFill>
                  <a:srgbClr val="000000"/>
                </a:solidFill>
              </a:rPr>
              <a:t>micro-service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435" y="1154822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8331050" y="1247772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ISTIO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6294942" y="916570"/>
            <a:ext cx="3251417" cy="204265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6437107" y="974264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0" name="Up Arrow 79">
            <a:extLst>
              <a:ext uri="{FF2B5EF4-FFF2-40B4-BE49-F238E27FC236}">
                <a16:creationId xmlns:a16="http://schemas.microsoft.com/office/drawing/2014/main" id="{3F6FBB19-8BB8-914A-B674-0EEAF163ABAD}"/>
              </a:ext>
            </a:extLst>
          </p:cNvPr>
          <p:cNvSpPr/>
          <p:nvPr/>
        </p:nvSpPr>
        <p:spPr>
          <a:xfrm rot="5400000">
            <a:off x="4820022" y="915643"/>
            <a:ext cx="393402" cy="2171702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54E0D82-FE2E-5A40-BA5B-7656D6AF7083}"/>
              </a:ext>
            </a:extLst>
          </p:cNvPr>
          <p:cNvGrpSpPr/>
          <p:nvPr/>
        </p:nvGrpSpPr>
        <p:grpSpPr>
          <a:xfrm>
            <a:off x="5283929" y="2188052"/>
            <a:ext cx="593382" cy="585967"/>
            <a:chOff x="2338280" y="5620523"/>
            <a:chExt cx="914400" cy="9144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3EDAA36-90A5-0847-8F03-F2087FC2CF0A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3070522-BB63-974F-BDFB-55A0DBC2809E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3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E94D88AD-7D12-1D41-AF31-64D7B80CD57E}"/>
              </a:ext>
            </a:extLst>
          </p:cNvPr>
          <p:cNvSpPr txBox="1"/>
          <p:nvPr/>
        </p:nvSpPr>
        <p:spPr>
          <a:xfrm>
            <a:off x="4427148" y="2124689"/>
            <a:ext cx="78466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>
                <a:solidFill>
                  <a:srgbClr val="000000"/>
                </a:solidFill>
              </a:rPr>
              <a:t>d</a:t>
            </a: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eploy</a:t>
            </a:r>
          </a:p>
        </p:txBody>
      </p:sp>
    </p:spTree>
    <p:extLst>
      <p:ext uri="{BB962C8B-B14F-4D97-AF65-F5344CB8AC3E}">
        <p14:creationId xmlns:p14="http://schemas.microsoft.com/office/powerpoint/2010/main" val="258107760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</p:cNvCxnSpPr>
          <p:nvPr/>
        </p:nvCxnSpPr>
        <p:spPr>
          <a:xfrm flipH="1">
            <a:off x="3819210" y="2124984"/>
            <a:ext cx="1800263" cy="72681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</p:cNvCxnSpPr>
          <p:nvPr/>
        </p:nvCxnSpPr>
        <p:spPr>
          <a:xfrm>
            <a:off x="3766211" y="2897742"/>
            <a:ext cx="1775799" cy="55512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495605" y="804577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635" y="2454718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027693" y="334190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 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3904" y="2169120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1881524" y="2884769"/>
            <a:ext cx="1413111" cy="62907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2464" y="2847595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3125542" y="4900870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13030" y="3848018"/>
            <a:ext cx="1387255" cy="65641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2520" y="3931449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476855" y="4181137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66478229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032" y="1658636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02692" y="2470658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772415" y="3335049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184" y="1348557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7376857" y="245475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stCxn id="44" idx="3"/>
            <a:endCxn id="36" idx="1"/>
          </p:cNvCxnSpPr>
          <p:nvPr/>
        </p:nvCxnSpPr>
        <p:spPr>
          <a:xfrm>
            <a:off x="4109481" y="2060323"/>
            <a:ext cx="325276" cy="1145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7362630" y="402883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824" y="3041600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4378493" y="5621297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  <a:endCxn id="73" idx="1"/>
          </p:cNvCxnSpPr>
          <p:nvPr/>
        </p:nvCxnSpPr>
        <p:spPr>
          <a:xfrm>
            <a:off x="2146294" y="3901855"/>
            <a:ext cx="1198162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4683" y="4650728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729806" y="4901564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647" y="1375988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7766916" y="175816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176" name="Straight Arrow Connector 62"/>
          <p:cNvCxnSpPr>
            <a:cxnSpLocks/>
            <a:stCxn id="48" idx="1"/>
            <a:endCxn id="36" idx="3"/>
          </p:cNvCxnSpPr>
          <p:nvPr/>
        </p:nvCxnSpPr>
        <p:spPr>
          <a:xfrm flipH="1">
            <a:off x="5684646" y="2063140"/>
            <a:ext cx="484031" cy="863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36" idx="3"/>
            <a:endCxn id="53" idx="1"/>
          </p:cNvCxnSpPr>
          <p:nvPr/>
        </p:nvCxnSpPr>
        <p:spPr>
          <a:xfrm>
            <a:off x="5684646" y="2071778"/>
            <a:ext cx="531543" cy="175963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BAC3C49-9ED5-CD4C-8607-DD5A92388BEC}"/>
              </a:ext>
            </a:extLst>
          </p:cNvPr>
          <p:cNvSpPr/>
          <p:nvPr/>
        </p:nvSpPr>
        <p:spPr>
          <a:xfrm>
            <a:off x="4490891" y="4546026"/>
            <a:ext cx="1131660" cy="146256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7674-BDD5-874B-8656-7431E59AE5D7}"/>
              </a:ext>
            </a:extLst>
          </p:cNvPr>
          <p:cNvSpPr txBox="1"/>
          <p:nvPr/>
        </p:nvSpPr>
        <p:spPr>
          <a:xfrm>
            <a:off x="5005572" y="455986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CCD3F0C-4F41-564D-8B7B-3E2C695AFF5E}"/>
              </a:ext>
            </a:extLst>
          </p:cNvPr>
          <p:cNvSpPr/>
          <p:nvPr/>
        </p:nvSpPr>
        <p:spPr>
          <a:xfrm>
            <a:off x="4434757" y="1247489"/>
            <a:ext cx="1249889" cy="164857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A3CD7D-D502-A34E-BAB0-2BFD2C1D8290}"/>
              </a:ext>
            </a:extLst>
          </p:cNvPr>
          <p:cNvSpPr txBox="1"/>
          <p:nvPr/>
        </p:nvSpPr>
        <p:spPr>
          <a:xfrm>
            <a:off x="4940226" y="1283177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16EDD0B-00B2-BC4A-8ECB-5683B8EAFE75}"/>
              </a:ext>
            </a:extLst>
          </p:cNvPr>
          <p:cNvSpPr/>
          <p:nvPr/>
        </p:nvSpPr>
        <p:spPr>
          <a:xfrm>
            <a:off x="7337243" y="1247489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113AF0-D8ED-A74E-951D-02E9CFB44B10}"/>
              </a:ext>
            </a:extLst>
          </p:cNvPr>
          <p:cNvSpPr txBox="1"/>
          <p:nvPr/>
        </p:nvSpPr>
        <p:spPr>
          <a:xfrm>
            <a:off x="7842712" y="1283178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EA7B091-0FA0-3445-B16A-C3CBF0979BC0}"/>
              </a:ext>
            </a:extLst>
          </p:cNvPr>
          <p:cNvSpPr/>
          <p:nvPr/>
        </p:nvSpPr>
        <p:spPr>
          <a:xfrm>
            <a:off x="7362624" y="3019737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FE4AE7-D79C-BA4D-9B71-203811D4F9C8}"/>
              </a:ext>
            </a:extLst>
          </p:cNvPr>
          <p:cNvSpPr txBox="1"/>
          <p:nvPr/>
        </p:nvSpPr>
        <p:spPr>
          <a:xfrm>
            <a:off x="7893635" y="3044344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3277633" y="1888857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3409924" y="193977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CBE24C-731C-434D-93E8-48BE0B897162}"/>
              </a:ext>
            </a:extLst>
          </p:cNvPr>
          <p:cNvSpPr/>
          <p:nvPr/>
        </p:nvSpPr>
        <p:spPr>
          <a:xfrm>
            <a:off x="6168677" y="1891674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8CA553-EBBD-2347-BDD9-82929E130DAD}"/>
              </a:ext>
            </a:extLst>
          </p:cNvPr>
          <p:cNvSpPr txBox="1"/>
          <p:nvPr/>
        </p:nvSpPr>
        <p:spPr>
          <a:xfrm>
            <a:off x="6309332" y="1933222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BB65F82-0A19-834A-80F2-BAB853EF2BA0}"/>
              </a:ext>
            </a:extLst>
          </p:cNvPr>
          <p:cNvSpPr/>
          <p:nvPr/>
        </p:nvSpPr>
        <p:spPr>
          <a:xfrm>
            <a:off x="6216189" y="3659949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5AFEAC-7962-9D4A-A3DE-E081BD173064}"/>
              </a:ext>
            </a:extLst>
          </p:cNvPr>
          <p:cNvSpPr txBox="1"/>
          <p:nvPr/>
        </p:nvSpPr>
        <p:spPr>
          <a:xfrm>
            <a:off x="6356844" y="3701497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58" name="Straight Arrow Connector 62">
            <a:extLst>
              <a:ext uri="{FF2B5EF4-FFF2-40B4-BE49-F238E27FC236}">
                <a16:creationId xmlns:a16="http://schemas.microsoft.com/office/drawing/2014/main" id="{9ADB458C-945C-2848-8D38-BECB8789ADFE}"/>
              </a:ext>
            </a:extLst>
          </p:cNvPr>
          <p:cNvCxnSpPr>
            <a:cxnSpLocks/>
            <a:stCxn id="53" idx="3"/>
            <a:endCxn id="40" idx="1"/>
          </p:cNvCxnSpPr>
          <p:nvPr/>
        </p:nvCxnSpPr>
        <p:spPr>
          <a:xfrm>
            <a:off x="7048037" y="3831415"/>
            <a:ext cx="314587" cy="895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Arrow Connector 62">
            <a:extLst>
              <a:ext uri="{FF2B5EF4-FFF2-40B4-BE49-F238E27FC236}">
                <a16:creationId xmlns:a16="http://schemas.microsoft.com/office/drawing/2014/main" id="{8F06BE0A-95F2-514A-B629-56865BF2F0CA}"/>
              </a:ext>
            </a:extLst>
          </p:cNvPr>
          <p:cNvCxnSpPr>
            <a:cxnSpLocks/>
            <a:stCxn id="48" idx="3"/>
            <a:endCxn id="38" idx="1"/>
          </p:cNvCxnSpPr>
          <p:nvPr/>
        </p:nvCxnSpPr>
        <p:spPr>
          <a:xfrm>
            <a:off x="7000525" y="2063140"/>
            <a:ext cx="336718" cy="498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672D612-F7EE-EE44-A62E-8BB3C2071FD5}"/>
              </a:ext>
            </a:extLst>
          </p:cNvPr>
          <p:cNvSpPr/>
          <p:nvPr/>
        </p:nvSpPr>
        <p:spPr>
          <a:xfrm>
            <a:off x="3344456" y="5105843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EF3128-06C6-5747-9E6F-ED9843315AC5}"/>
              </a:ext>
            </a:extLst>
          </p:cNvPr>
          <p:cNvSpPr txBox="1"/>
          <p:nvPr/>
        </p:nvSpPr>
        <p:spPr>
          <a:xfrm>
            <a:off x="3485111" y="514739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77" name="Straight Arrow Connector 62">
            <a:extLst>
              <a:ext uri="{FF2B5EF4-FFF2-40B4-BE49-F238E27FC236}">
                <a16:creationId xmlns:a16="http://schemas.microsoft.com/office/drawing/2014/main" id="{6A2103CA-7F4F-D948-B388-670BF4525838}"/>
              </a:ext>
            </a:extLst>
          </p:cNvPr>
          <p:cNvCxnSpPr>
            <a:cxnSpLocks/>
            <a:stCxn id="73" idx="3"/>
            <a:endCxn id="34" idx="1"/>
          </p:cNvCxnSpPr>
          <p:nvPr/>
        </p:nvCxnSpPr>
        <p:spPr>
          <a:xfrm>
            <a:off x="4176304" y="5277309"/>
            <a:ext cx="314587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2162726" y="2060323"/>
            <a:ext cx="1114907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825C41F-19C7-CC43-B595-B530D8750F43}"/>
              </a:ext>
            </a:extLst>
          </p:cNvPr>
          <p:cNvSpPr/>
          <p:nvPr/>
        </p:nvSpPr>
        <p:spPr>
          <a:xfrm>
            <a:off x="3005263" y="1607304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5545E49-2E3F-2249-828D-BE0433DD4285}"/>
              </a:ext>
            </a:extLst>
          </p:cNvPr>
          <p:cNvSpPr/>
          <p:nvPr/>
        </p:nvSpPr>
        <p:spPr>
          <a:xfrm>
            <a:off x="3091700" y="4853064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15DA369-DFF7-B54E-8AAC-8B242FB71950}"/>
              </a:ext>
            </a:extLst>
          </p:cNvPr>
          <p:cNvSpPr/>
          <p:nvPr/>
        </p:nvSpPr>
        <p:spPr>
          <a:xfrm>
            <a:off x="5964013" y="3416327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A276066-E42A-2441-BF91-7D4C224B2D3A}"/>
              </a:ext>
            </a:extLst>
          </p:cNvPr>
          <p:cNvSpPr/>
          <p:nvPr/>
        </p:nvSpPr>
        <p:spPr>
          <a:xfrm>
            <a:off x="5956765" y="1658636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6202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dirty="0"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Kubernetes</a:t>
            </a: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with Istio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032" y="1658636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02692" y="2470658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772415" y="3335049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184" y="1348557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7376857" y="245475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stCxn id="44" idx="3"/>
            <a:endCxn id="36" idx="1"/>
          </p:cNvCxnSpPr>
          <p:nvPr/>
        </p:nvCxnSpPr>
        <p:spPr>
          <a:xfrm>
            <a:off x="4109481" y="2060323"/>
            <a:ext cx="325276" cy="1145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7362630" y="402883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824" y="3041600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4378493" y="5621297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  <a:endCxn id="73" idx="1"/>
          </p:cNvCxnSpPr>
          <p:nvPr/>
        </p:nvCxnSpPr>
        <p:spPr>
          <a:xfrm>
            <a:off x="2146294" y="3901855"/>
            <a:ext cx="1198162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4683" y="4650728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729806" y="4901564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647" y="1375988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7766916" y="175816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Ingress</a:t>
            </a:r>
          </a:p>
        </p:txBody>
      </p:sp>
      <p:cxnSp>
        <p:nvCxnSpPr>
          <p:cNvPr id="176" name="Straight Arrow Connector 62"/>
          <p:cNvCxnSpPr>
            <a:cxnSpLocks/>
            <a:stCxn id="48" idx="1"/>
            <a:endCxn id="36" idx="3"/>
          </p:cNvCxnSpPr>
          <p:nvPr/>
        </p:nvCxnSpPr>
        <p:spPr>
          <a:xfrm flipH="1">
            <a:off x="5684646" y="2063140"/>
            <a:ext cx="484031" cy="863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36" idx="3"/>
            <a:endCxn id="53" idx="1"/>
          </p:cNvCxnSpPr>
          <p:nvPr/>
        </p:nvCxnSpPr>
        <p:spPr>
          <a:xfrm>
            <a:off x="5684646" y="2071778"/>
            <a:ext cx="531543" cy="175963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BAC3C49-9ED5-CD4C-8607-DD5A92388BEC}"/>
              </a:ext>
            </a:extLst>
          </p:cNvPr>
          <p:cNvSpPr/>
          <p:nvPr/>
        </p:nvSpPr>
        <p:spPr>
          <a:xfrm>
            <a:off x="4490891" y="4546026"/>
            <a:ext cx="1131660" cy="146256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7674-BDD5-874B-8656-7431E59AE5D7}"/>
              </a:ext>
            </a:extLst>
          </p:cNvPr>
          <p:cNvSpPr txBox="1"/>
          <p:nvPr/>
        </p:nvSpPr>
        <p:spPr>
          <a:xfrm>
            <a:off x="5005572" y="455986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CCD3F0C-4F41-564D-8B7B-3E2C695AFF5E}"/>
              </a:ext>
            </a:extLst>
          </p:cNvPr>
          <p:cNvSpPr/>
          <p:nvPr/>
        </p:nvSpPr>
        <p:spPr>
          <a:xfrm>
            <a:off x="4434757" y="1247489"/>
            <a:ext cx="1249889" cy="164857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A3CD7D-D502-A34E-BAB0-2BFD2C1D8290}"/>
              </a:ext>
            </a:extLst>
          </p:cNvPr>
          <p:cNvSpPr txBox="1"/>
          <p:nvPr/>
        </p:nvSpPr>
        <p:spPr>
          <a:xfrm>
            <a:off x="4940226" y="1283177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16EDD0B-00B2-BC4A-8ECB-5683B8EAFE75}"/>
              </a:ext>
            </a:extLst>
          </p:cNvPr>
          <p:cNvSpPr/>
          <p:nvPr/>
        </p:nvSpPr>
        <p:spPr>
          <a:xfrm>
            <a:off x="7337243" y="1247489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113AF0-D8ED-A74E-951D-02E9CFB44B10}"/>
              </a:ext>
            </a:extLst>
          </p:cNvPr>
          <p:cNvSpPr txBox="1"/>
          <p:nvPr/>
        </p:nvSpPr>
        <p:spPr>
          <a:xfrm>
            <a:off x="7842712" y="1283178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EA7B091-0FA0-3445-B16A-C3CBF0979BC0}"/>
              </a:ext>
            </a:extLst>
          </p:cNvPr>
          <p:cNvSpPr/>
          <p:nvPr/>
        </p:nvSpPr>
        <p:spPr>
          <a:xfrm>
            <a:off x="7362624" y="3019737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FE4AE7-D79C-BA4D-9B71-203811D4F9C8}"/>
              </a:ext>
            </a:extLst>
          </p:cNvPr>
          <p:cNvSpPr txBox="1"/>
          <p:nvPr/>
        </p:nvSpPr>
        <p:spPr>
          <a:xfrm>
            <a:off x="7893635" y="3044344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3277633" y="1888857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3409924" y="193977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CBE24C-731C-434D-93E8-48BE0B897162}"/>
              </a:ext>
            </a:extLst>
          </p:cNvPr>
          <p:cNvSpPr/>
          <p:nvPr/>
        </p:nvSpPr>
        <p:spPr>
          <a:xfrm>
            <a:off x="6168677" y="1891674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8CA553-EBBD-2347-BDD9-82929E130DAD}"/>
              </a:ext>
            </a:extLst>
          </p:cNvPr>
          <p:cNvSpPr txBox="1"/>
          <p:nvPr/>
        </p:nvSpPr>
        <p:spPr>
          <a:xfrm>
            <a:off x="6309332" y="1933222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BB65F82-0A19-834A-80F2-BAB853EF2BA0}"/>
              </a:ext>
            </a:extLst>
          </p:cNvPr>
          <p:cNvSpPr/>
          <p:nvPr/>
        </p:nvSpPr>
        <p:spPr>
          <a:xfrm>
            <a:off x="6216189" y="3659949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5AFEAC-7962-9D4A-A3DE-E081BD173064}"/>
              </a:ext>
            </a:extLst>
          </p:cNvPr>
          <p:cNvSpPr txBox="1"/>
          <p:nvPr/>
        </p:nvSpPr>
        <p:spPr>
          <a:xfrm>
            <a:off x="6356844" y="3701497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58" name="Straight Arrow Connector 62">
            <a:extLst>
              <a:ext uri="{FF2B5EF4-FFF2-40B4-BE49-F238E27FC236}">
                <a16:creationId xmlns:a16="http://schemas.microsoft.com/office/drawing/2014/main" id="{9ADB458C-945C-2848-8D38-BECB8789ADFE}"/>
              </a:ext>
            </a:extLst>
          </p:cNvPr>
          <p:cNvCxnSpPr>
            <a:cxnSpLocks/>
            <a:stCxn id="53" idx="3"/>
            <a:endCxn id="40" idx="1"/>
          </p:cNvCxnSpPr>
          <p:nvPr/>
        </p:nvCxnSpPr>
        <p:spPr>
          <a:xfrm>
            <a:off x="7048037" y="3831415"/>
            <a:ext cx="314587" cy="895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Arrow Connector 62">
            <a:extLst>
              <a:ext uri="{FF2B5EF4-FFF2-40B4-BE49-F238E27FC236}">
                <a16:creationId xmlns:a16="http://schemas.microsoft.com/office/drawing/2014/main" id="{8F06BE0A-95F2-514A-B629-56865BF2F0CA}"/>
              </a:ext>
            </a:extLst>
          </p:cNvPr>
          <p:cNvCxnSpPr>
            <a:cxnSpLocks/>
            <a:stCxn id="48" idx="3"/>
            <a:endCxn id="38" idx="1"/>
          </p:cNvCxnSpPr>
          <p:nvPr/>
        </p:nvCxnSpPr>
        <p:spPr>
          <a:xfrm>
            <a:off x="7000525" y="2063140"/>
            <a:ext cx="336718" cy="498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672D612-F7EE-EE44-A62E-8BB3C2071FD5}"/>
              </a:ext>
            </a:extLst>
          </p:cNvPr>
          <p:cNvSpPr/>
          <p:nvPr/>
        </p:nvSpPr>
        <p:spPr>
          <a:xfrm>
            <a:off x="3344456" y="5105843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EF3128-06C6-5747-9E6F-ED9843315AC5}"/>
              </a:ext>
            </a:extLst>
          </p:cNvPr>
          <p:cNvSpPr txBox="1"/>
          <p:nvPr/>
        </p:nvSpPr>
        <p:spPr>
          <a:xfrm>
            <a:off x="3485111" y="514739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77" name="Straight Arrow Connector 62">
            <a:extLst>
              <a:ext uri="{FF2B5EF4-FFF2-40B4-BE49-F238E27FC236}">
                <a16:creationId xmlns:a16="http://schemas.microsoft.com/office/drawing/2014/main" id="{6A2103CA-7F4F-D948-B388-670BF4525838}"/>
              </a:ext>
            </a:extLst>
          </p:cNvPr>
          <p:cNvCxnSpPr>
            <a:cxnSpLocks/>
            <a:stCxn id="73" idx="3"/>
            <a:endCxn id="34" idx="1"/>
          </p:cNvCxnSpPr>
          <p:nvPr/>
        </p:nvCxnSpPr>
        <p:spPr>
          <a:xfrm>
            <a:off x="4176304" y="5277309"/>
            <a:ext cx="314587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2162726" y="2060323"/>
            <a:ext cx="1114907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</p:spTree>
    <p:extLst>
      <p:ext uri="{BB962C8B-B14F-4D97-AF65-F5344CB8AC3E}">
        <p14:creationId xmlns:p14="http://schemas.microsoft.com/office/powerpoint/2010/main" val="292011324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50017872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29608A4-05AC-D14A-8242-B09721128292}"/>
              </a:ext>
            </a:extLst>
          </p:cNvPr>
          <p:cNvSpPr/>
          <p:nvPr/>
        </p:nvSpPr>
        <p:spPr>
          <a:xfrm>
            <a:off x="2778369" y="1172308"/>
            <a:ext cx="1817077" cy="331763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012550"/>
      </p:ext>
    </p:extLst>
  </p:cSld>
  <p:clrMapOvr>
    <a:masterClrMapping/>
  </p:clrMapOvr>
  <p:transition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5400">
          <a:solidFill>
            <a:srgbClr val="4277BB"/>
          </a:solidFill>
          <a:miter lim="400000"/>
        </a:ln>
      </a:spPr>
      <a:bodyPr lIns="0" tIns="0" rIns="0" bIns="0" anchor="ctr"/>
      <a:lstStyle>
        <a:defPPr>
          <a:defRPr sz="1800">
            <a:solidFill>
              <a:srgbClr val="4277BB"/>
            </a:solidFill>
          </a:defRPr>
        </a:defPPr>
      </a:lst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Macintosh PowerPoint</Application>
  <PresentationFormat>Custom</PresentationFormat>
  <Paragraphs>90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Helvetica</vt:lpstr>
      <vt:lpstr>Helvetica Light</vt:lpstr>
      <vt:lpstr>Helvetica Neue</vt:lpstr>
      <vt:lpstr>HelvNeue Roman for IBM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2019-05-16T16:19:32Z</dcterms:modified>
  <cp:category/>
</cp:coreProperties>
</file>