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70" r:id="rId18"/>
    <p:sldId id="384" r:id="rId19"/>
    <p:sldId id="386" r:id="rId20"/>
    <p:sldId id="387" r:id="rId21"/>
    <p:sldId id="388" r:id="rId2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9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4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Custom</PresentationFormat>
  <Paragraphs>249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2019-05-24T12:27:35Z</dcterms:modified>
  <cp:category/>
</cp:coreProperties>
</file>