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365" r:id="rId2"/>
    <p:sldId id="366" r:id="rId3"/>
    <p:sldId id="371" r:id="rId4"/>
    <p:sldId id="372" r:id="rId5"/>
    <p:sldId id="368" r:id="rId6"/>
    <p:sldId id="369" r:id="rId7"/>
    <p:sldId id="374" r:id="rId8"/>
    <p:sldId id="373" r:id="rId9"/>
    <p:sldId id="378" r:id="rId10"/>
    <p:sldId id="376" r:id="rId11"/>
    <p:sldId id="381" r:id="rId12"/>
    <p:sldId id="375" r:id="rId13"/>
    <p:sldId id="379" r:id="rId14"/>
    <p:sldId id="370" r:id="rId1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4560" userDrawn="1">
          <p15:clr>
            <a:srgbClr val="A4A3A4"/>
          </p15:clr>
        </p15:guide>
        <p15:guide id="3" pos="1176" userDrawn="1">
          <p15:clr>
            <a:srgbClr val="A4A3A4"/>
          </p15:clr>
        </p15:guide>
        <p15:guide id="4" pos="1704" userDrawn="1">
          <p15:clr>
            <a:srgbClr val="A4A3A4"/>
          </p15:clr>
        </p15:guide>
        <p15:guide id="5" orient="horz" pos="4872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pos="4896" userDrawn="1">
          <p15:clr>
            <a:srgbClr val="A4A3A4"/>
          </p15:clr>
        </p15:guide>
        <p15:guide id="8" orient="horz" pos="3000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1320" userDrawn="1">
          <p15:clr>
            <a:srgbClr val="A4A3A4"/>
          </p15:clr>
        </p15:guide>
        <p15:guide id="11" pos="1368" userDrawn="1">
          <p15:clr>
            <a:srgbClr val="A4A3A4"/>
          </p15:clr>
        </p15:guide>
        <p15:guide id="1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7BB"/>
    <a:srgbClr val="4E77B6"/>
    <a:srgbClr val="725097"/>
    <a:srgbClr val="196970"/>
    <a:srgbClr val="DDDDDD"/>
    <a:srgbClr val="8BC831"/>
    <a:srgbClr val="ECC01B"/>
    <a:srgbClr val="C6982C"/>
    <a:srgbClr val="A9226E"/>
    <a:srgbClr val="1A7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8"/>
    <p:restoredTop sz="94630" autoAdjust="0"/>
  </p:normalViewPr>
  <p:slideViewPr>
    <p:cSldViewPr snapToGrid="0">
      <p:cViewPr varScale="1">
        <p:scale>
          <a:sx n="109" d="100"/>
          <a:sy n="109" d="100"/>
        </p:scale>
        <p:origin x="768" y="200"/>
      </p:cViewPr>
      <p:guideLst>
        <p:guide orient="horz" pos="2112"/>
        <p:guide pos="4560"/>
        <p:guide pos="1176"/>
        <p:guide pos="1704"/>
        <p:guide orient="horz" pos="4872"/>
        <p:guide orient="horz" pos="3864"/>
        <p:guide orient="horz" pos="4896"/>
        <p:guide orient="horz" pos="3000"/>
        <p:guide orient="horz"/>
        <p:guide orient="horz" pos="1320"/>
        <p:guide pos="1368"/>
        <p:guide pos="3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17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45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30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54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63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80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13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67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2185899" y="1014875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73617C-1FEB-AC47-ABF4-AC5259B6DB5E}"/>
              </a:ext>
            </a:extLst>
          </p:cNvPr>
          <p:cNvSpPr/>
          <p:nvPr/>
        </p:nvSpPr>
        <p:spPr>
          <a:xfrm>
            <a:off x="5273815" y="1052211"/>
            <a:ext cx="2910065" cy="23893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B6032-CC8D-BD46-8B3D-E93B7E98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137" y="569611"/>
            <a:ext cx="1209678" cy="13007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99" y="713982"/>
            <a:ext cx="1016000" cy="127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0797" y="373037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E47C61F-0351-404F-B2E1-2A7AD9CA1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97" y="1204612"/>
            <a:ext cx="463464" cy="56414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69FB7F9-AF33-CC47-A8AD-8EFD0265C6D4}"/>
              </a:ext>
            </a:extLst>
          </p:cNvPr>
          <p:cNvSpPr txBox="1"/>
          <p:nvPr/>
        </p:nvSpPr>
        <p:spPr>
          <a:xfrm>
            <a:off x="6815408" y="1378091"/>
            <a:ext cx="74934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E1E42E6-2EB0-054E-B000-336EAAA31D6B}"/>
              </a:ext>
            </a:extLst>
          </p:cNvPr>
          <p:cNvSpPr/>
          <p:nvPr/>
        </p:nvSpPr>
        <p:spPr>
          <a:xfrm>
            <a:off x="5648182" y="1204612"/>
            <a:ext cx="2207808" cy="19674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E1C3A-A9B2-FC43-9E86-2F00BC1738C5}"/>
              </a:ext>
            </a:extLst>
          </p:cNvPr>
          <p:cNvSpPr txBox="1"/>
          <p:nvPr/>
        </p:nvSpPr>
        <p:spPr>
          <a:xfrm>
            <a:off x="5812300" y="1374151"/>
            <a:ext cx="749341" cy="33344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675102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3051006" y="2905884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54225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61181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A5515A61-0518-2E44-89B4-7905E6A0A738}"/>
              </a:ext>
            </a:extLst>
          </p:cNvPr>
          <p:cNvSpPr/>
          <p:nvPr/>
        </p:nvSpPr>
        <p:spPr>
          <a:xfrm>
            <a:off x="1115311" y="2754265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45504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1174300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4" name="Notched Right Arrow 43">
            <a:extLst>
              <a:ext uri="{FF2B5EF4-FFF2-40B4-BE49-F238E27FC236}">
                <a16:creationId xmlns:a16="http://schemas.microsoft.com/office/drawing/2014/main" id="{31C03647-FD9F-6741-A371-7363AB16E94E}"/>
              </a:ext>
            </a:extLst>
          </p:cNvPr>
          <p:cNvSpPr/>
          <p:nvPr/>
        </p:nvSpPr>
        <p:spPr>
          <a:xfrm rot="18723797">
            <a:off x="2112062" y="2477068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34571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D7DB4F5-BCDE-1644-AB96-C6D761BDDC39}"/>
              </a:ext>
            </a:extLst>
          </p:cNvPr>
          <p:cNvSpPr/>
          <p:nvPr/>
        </p:nvSpPr>
        <p:spPr>
          <a:xfrm>
            <a:off x="3004897" y="1231041"/>
            <a:ext cx="1354446" cy="1697105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43785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29608A4-05AC-D14A-8242-B09721128292}"/>
              </a:ext>
            </a:extLst>
          </p:cNvPr>
          <p:cNvSpPr/>
          <p:nvPr/>
        </p:nvSpPr>
        <p:spPr>
          <a:xfrm>
            <a:off x="2778369" y="1172308"/>
            <a:ext cx="1817077" cy="331763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01255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3"/>
            <a:ext cx="393402" cy="844780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09622" y="996901"/>
            <a:ext cx="206065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EEB177B-1F31-2343-B9C9-9F9B41421EDE}"/>
              </a:ext>
            </a:extLst>
          </p:cNvPr>
          <p:cNvSpPr/>
          <p:nvPr/>
        </p:nvSpPr>
        <p:spPr>
          <a:xfrm>
            <a:off x="1240799" y="4240609"/>
            <a:ext cx="3469153" cy="271730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107479" y="4815334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9" y="4092002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11" y="5907591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110" y="6329399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101" y="6534506"/>
            <a:ext cx="1131863" cy="60366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0E9A2E1-2FC5-1949-818C-D85F268C55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3809" y="6957909"/>
            <a:ext cx="2425746" cy="46204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176401" y="4917102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 microservice container</a:t>
            </a:r>
            <a:b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D606D2-6135-6C49-BA1C-F172EAB593BB}"/>
              </a:ext>
            </a:extLst>
          </p:cNvPr>
          <p:cNvSpPr txBox="1"/>
          <p:nvPr/>
        </p:nvSpPr>
        <p:spPr>
          <a:xfrm>
            <a:off x="1328358" y="4366100"/>
            <a:ext cx="3450202" cy="57179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Node.JS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microservice container</a:t>
            </a:r>
            <a:b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02F021C-4194-CC48-A129-DBFE731202BF}"/>
              </a:ext>
            </a:extLst>
          </p:cNvPr>
          <p:cNvSpPr/>
          <p:nvPr/>
        </p:nvSpPr>
        <p:spPr>
          <a:xfrm>
            <a:off x="2759917" y="2172831"/>
            <a:ext cx="844937" cy="856685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453140" y="2288071"/>
            <a:ext cx="844937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43815" y="360190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792503" y="3474385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5"/>
              <a:ext cx="279723" cy="5102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7CAC797-B161-5A45-8434-02D334B9F48D}"/>
              </a:ext>
            </a:extLst>
          </p:cNvPr>
          <p:cNvSpPr/>
          <p:nvPr/>
        </p:nvSpPr>
        <p:spPr>
          <a:xfrm>
            <a:off x="6409243" y="1618692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7422302" y="1631359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1F69DDE-9E49-664E-B553-F0CA275BD9F3}"/>
              </a:ext>
            </a:extLst>
          </p:cNvPr>
          <p:cNvSpPr/>
          <p:nvPr/>
        </p:nvSpPr>
        <p:spPr>
          <a:xfrm>
            <a:off x="8457353" y="1646123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82429E-66A7-274B-BDF0-7F0D12870FB1}"/>
              </a:ext>
            </a:extLst>
          </p:cNvPr>
          <p:cNvSpPr txBox="1"/>
          <p:nvPr/>
        </p:nvSpPr>
        <p:spPr>
          <a:xfrm>
            <a:off x="6342334" y="1591479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7336692" y="160211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5D93D8-3338-0E40-A5D9-47CFE2A48575}"/>
              </a:ext>
            </a:extLst>
          </p:cNvPr>
          <p:cNvSpPr txBox="1"/>
          <p:nvPr/>
        </p:nvSpPr>
        <p:spPr>
          <a:xfrm>
            <a:off x="8386012" y="160211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6DED84-D463-3D40-860B-AF7A6C02E0D9}"/>
              </a:ext>
            </a:extLst>
          </p:cNvPr>
          <p:cNvSpPr txBox="1"/>
          <p:nvPr/>
        </p:nvSpPr>
        <p:spPr>
          <a:xfrm>
            <a:off x="6349446" y="1920326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7443386" y="1934505"/>
            <a:ext cx="9172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>
                <a:solidFill>
                  <a:srgbClr val="000000"/>
                </a:solidFill>
              </a:rPr>
              <a:t>authors </a:t>
            </a:r>
            <a:r>
              <a:rPr lang="en-US" sz="1050" b="1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B559A7-509C-C346-8554-E35D21BEF618}"/>
              </a:ext>
            </a:extLst>
          </p:cNvPr>
          <p:cNvSpPr txBox="1"/>
          <p:nvPr/>
        </p:nvSpPr>
        <p:spPr>
          <a:xfrm>
            <a:off x="8478071" y="1950238"/>
            <a:ext cx="94615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w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eb-app</a:t>
            </a:r>
          </a:p>
          <a:p>
            <a:pPr rtl="0" latinLnBrk="1" hangingPunct="0"/>
            <a:r>
              <a:rPr lang="en-US" sz="1050" b="1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435" y="1154822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331050" y="1247772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ISTIO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</p:spTree>
    <p:extLst>
      <p:ext uri="{BB962C8B-B14F-4D97-AF65-F5344CB8AC3E}">
        <p14:creationId xmlns:p14="http://schemas.microsoft.com/office/powerpoint/2010/main" val="25810776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</p:cNvCxnSpPr>
          <p:nvPr/>
        </p:nvCxnSpPr>
        <p:spPr>
          <a:xfrm flipH="1">
            <a:off x="3819210" y="2124984"/>
            <a:ext cx="1800263" cy="7268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</p:cNvCxnSpPr>
          <p:nvPr/>
        </p:nvCxnSpPr>
        <p:spPr>
          <a:xfrm>
            <a:off x="3766211" y="2897742"/>
            <a:ext cx="1775799" cy="55512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495605" y="804577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635" y="2454718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27693" y="334190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3904" y="2169120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1881524" y="2884769"/>
            <a:ext cx="1413111" cy="62907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2464" y="2847595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3125542" y="4900870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13030" y="3848018"/>
            <a:ext cx="1387255" cy="6564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2520" y="3931449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476855" y="4181137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6478229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109481" y="2060323"/>
            <a:ext cx="325276" cy="1145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46294" y="3901855"/>
            <a:ext cx="1198162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684646" y="2063140"/>
            <a:ext cx="484031" cy="863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684646" y="2071778"/>
            <a:ext cx="531543" cy="175963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6"/>
            <a:ext cx="1131660" cy="146256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9"/>
            <a:ext cx="1249889" cy="16485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77633" y="1888857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409924" y="193977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44456" y="5105843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85111" y="514739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76304" y="5277309"/>
            <a:ext cx="314587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162726" y="2060323"/>
            <a:ext cx="1114907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25C41F-19C7-CC43-B595-B530D8750F43}"/>
              </a:ext>
            </a:extLst>
          </p:cNvPr>
          <p:cNvSpPr/>
          <p:nvPr/>
        </p:nvSpPr>
        <p:spPr>
          <a:xfrm>
            <a:off x="3005263" y="1607304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5545E49-2E3F-2249-828D-BE0433DD4285}"/>
              </a:ext>
            </a:extLst>
          </p:cNvPr>
          <p:cNvSpPr/>
          <p:nvPr/>
        </p:nvSpPr>
        <p:spPr>
          <a:xfrm>
            <a:off x="3091700" y="4853064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15DA369-DFF7-B54E-8AAC-8B242FB71950}"/>
              </a:ext>
            </a:extLst>
          </p:cNvPr>
          <p:cNvSpPr/>
          <p:nvPr/>
        </p:nvSpPr>
        <p:spPr>
          <a:xfrm>
            <a:off x="5964013" y="3416327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A276066-E42A-2441-BF91-7D4C224B2D3A}"/>
              </a:ext>
            </a:extLst>
          </p:cNvPr>
          <p:cNvSpPr/>
          <p:nvPr/>
        </p:nvSpPr>
        <p:spPr>
          <a:xfrm>
            <a:off x="5956765" y="1658636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620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109481" y="2060323"/>
            <a:ext cx="325276" cy="1145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46294" y="3901855"/>
            <a:ext cx="1198162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684646" y="2063140"/>
            <a:ext cx="484031" cy="863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684646" y="2071778"/>
            <a:ext cx="531543" cy="175963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6"/>
            <a:ext cx="1131660" cy="146256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9"/>
            <a:ext cx="1249889" cy="16485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77633" y="1888857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409924" y="193977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44456" y="5105843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85111" y="514739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76304" y="5277309"/>
            <a:ext cx="314587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162726" y="2060323"/>
            <a:ext cx="1114907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</p:spTree>
    <p:extLst>
      <p:ext uri="{BB962C8B-B14F-4D97-AF65-F5344CB8AC3E}">
        <p14:creationId xmlns:p14="http://schemas.microsoft.com/office/powerpoint/2010/main" val="292011324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001787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1B82196-6A10-CB49-A7F7-A254F3CF7437}"/>
              </a:ext>
            </a:extLst>
          </p:cNvPr>
          <p:cNvSpPr/>
          <p:nvPr/>
        </p:nvSpPr>
        <p:spPr>
          <a:xfrm>
            <a:off x="2643293" y="2863987"/>
            <a:ext cx="2154932" cy="1477874"/>
          </a:xfrm>
          <a:prstGeom prst="ellipse">
            <a:avLst/>
          </a:prstGeom>
          <a:ln w="47625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2398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61181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A5515A61-0518-2E44-89B4-7905E6A0A738}"/>
              </a:ext>
            </a:extLst>
          </p:cNvPr>
          <p:cNvSpPr/>
          <p:nvPr/>
        </p:nvSpPr>
        <p:spPr>
          <a:xfrm>
            <a:off x="1115311" y="2754265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89280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D7DB4F5-BCDE-1644-AB96-C6D761BDDC39}"/>
              </a:ext>
            </a:extLst>
          </p:cNvPr>
          <p:cNvSpPr/>
          <p:nvPr/>
        </p:nvSpPr>
        <p:spPr>
          <a:xfrm>
            <a:off x="1140204" y="2986634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3" name="Notched Right Arrow 42">
            <a:extLst>
              <a:ext uri="{FF2B5EF4-FFF2-40B4-BE49-F238E27FC236}">
                <a16:creationId xmlns:a16="http://schemas.microsoft.com/office/drawing/2014/main" id="{7C06B448-4A7F-7546-85B9-4043DE363AEC}"/>
              </a:ext>
            </a:extLst>
          </p:cNvPr>
          <p:cNvSpPr/>
          <p:nvPr/>
        </p:nvSpPr>
        <p:spPr>
          <a:xfrm>
            <a:off x="2436556" y="3075786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503735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4277BB"/>
          </a:solidFill>
          <a:miter lim="400000"/>
        </a:ln>
      </a:spPr>
      <a:bodyPr lIns="0" tIns="0" rIns="0" bIns="0" anchor="ctr"/>
      <a:lstStyle>
        <a:defPPr>
          <a:defRPr sz="1800">
            <a:solidFill>
              <a:srgbClr val="4277BB"/>
            </a:solidFill>
          </a:defRPr>
        </a:defPPr>
      </a:lst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Macintosh PowerPoint</Application>
  <PresentationFormat>Custom</PresentationFormat>
  <Paragraphs>165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Helvetica</vt:lpstr>
      <vt:lpstr>Helvetica Light</vt:lpstr>
      <vt:lpstr>Helvetica Neue</vt:lpstr>
      <vt:lpstr>HelvNeue Roman for IBM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2019-05-17T13:15:51Z</dcterms:modified>
  <cp:category/>
</cp:coreProperties>
</file>