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70" r:id="rId18"/>
    <p:sldId id="384" r:id="rId19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2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53C15D-60A5-8945-9268-8DE9C3AD7CD6}"/>
              </a:ext>
            </a:extLst>
          </p:cNvPr>
          <p:cNvSpPr txBox="1"/>
          <p:nvPr/>
        </p:nvSpPr>
        <p:spPr>
          <a:xfrm>
            <a:off x="1429712" y="2070189"/>
            <a:ext cx="3179556" cy="91034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Authors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rgbClr val="000000"/>
                </a:solidFill>
              </a:rPr>
              <a:t>c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ontainer 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7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9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Macintosh PowerPoint</Application>
  <PresentationFormat>Custom</PresentationFormat>
  <Paragraphs>219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2019-05-23T13:52:55Z</dcterms:modified>
  <cp:category/>
</cp:coreProperties>
</file>