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9"/>
  </p:normalViewPr>
  <p:slideViewPr>
    <p:cSldViewPr snapToGrid="0">
      <p:cViewPr varScale="1">
        <p:scale>
          <a:sx n="97" d="100"/>
          <a:sy n="97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6E91-EC22-7A4E-98C3-539042FE97E4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51353-9235-F74B-B0F8-5B70E4CB2A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40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51353-9235-F74B-B0F8-5B70E4CB2A65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318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17E7-6211-41B7-7A1E-E8803FBE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8B29-9247-4BF7-8A7D-5E5B28DD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2169-FE39-9156-B401-A7EE6D28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6C3B-329D-550C-1589-A525C936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EAC1-8EA7-F02C-BB03-1DFB0ABC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171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877A-10FA-8E13-394B-76A6DCC1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FBC2A-E7C8-4A93-7A26-4B6F597EC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4135-1698-80AC-324C-8C70779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25DA-48F4-0AF6-DB84-948E801D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6B50-E15B-2067-E770-89EA9799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97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3C671-0B62-A7D1-EF72-2DE22524D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DA71C-16E8-6EB1-170F-9A91B338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8BC3-6F20-61ED-80D5-8D9EB085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8870-2009-B7BF-920A-6D70615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F6D8-7465-0706-09FD-21381781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1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F0B7-A19B-C768-BF33-F9ED6C04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2F43-3941-0CB5-46E8-7B37F7ED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80B1-2040-6D93-DAEA-A3357A4C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C3D6-C4C8-122B-8882-96145DD5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5F33-D7C1-0736-CCF8-13E59FE3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14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8781-6AFF-DBC6-CA19-A6BBEADD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C74E-9D63-3807-6293-244F5A12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CD8B-C018-1D49-FE29-3139664E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5596-C57F-48C9-278E-2B7840A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1968-8746-4BB8-92C1-A6F56421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0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698E-C4D5-615B-CA2E-80C0E59D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745F-45B5-71BB-4B59-7037455C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1516-EDF4-760A-C934-91B84E05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1A9E-B25E-9432-37EA-CB952E83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4ED5C-C684-B761-64C4-08CFB09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6CCA-8C22-D329-9E4C-87264A9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25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34B-4579-89A4-996F-EEC76124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00A1-7120-35D9-FA70-6A7D47B8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4E57-E5BC-748D-23CA-7E5748976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1D575-4C50-3E03-BE0A-6E4524E7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6E7C-BED0-BF2B-6BA3-A5A54A584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EAFB0-3060-1E1F-F8DC-88649190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230AA-3592-9729-5945-9087413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91F1-C585-C7F6-646A-3D2B54D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587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E573-B72B-4BE8-518F-FD40A11A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EF287-982D-62FC-3EC5-05519812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22A2-DEB4-9000-9689-EBA0115D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F38C1-E762-A51A-9495-2421679E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93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EF61B-C43F-3892-F653-A7DC064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D999B-BD9F-082E-8243-E6195B4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18FAB-4798-B438-C63B-0439660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365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AA9B-1A6F-A8D2-CE59-F0DED921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4580-24A3-7FF5-B1C0-6AC9026D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FC61B-8CB5-678D-8FF9-E4087BB4C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A658F-9668-7FAC-5A03-1BF9BC49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9D9C-1A61-2880-060F-41B61C1E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FC43-BF94-8F24-AD3A-4B4AFBBA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57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C351-90FC-B102-5BA8-10D51BC7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5B219-4FBB-F179-9F32-248685D4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C354-0ADC-2350-5E8E-01C5DCCE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1872-559A-786C-890A-32768C4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F22D-8BA7-9E32-2EC9-74F18BCB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9CAE-BAA0-0EB8-86DC-478A2B93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65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5107A-BB45-3897-8342-DC7FD2B8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5091-EAE7-C6E5-0FCB-9FBA064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0BF4-106E-F3C5-BBD4-D8AADAA6A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1E8C-FF52-6110-3BBC-449D1C40B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B91F-B149-0FB0-A1A8-45DED837E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72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0BE9D0A-8715-C861-FF95-E79283DA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5C75-4770-9A80-C0D8-0010A713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GB" sz="4500" dirty="0"/>
              <a:t>IBM </a:t>
            </a:r>
            <a:r>
              <a:rPr lang="en-GB" sz="4500" dirty="0" err="1"/>
              <a:t>Watsonx</a:t>
            </a:r>
            <a:r>
              <a:rPr lang="en-GB" sz="4500" dirty="0"/>
              <a:t> and a simple question-answering pipeline using Python and </a:t>
            </a:r>
            <a:r>
              <a:rPr lang="en-GB" sz="4500" dirty="0" err="1"/>
              <a:t>fastAPI</a:t>
            </a:r>
            <a:endParaRPr lang="en-DE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E776-76EA-6423-0923-DF22BDED1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DE" sz="2000"/>
              <a:t>Developer view</a:t>
            </a:r>
          </a:p>
        </p:txBody>
      </p:sp>
    </p:spTree>
    <p:extLst>
      <p:ext uri="{BB962C8B-B14F-4D97-AF65-F5344CB8AC3E}">
        <p14:creationId xmlns:p14="http://schemas.microsoft.com/office/powerpoint/2010/main" val="6057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8B00-79BF-E81B-F1DC-7B04989E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Topics of the livestream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63D9-BD77-95AA-E2FB-0117E5AA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the example locally </a:t>
            </a:r>
            <a:r>
              <a:rPr lang="en-GB"/>
              <a:t>as a Python </a:t>
            </a:r>
            <a:r>
              <a:rPr lang="en-GB" dirty="0"/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the example locally as a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the container on IBM Cloud Code Engine</a:t>
            </a:r>
          </a:p>
        </p:txBody>
      </p:sp>
    </p:spTree>
    <p:extLst>
      <p:ext uri="{BB962C8B-B14F-4D97-AF65-F5344CB8AC3E}">
        <p14:creationId xmlns:p14="http://schemas.microsoft.com/office/powerpoint/2010/main" val="106513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13346-45C1-DA44-A26A-CF30092C2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800771"/>
            <a:ext cx="7746709" cy="32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1582CB-614F-8AC8-639F-596462F27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2217157"/>
            <a:ext cx="7746709" cy="2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229D3C-E68C-A72E-582A-2AF6010D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1446851"/>
            <a:ext cx="7772400" cy="39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2A03-73F5-B8AF-16F8-51A8B89E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Available Runtimes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00C0-C558-C83C-4165-592E4BC8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As a Python application running locally</a:t>
            </a:r>
          </a:p>
          <a:p>
            <a:r>
              <a:rPr lang="en-DE" dirty="0"/>
              <a:t>As a Python application in a container running locally</a:t>
            </a:r>
          </a:p>
          <a:p>
            <a:r>
              <a:rPr lang="en-DE" dirty="0"/>
              <a:t>As a Python application in a </a:t>
            </a:r>
            <a:r>
              <a:rPr lang="en-DE"/>
              <a:t>container running in </a:t>
            </a:r>
            <a:r>
              <a:rPr lang="en-DE" dirty="0"/>
              <a:t>Code Engine on IBM Cloud</a:t>
            </a:r>
          </a:p>
        </p:txBody>
      </p:sp>
    </p:spTree>
    <p:extLst>
      <p:ext uri="{BB962C8B-B14F-4D97-AF65-F5344CB8AC3E}">
        <p14:creationId xmlns:p14="http://schemas.microsoft.com/office/powerpoint/2010/main" val="239216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IBM Watsonx and a simple question-answering pipeline using Python and fastAPI</vt:lpstr>
      <vt:lpstr>Topics of the livestream</vt:lpstr>
      <vt:lpstr>PowerPoint Presentation</vt:lpstr>
      <vt:lpstr>PowerPoint Presentation</vt:lpstr>
      <vt:lpstr>PowerPoint Presentation</vt:lpstr>
      <vt:lpstr>Available Runtimes in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Watsonx and a simple question-answering pipeline using Python and fastAPI</dc:title>
  <dc:creator>Thomas Suedbroecker</dc:creator>
  <cp:lastModifiedBy>Thomas Suedbroecker</cp:lastModifiedBy>
  <cp:revision>10</cp:revision>
  <dcterms:created xsi:type="dcterms:W3CDTF">2023-08-09T14:23:09Z</dcterms:created>
  <dcterms:modified xsi:type="dcterms:W3CDTF">2023-08-09T15:21:40Z</dcterms:modified>
</cp:coreProperties>
</file>