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9240-0121-47D9-9E82-CF733CBAC0E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92C9-6E3B-4D96-A3CE-B7C6FA42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211780" y="195551"/>
            <a:ext cx="9411419" cy="64956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5485" y="372905"/>
            <a:ext cx="3515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Zombie DIE: Game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lowchart: Collate 5"/>
          <p:cNvSpPr/>
          <p:nvPr/>
        </p:nvSpPr>
        <p:spPr>
          <a:xfrm>
            <a:off x="645290" y="3054979"/>
            <a:ext cx="414068" cy="107830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4" y="4219545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46714" y="991540"/>
            <a:ext cx="1897813" cy="803860"/>
          </a:xfrm>
          <a:prstGeom prst="ellipse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Game Menu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00065" y="3291290"/>
            <a:ext cx="2191112" cy="358964"/>
          </a:xfrm>
          <a:prstGeom prst="ellipse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Scores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829386" y="1209589"/>
            <a:ext cx="2191112" cy="358964"/>
          </a:xfrm>
          <a:prstGeom prst="ellipse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Game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779348" y="5529426"/>
            <a:ext cx="1050703" cy="358964"/>
          </a:xfrm>
          <a:prstGeom prst="ellipse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227995" y="4588877"/>
            <a:ext cx="1542565" cy="358964"/>
          </a:xfrm>
          <a:prstGeom prst="ellipse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Roll dice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896062" y="4380181"/>
            <a:ext cx="2129289" cy="697571"/>
          </a:xfrm>
          <a:prstGeom prst="ellipse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End Game Stats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848542" y="945516"/>
            <a:ext cx="2288159" cy="708934"/>
          </a:xfrm>
          <a:prstGeom prst="ellipse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Game</a:t>
            </a:r>
          </a:p>
          <a:p>
            <a:pPr algn="ctr"/>
            <a:r>
              <a:rPr lang="en-US" dirty="0" smtClean="0"/>
              <a:t>Again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1" idx="4"/>
            <a:endCxn id="12" idx="0"/>
          </p:cNvCxnSpPr>
          <p:nvPr/>
        </p:nvCxnSpPr>
        <p:spPr>
          <a:xfrm>
            <a:off x="3795621" y="1795400"/>
            <a:ext cx="0" cy="14958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1"/>
            <a:endCxn id="13" idx="4"/>
          </p:cNvCxnSpPr>
          <p:nvPr/>
        </p:nvCxnSpPr>
        <p:spPr>
          <a:xfrm flipH="1" flipV="1">
            <a:off x="6924942" y="1568553"/>
            <a:ext cx="8278" cy="40134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0"/>
            <a:endCxn id="13" idx="3"/>
          </p:cNvCxnSpPr>
          <p:nvPr/>
        </p:nvCxnSpPr>
        <p:spPr>
          <a:xfrm flipV="1">
            <a:off x="4999278" y="1515984"/>
            <a:ext cx="1150989" cy="3072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3" idx="2"/>
          </p:cNvCxnSpPr>
          <p:nvPr/>
        </p:nvCxnSpPr>
        <p:spPr>
          <a:xfrm flipV="1">
            <a:off x="4744527" y="1389071"/>
            <a:ext cx="1084859" cy="43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2"/>
            <a:endCxn id="13" idx="6"/>
          </p:cNvCxnSpPr>
          <p:nvPr/>
        </p:nvCxnSpPr>
        <p:spPr>
          <a:xfrm flipH="1" flipV="1">
            <a:off x="8020498" y="1389071"/>
            <a:ext cx="875564" cy="33398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4"/>
            <a:endCxn id="16" idx="0"/>
          </p:cNvCxnSpPr>
          <p:nvPr/>
        </p:nvCxnSpPr>
        <p:spPr>
          <a:xfrm flipH="1">
            <a:off x="9960707" y="1654450"/>
            <a:ext cx="31915" cy="27257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55389" y="978783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&lt;&lt;extends&gt;&gt;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797514" y="2233594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&lt;&lt;extends&gt;&gt;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097619" y="26856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&lt;&lt;includes&gt;&gt;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17584959">
            <a:off x="4902800" y="22335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&lt;&lt;includes&gt;&gt;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6404264" y="26540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&lt;&lt;includes&gt;&gt;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4423327">
            <a:off x="7813349" y="232567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&lt;&lt;includes&gt;&gt;</a:t>
            </a:r>
            <a:endParaRPr lang="en-US" dirty="0"/>
          </a:p>
        </p:txBody>
      </p:sp>
      <p:cxnSp>
        <p:nvCxnSpPr>
          <p:cNvPr id="126" name="Straight Arrow Connector 125"/>
          <p:cNvCxnSpPr>
            <a:endCxn id="11" idx="2"/>
          </p:cNvCxnSpPr>
          <p:nvPr/>
        </p:nvCxnSpPr>
        <p:spPr>
          <a:xfrm flipV="1">
            <a:off x="1172212" y="1393470"/>
            <a:ext cx="1674502" cy="21978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3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Bleedblood</dc:creator>
  <cp:lastModifiedBy>Bleedblood</cp:lastModifiedBy>
  <cp:revision>9</cp:revision>
  <dcterms:created xsi:type="dcterms:W3CDTF">2016-04-01T16:46:02Z</dcterms:created>
  <dcterms:modified xsi:type="dcterms:W3CDTF">2016-04-30T01:23:24Z</dcterms:modified>
</cp:coreProperties>
</file>