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8" r:id="rId3"/>
    <p:sldId id="264" r:id="rId4"/>
    <p:sldId id="265" r:id="rId5"/>
    <p:sldId id="266" r:id="rId6"/>
    <p:sldId id="270" r:id="rId7"/>
    <p:sldId id="27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69"/>
    <p:restoredTop sz="53197"/>
  </p:normalViewPr>
  <p:slideViewPr>
    <p:cSldViewPr snapToGrid="0">
      <p:cViewPr varScale="1">
        <p:scale>
          <a:sx n="65" d="100"/>
          <a:sy n="65" d="100"/>
        </p:scale>
        <p:origin x="30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DFFF9-D443-BE44-A15D-EDEF3C229AFE}" type="datetimeFigureOut">
              <a:rPr lang="en-US" smtClean="0"/>
              <a:t>3/18/24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C0CEA-BEBE-8942-8527-0F1419555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214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B6C1F-C1F2-2449-B1D8-AC5C0F3F7C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51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ECECEC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B6C1F-C1F2-2449-B1D8-AC5C0F3F7C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0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B6C1F-C1F2-2449-B1D8-AC5C0F3F7C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14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GB" b="0" i="0" dirty="0">
              <a:solidFill>
                <a:srgbClr val="ECECEC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B6C1F-C1F2-2449-B1D8-AC5C0F3F7C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010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GB" b="0" i="0" dirty="0">
              <a:solidFill>
                <a:srgbClr val="ECECEC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B6C1F-C1F2-2449-B1D8-AC5C0F3F7C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48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B6C1F-C1F2-2449-B1D8-AC5C0F3F7C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18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B6C1F-C1F2-2449-B1D8-AC5C0F3F7C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905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ECECEC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B6C1F-C1F2-2449-B1D8-AC5C0F3F7C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331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23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668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761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674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723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0224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871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9561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180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445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193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3/18/24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97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D472C551-D440-40DF-9260-BDB9AC409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5F44A0-219D-A42B-E7C2-9A0E3F7997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873" y="2271449"/>
            <a:ext cx="6347918" cy="3670098"/>
          </a:xfrm>
        </p:spPr>
        <p:txBody>
          <a:bodyPr anchor="b">
            <a:normAutofit fontScale="90000"/>
          </a:bodyPr>
          <a:lstStyle/>
          <a:p>
            <a:r>
              <a:rPr lang="en-US" sz="4100" dirty="0">
                <a:solidFill>
                  <a:schemeClr val="bg1"/>
                </a:solidFill>
              </a:rPr>
              <a:t>Scaling terraform deployments with GitHub Actions: Essential configurations to get started</a:t>
            </a:r>
            <a:br>
              <a:rPr lang="en-US" sz="4100" dirty="0">
                <a:solidFill>
                  <a:schemeClr val="bg1"/>
                </a:solidFill>
              </a:rPr>
            </a:br>
            <a:br>
              <a:rPr lang="en-US" sz="4100" dirty="0">
                <a:solidFill>
                  <a:schemeClr val="bg1"/>
                </a:solidFill>
              </a:rPr>
            </a:br>
            <a:r>
              <a:rPr lang="en-US" sz="4100" dirty="0">
                <a:solidFill>
                  <a:schemeClr val="bg1"/>
                </a:solidFill>
              </a:rPr>
              <a:t>#90DaysOfDEVOPS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340" y="122578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4855" y="168586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87962" y="2175690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78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80A54F-D4BC-D76B-1E2F-C579378C5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20525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GitHub Repository Recommended Settings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3D illustration">
            <a:extLst>
              <a:ext uri="{FF2B5EF4-FFF2-40B4-BE49-F238E27FC236}">
                <a16:creationId xmlns:a16="http://schemas.microsoft.com/office/drawing/2014/main" id="{6D8F60A0-F9A0-41F9-A473-1AA663CF77D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r="-3" b="-3"/>
          <a:stretch/>
        </p:blipFill>
        <p:spPr>
          <a:xfrm>
            <a:off x="505418" y="554151"/>
            <a:ext cx="5742189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</p:spPr>
      </p:pic>
      <p:sp>
        <p:nvSpPr>
          <p:cNvPr id="16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6FD64-CAED-D54D-D00A-7EC6DEC73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57715" y="2990818"/>
            <a:ext cx="4195673" cy="2913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/>
              <a:t>Enabling a branch protection policy ensures code quality, security, and collaboration.</a:t>
            </a:r>
          </a:p>
          <a:p>
            <a:r>
              <a:rPr lang="en-US" sz="1800"/>
              <a:t>We'll discuss the recommended settings, focusing on requiring a pull request before merging.</a:t>
            </a:r>
          </a:p>
        </p:txBody>
      </p:sp>
      <p:sp>
        <p:nvSpPr>
          <p:cNvPr id="20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2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644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80A54F-D4BC-D76B-1E2F-C579378C5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20525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Structuring Your GitHub Repository</a:t>
            </a:r>
            <a:b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37" name="Oval 1036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39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41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28" name="Picture 4" descr="What is GitHub? — Pythia Foundations">
            <a:extLst>
              <a:ext uri="{FF2B5EF4-FFF2-40B4-BE49-F238E27FC236}">
                <a16:creationId xmlns:a16="http://schemas.microsoft.com/office/drawing/2014/main" id="{9709BB96-C303-69D8-1563-B1605A273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17770" y="2313584"/>
            <a:ext cx="3952579" cy="222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6FD64-CAED-D54D-D00A-7EC6DEC73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95359" y="2990818"/>
            <a:ext cx="4158031" cy="2913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/>
              <a:t>Creating a well-organized folder structure is crucial for maintaining a clean and manageable codebase.</a:t>
            </a:r>
          </a:p>
          <a:p>
            <a:r>
              <a:rPr lang="en-US" sz="1800" dirty="0"/>
              <a:t>We'll explore a recommended folder structure for your Terraform GitHub repository, which includes directories for workflows, environments, modules, and platform components.</a:t>
            </a:r>
          </a:p>
        </p:txBody>
      </p:sp>
      <p:sp>
        <p:nvSpPr>
          <p:cNvPr id="1043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045" name="Straight Connector 1044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726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9" name="Straight Connector 3078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80A54F-D4BC-D76B-1E2F-C579378C5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20525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GitHub Repository Environment Secrets and Variables</a:t>
            </a:r>
          </a:p>
        </p:txBody>
      </p:sp>
      <p:sp>
        <p:nvSpPr>
          <p:cNvPr id="3083" name="Oval 3082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85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87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3074" name="Picture 2" descr="Proactive Secrets Management at Pendo - Pendo Developers">
            <a:extLst>
              <a:ext uri="{FF2B5EF4-FFF2-40B4-BE49-F238E27FC236}">
                <a16:creationId xmlns:a16="http://schemas.microsoft.com/office/drawing/2014/main" id="{F1AFF6E2-6D57-0807-A17A-1EC0DA16D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17770" y="1923879"/>
            <a:ext cx="3952579" cy="3002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6FD64-CAED-D54D-D00A-7EC6DEC73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95359" y="2990818"/>
            <a:ext cx="4158031" cy="2913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/>
              <a:t>Learn how to manage secrets and variables efficiently for deploying between environments.</a:t>
            </a:r>
          </a:p>
          <a:p>
            <a:r>
              <a:rPr lang="en-US" sz="1800" dirty="0"/>
              <a:t>Explore the use of GitHub Repository Environment Secrets and Variables for enhanced security and streamlined deployments.</a:t>
            </a:r>
          </a:p>
        </p:txBody>
      </p:sp>
      <p:sp>
        <p:nvSpPr>
          <p:cNvPr id="3089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091" name="Straight Connector 3090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801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55" name="Straight Connector 2054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80A54F-D4BC-D76B-1E2F-C579378C5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20525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GitHub Action Setup</a:t>
            </a:r>
            <a:b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59" name="Oval 2058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61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63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2050" name="Picture 2" descr="GitHub Actions · GitHub">
            <a:extLst>
              <a:ext uri="{FF2B5EF4-FFF2-40B4-BE49-F238E27FC236}">
                <a16:creationId xmlns:a16="http://schemas.microsoft.com/office/drawing/2014/main" id="{BCCE98A5-DE1D-185D-7FF0-A61F6C3EB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17770" y="1448957"/>
            <a:ext cx="3952579" cy="3952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6FD64-CAED-D54D-D00A-7EC6DEC73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95359" y="2990818"/>
            <a:ext cx="4158031" cy="2913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/>
              <a:t>A deep dive into the core GitHub Action file (</a:t>
            </a:r>
            <a:r>
              <a:rPr lang="en-US" sz="1800"/>
              <a:t>deploy.yaml</a:t>
            </a:r>
            <a:r>
              <a:rPr lang="en-US" sz="1800" dirty="0"/>
              <a:t>).</a:t>
            </a:r>
          </a:p>
          <a:p>
            <a:r>
              <a:rPr lang="en-US" sz="1800" dirty="0"/>
              <a:t>Explanation of key sections, including trigger conditions, matrix strategy, and how to use GitHub repository secrets in the workflow.</a:t>
            </a:r>
          </a:p>
        </p:txBody>
      </p:sp>
      <p:sp>
        <p:nvSpPr>
          <p:cNvPr id="2065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067" name="Straight Connector 206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408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3" name="Straight Connector 4102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80A54F-D4BC-D76B-1E2F-C579378C5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20525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GitHub Action Templating</a:t>
            </a:r>
            <a:b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07" name="Oval 4106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4098" name="Picture 2" descr="Template - Free web icons">
            <a:extLst>
              <a:ext uri="{FF2B5EF4-FFF2-40B4-BE49-F238E27FC236}">
                <a16:creationId xmlns:a16="http://schemas.microsoft.com/office/drawing/2014/main" id="{CCDF21F8-EB84-2B4E-5AA4-CCAD5F7291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"/>
          <a:stretch/>
        </p:blipFill>
        <p:spPr bwMode="auto">
          <a:xfrm>
            <a:off x="505418" y="554151"/>
            <a:ext cx="5742189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9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11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6FD64-CAED-D54D-D00A-7EC6DEC73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57715" y="2990818"/>
            <a:ext cx="4195673" cy="2913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/>
              <a:t>Understand the benefits of GitHub Action Templating in creating reusable workflows.</a:t>
            </a:r>
          </a:p>
          <a:p>
            <a:r>
              <a:rPr lang="en-US" sz="1800" dirty="0"/>
              <a:t>Explore a template file (template-</a:t>
            </a:r>
            <a:r>
              <a:rPr lang="en-US" sz="1800"/>
              <a:t>terraform.yaml</a:t>
            </a:r>
            <a:r>
              <a:rPr lang="en-US" sz="1800" dirty="0"/>
              <a:t>) that simplifies the deployment process and encourages consistency.</a:t>
            </a:r>
          </a:p>
        </p:txBody>
      </p:sp>
      <p:sp>
        <p:nvSpPr>
          <p:cNvPr id="4113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4115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710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7" name="Straight Connector 512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129" name="Rectangle 5128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80A54F-D4BC-D76B-1E2F-C579378C5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20525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Using Matrixes to Deploy Multiple Components to Multiple Environments within GitHub Actions</a:t>
            </a:r>
          </a:p>
        </p:txBody>
      </p:sp>
      <p:sp>
        <p:nvSpPr>
          <p:cNvPr id="5131" name="Oval 5130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122" name="Picture 2" descr="How to build The Matrix | TechCrunch">
            <a:extLst>
              <a:ext uri="{FF2B5EF4-FFF2-40B4-BE49-F238E27FC236}">
                <a16:creationId xmlns:a16="http://schemas.microsoft.com/office/drawing/2014/main" id="{6B10F55B-F74E-1AA8-26C1-D7A34FACD9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2" r="6191" b="-1"/>
          <a:stretch/>
        </p:blipFill>
        <p:spPr bwMode="auto">
          <a:xfrm>
            <a:off x="505418" y="554151"/>
            <a:ext cx="5742189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33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135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6FD64-CAED-D54D-D00A-7EC6DEC73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57715" y="2990818"/>
            <a:ext cx="4195673" cy="2913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/>
              <a:t>GitHub Actions matrixes are a powerful tool for managing multi-environment deployments efficiently.</a:t>
            </a:r>
          </a:p>
          <a:p>
            <a:r>
              <a:rPr lang="en-US" sz="1800" dirty="0"/>
              <a:t>Learn how to customize Terraform deployments for different component-environment combinations using matrix variables.</a:t>
            </a:r>
          </a:p>
        </p:txBody>
      </p:sp>
      <p:sp>
        <p:nvSpPr>
          <p:cNvPr id="5137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5139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220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1F1880-577B-724A-4ADF-C362796A7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20525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Dependabot</a:t>
            </a: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Setup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Retro Robot head on retro background with lens flare">
            <a:extLst>
              <a:ext uri="{FF2B5EF4-FFF2-40B4-BE49-F238E27FC236}">
                <a16:creationId xmlns:a16="http://schemas.microsoft.com/office/drawing/2014/main" id="{60CA70FE-CA72-4087-BE51-B91E74AD420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15408" r="17841" b="-2"/>
          <a:stretch/>
        </p:blipFill>
        <p:spPr>
          <a:xfrm>
            <a:off x="505418" y="554151"/>
            <a:ext cx="5742189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</p:spPr>
      </p:pic>
      <p:sp>
        <p:nvSpPr>
          <p:cNvPr id="16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9F291A-2D36-488F-B5DD-963D73CA5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57715" y="2990818"/>
            <a:ext cx="4195673" cy="2913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/>
              <a:t>Ensure consistency across your Terraform codebase by automating dependency updates with Dependabot.</a:t>
            </a:r>
          </a:p>
          <a:p>
            <a:r>
              <a:rPr lang="en-US" sz="1800"/>
              <a:t>Integrate Dependabot into GitHub Actions and configure it for scheduled updates.</a:t>
            </a:r>
          </a:p>
        </p:txBody>
      </p:sp>
      <p:sp>
        <p:nvSpPr>
          <p:cNvPr id="20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2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36442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283</Words>
  <Application>Microsoft Macintosh PowerPoint</Application>
  <PresentationFormat>Widescreen</PresentationFormat>
  <Paragraphs>30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Arial</vt:lpstr>
      <vt:lpstr>Söhne</vt:lpstr>
      <vt:lpstr>Univers</vt:lpstr>
      <vt:lpstr>GradientVTI</vt:lpstr>
      <vt:lpstr>Scaling terraform deployments with GitHub Actions: Essential configurations to get started  #90DaysOfDEVOPS</vt:lpstr>
      <vt:lpstr>GitHub Repository Recommended Settings</vt:lpstr>
      <vt:lpstr>Structuring Your GitHub Repository  </vt:lpstr>
      <vt:lpstr>GitHub Repository Environment Secrets and Variables</vt:lpstr>
      <vt:lpstr>GitHub Action Setup  </vt:lpstr>
      <vt:lpstr>GitHub Action Templating  </vt:lpstr>
      <vt:lpstr>Using Matrixes to Deploy Multiple Components to Multiple Environments within GitHub Actions</vt:lpstr>
      <vt:lpstr>Dependabot Setup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Deploying Terraform at scale in Azure using GitHub</dc:title>
  <dc:creator>Thomas Thornton</dc:creator>
  <cp:lastModifiedBy>Thornton, Thomas</cp:lastModifiedBy>
  <cp:revision>33</cp:revision>
  <dcterms:created xsi:type="dcterms:W3CDTF">2024-02-27T15:08:10Z</dcterms:created>
  <dcterms:modified xsi:type="dcterms:W3CDTF">2024-03-18T17:14:02Z</dcterms:modified>
</cp:coreProperties>
</file>