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30" r:id="rId3"/>
    <p:sldId id="334" r:id="rId4"/>
    <p:sldId id="259" r:id="rId5"/>
    <p:sldId id="260" r:id="rId6"/>
    <p:sldId id="262" r:id="rId7"/>
    <p:sldId id="333" r:id="rId8"/>
    <p:sldId id="261" r:id="rId9"/>
    <p:sldId id="265" r:id="rId10"/>
    <p:sldId id="266" r:id="rId11"/>
    <p:sldId id="268" r:id="rId12"/>
    <p:sldId id="267" r:id="rId13"/>
    <p:sldId id="269" r:id="rId14"/>
    <p:sldId id="271" r:id="rId15"/>
    <p:sldId id="272" r:id="rId16"/>
    <p:sldId id="273" r:id="rId17"/>
    <p:sldId id="270" r:id="rId18"/>
    <p:sldId id="311" r:id="rId19"/>
    <p:sldId id="312" r:id="rId20"/>
    <p:sldId id="319" r:id="rId21"/>
    <p:sldId id="313" r:id="rId22"/>
    <p:sldId id="310" r:id="rId23"/>
    <p:sldId id="316" r:id="rId24"/>
    <p:sldId id="329" r:id="rId25"/>
    <p:sldId id="331" r:id="rId26"/>
    <p:sldId id="332" r:id="rId27"/>
    <p:sldId id="301" r:id="rId28"/>
    <p:sldId id="328"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724D8-CEE9-4DAB-BCA0-5037013A012F}" v="12" dt="2021-08-23T21:22:09.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62" autoAdjust="0"/>
    <p:restoredTop sz="68262" autoAdjust="0"/>
  </p:normalViewPr>
  <p:slideViewPr>
    <p:cSldViewPr snapToGrid="0">
      <p:cViewPr varScale="1">
        <p:scale>
          <a:sx n="77" d="100"/>
          <a:sy n="77" d="100"/>
        </p:scale>
        <p:origin x="2232" y="96"/>
      </p:cViewPr>
      <p:guideLst/>
    </p:cSldViewPr>
  </p:slideViewPr>
  <p:notesTextViewPr>
    <p:cViewPr>
      <p:scale>
        <a:sx n="108" d="100"/>
        <a:sy n="108"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0.xml.rels><?xml version="1.0" encoding="UTF-8" standalone="yes"?>
<Relationships xmlns="http://schemas.openxmlformats.org/package/2006/relationships"><Relationship Id="rId3" Type="http://schemas.openxmlformats.org/officeDocument/2006/relationships/hyperlink" Target="https://github.com/fluxcd/flux2" TargetMode="External"/><Relationship Id="rId2" Type="http://schemas.openxmlformats.org/officeDocument/2006/relationships/hyperlink" Target="https://thomasthornton.cloud/2020/07/29/validating-terraform-code-during-a-pull-request-in-azure-devops/" TargetMode="External"/><Relationship Id="rId1" Type="http://schemas.openxmlformats.org/officeDocument/2006/relationships/hyperlink" Target="https://thomasthornton.cloud/2020/07/08/deploy-terraform-using-azure-devops/" TargetMode="External"/><Relationship Id="rId6" Type="http://schemas.openxmlformats.org/officeDocument/2006/relationships/hyperlink" Target="https://github.com/thomast1906/azure-back-to-school-2021" TargetMode="External"/><Relationship Id="rId5" Type="http://schemas.openxmlformats.org/officeDocument/2006/relationships/hyperlink" Target="https://github.com/thomast1906/azure-back-to-school-2021-flux" TargetMode="External"/><Relationship Id="rId4" Type="http://schemas.openxmlformats.org/officeDocument/2006/relationships/hyperlink" Target="https://thomasthornton.cloud/2020/08/27/inspec-azure-in-azure-devops-pipeline/"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ata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37.png"/><Relationship Id="rId7" Type="http://schemas.openxmlformats.org/officeDocument/2006/relationships/image" Target="../media/image54.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38.svg"/></Relationships>
</file>

<file path=ppt/diagrams/_rels/data9.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60.png"/><Relationship Id="rId7" Type="http://schemas.openxmlformats.org/officeDocument/2006/relationships/image" Target="../media/image63.png"/><Relationship Id="rId12" Type="http://schemas.openxmlformats.org/officeDocument/2006/relationships/image" Target="../media/image44.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2.svg"/><Relationship Id="rId11" Type="http://schemas.openxmlformats.org/officeDocument/2006/relationships/image" Target="../media/image43.png"/><Relationship Id="rId5" Type="http://schemas.openxmlformats.org/officeDocument/2006/relationships/image" Target="../media/image10.png"/><Relationship Id="rId10" Type="http://schemas.openxmlformats.org/officeDocument/2006/relationships/image" Target="../media/image66.svg"/><Relationship Id="rId4" Type="http://schemas.openxmlformats.org/officeDocument/2006/relationships/image" Target="../media/image61.svg"/><Relationship Id="rId9" Type="http://schemas.openxmlformats.org/officeDocument/2006/relationships/image" Target="../media/image6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hyperlink" Target="https://github.com/fluxcd/flux2" TargetMode="External"/><Relationship Id="rId2" Type="http://schemas.openxmlformats.org/officeDocument/2006/relationships/hyperlink" Target="https://thomasthornton.cloud/2020/07/29/validating-terraform-code-during-a-pull-request-in-azure-devops/" TargetMode="External"/><Relationship Id="rId1" Type="http://schemas.openxmlformats.org/officeDocument/2006/relationships/hyperlink" Target="https://thomasthornton.cloud/2020/07/08/deploy-terraform-using-azure-devops/" TargetMode="External"/><Relationship Id="rId6" Type="http://schemas.openxmlformats.org/officeDocument/2006/relationships/hyperlink" Target="https://github.com/thomast1906/azure-back-to-school-2021" TargetMode="External"/><Relationship Id="rId5" Type="http://schemas.openxmlformats.org/officeDocument/2006/relationships/hyperlink" Target="https://github.com/thomast1906/azure-back-to-school-2021-flux" TargetMode="External"/><Relationship Id="rId4" Type="http://schemas.openxmlformats.org/officeDocument/2006/relationships/hyperlink" Target="https://thomasthornton.cloud/2020/08/27/inspec-azure-in-azure-devops-pipeline/"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37.png"/><Relationship Id="rId7" Type="http://schemas.openxmlformats.org/officeDocument/2006/relationships/image" Target="../media/image54.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3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60.png"/><Relationship Id="rId7" Type="http://schemas.openxmlformats.org/officeDocument/2006/relationships/image" Target="../media/image63.png"/><Relationship Id="rId12" Type="http://schemas.openxmlformats.org/officeDocument/2006/relationships/image" Target="../media/image44.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2.svg"/><Relationship Id="rId11" Type="http://schemas.openxmlformats.org/officeDocument/2006/relationships/image" Target="../media/image43.png"/><Relationship Id="rId5" Type="http://schemas.openxmlformats.org/officeDocument/2006/relationships/image" Target="../media/image10.png"/><Relationship Id="rId10" Type="http://schemas.openxmlformats.org/officeDocument/2006/relationships/image" Target="../media/image66.svg"/><Relationship Id="rId4" Type="http://schemas.openxmlformats.org/officeDocument/2006/relationships/image" Target="../media/image61.svg"/><Relationship Id="rId9" Type="http://schemas.openxmlformats.org/officeDocument/2006/relationships/image" Target="../media/image6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42B10-DB08-4DE2-A055-9FD9C85B47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B6F9C3-2F1C-4A00-96EF-D02709E53B8C}">
      <dgm:prSet/>
      <dgm:spPr/>
      <dgm:t>
        <a:bodyPr/>
        <a:lstStyle/>
        <a:p>
          <a:r>
            <a:rPr lang="en-US"/>
            <a:t>Scalability (Add additional compute if/when needed)</a:t>
          </a:r>
        </a:p>
      </dgm:t>
    </dgm:pt>
    <dgm:pt modelId="{C5894D14-D1FE-4635-AA29-4B645C846B63}" type="parTrans" cxnId="{6893AA59-2E71-4025-89AE-1F5337DA65A4}">
      <dgm:prSet/>
      <dgm:spPr/>
      <dgm:t>
        <a:bodyPr/>
        <a:lstStyle/>
        <a:p>
          <a:endParaRPr lang="en-US"/>
        </a:p>
      </dgm:t>
    </dgm:pt>
    <dgm:pt modelId="{6B259B0E-2FF2-4746-A6AB-800ED4FBF38A}" type="sibTrans" cxnId="{6893AA59-2E71-4025-89AE-1F5337DA65A4}">
      <dgm:prSet/>
      <dgm:spPr/>
      <dgm:t>
        <a:bodyPr/>
        <a:lstStyle/>
        <a:p>
          <a:endParaRPr lang="en-US"/>
        </a:p>
      </dgm:t>
    </dgm:pt>
    <dgm:pt modelId="{D0CF9483-5315-4958-8EC0-6AD291B12214}">
      <dgm:prSet/>
      <dgm:spPr/>
      <dgm:t>
        <a:bodyPr/>
        <a:lstStyle/>
        <a:p>
          <a:r>
            <a:rPr lang="en-US"/>
            <a:t>No need to worry about master nodes or the backend infrastructure</a:t>
          </a:r>
        </a:p>
      </dgm:t>
    </dgm:pt>
    <dgm:pt modelId="{C3AE8F83-3325-4830-BF89-60B13FCB7EFC}" type="parTrans" cxnId="{3DF82DDE-F4A9-439D-A999-AEE13FA67994}">
      <dgm:prSet/>
      <dgm:spPr/>
      <dgm:t>
        <a:bodyPr/>
        <a:lstStyle/>
        <a:p>
          <a:endParaRPr lang="en-US"/>
        </a:p>
      </dgm:t>
    </dgm:pt>
    <dgm:pt modelId="{21DE1023-6CA0-424B-B7EC-54D6EA68AB88}" type="sibTrans" cxnId="{3DF82DDE-F4A9-439D-A999-AEE13FA67994}">
      <dgm:prSet/>
      <dgm:spPr/>
      <dgm:t>
        <a:bodyPr/>
        <a:lstStyle/>
        <a:p>
          <a:endParaRPr lang="en-US"/>
        </a:p>
      </dgm:t>
    </dgm:pt>
    <dgm:pt modelId="{34080A71-8E14-49BD-BFE0-18D28C3D1D81}">
      <dgm:prSet/>
      <dgm:spPr/>
      <dgm:t>
        <a:bodyPr/>
        <a:lstStyle/>
        <a:p>
          <a:r>
            <a:rPr lang="en-US"/>
            <a:t>Reduces the initial setup and operational complexity of Kubernetes for Production workloads</a:t>
          </a:r>
        </a:p>
      </dgm:t>
    </dgm:pt>
    <dgm:pt modelId="{12C3B28F-CBD6-46F0-8FE5-757C9BCBE515}" type="parTrans" cxnId="{25981BC0-93A3-4E10-8328-FA3E94FBF63D}">
      <dgm:prSet/>
      <dgm:spPr/>
      <dgm:t>
        <a:bodyPr/>
        <a:lstStyle/>
        <a:p>
          <a:endParaRPr lang="en-US"/>
        </a:p>
      </dgm:t>
    </dgm:pt>
    <dgm:pt modelId="{09B208C4-8596-4773-B675-8B86E66FF1F8}" type="sibTrans" cxnId="{25981BC0-93A3-4E10-8328-FA3E94FBF63D}">
      <dgm:prSet/>
      <dgm:spPr/>
      <dgm:t>
        <a:bodyPr/>
        <a:lstStyle/>
        <a:p>
          <a:endParaRPr lang="en-US"/>
        </a:p>
      </dgm:t>
    </dgm:pt>
    <dgm:pt modelId="{A6586B64-00AD-4977-BAF8-29F6BF4ED7CF}">
      <dgm:prSet/>
      <dgm:spPr/>
      <dgm:t>
        <a:bodyPr/>
        <a:lstStyle/>
        <a:p>
          <a:r>
            <a:rPr lang="en-US"/>
            <a:t>Keeping containerized apps up and running, can be complex – let AKS assist you!</a:t>
          </a:r>
        </a:p>
      </dgm:t>
    </dgm:pt>
    <dgm:pt modelId="{80B9EF9B-EB53-4D1B-B353-2CCAF20BB93F}" type="parTrans" cxnId="{01173905-3C49-4D75-B70A-340E58B80945}">
      <dgm:prSet/>
      <dgm:spPr/>
      <dgm:t>
        <a:bodyPr/>
        <a:lstStyle/>
        <a:p>
          <a:endParaRPr lang="en-US"/>
        </a:p>
      </dgm:t>
    </dgm:pt>
    <dgm:pt modelId="{DD576B06-FEC7-4A99-A9C0-2D0B4A29BEC9}" type="sibTrans" cxnId="{01173905-3C49-4D75-B70A-340E58B80945}">
      <dgm:prSet/>
      <dgm:spPr/>
      <dgm:t>
        <a:bodyPr/>
        <a:lstStyle/>
        <a:p>
          <a:endParaRPr lang="en-US"/>
        </a:p>
      </dgm:t>
    </dgm:pt>
    <dgm:pt modelId="{02AE574A-DE4C-4249-BAFC-C9EC741C0940}" type="pres">
      <dgm:prSet presAssocID="{6B842B10-DB08-4DE2-A055-9FD9C85B478B}" presName="root" presStyleCnt="0">
        <dgm:presLayoutVars>
          <dgm:dir/>
          <dgm:resizeHandles val="exact"/>
        </dgm:presLayoutVars>
      </dgm:prSet>
      <dgm:spPr/>
    </dgm:pt>
    <dgm:pt modelId="{EB6BEC69-7C6A-4A7B-842E-8B2EB47CF53B}" type="pres">
      <dgm:prSet presAssocID="{59B6F9C3-2F1C-4A00-96EF-D02709E53B8C}" presName="compNode" presStyleCnt="0"/>
      <dgm:spPr/>
    </dgm:pt>
    <dgm:pt modelId="{EB01854F-071C-453C-B334-ADD08100301D}" type="pres">
      <dgm:prSet presAssocID="{59B6F9C3-2F1C-4A00-96EF-D02709E53B8C}" presName="bgRect" presStyleLbl="bgShp" presStyleIdx="0" presStyleCnt="4"/>
      <dgm:spPr/>
    </dgm:pt>
    <dgm:pt modelId="{EEF3A120-A337-4522-9431-C029EDA77574}" type="pres">
      <dgm:prSet presAssocID="{59B6F9C3-2F1C-4A00-96EF-D02709E53B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thematics"/>
        </a:ext>
      </dgm:extLst>
    </dgm:pt>
    <dgm:pt modelId="{B773C213-9122-4DAB-9D6F-069B6E836A53}" type="pres">
      <dgm:prSet presAssocID="{59B6F9C3-2F1C-4A00-96EF-D02709E53B8C}" presName="spaceRect" presStyleCnt="0"/>
      <dgm:spPr/>
    </dgm:pt>
    <dgm:pt modelId="{03A18B26-9E3E-4C90-B305-59F7991D4ED2}" type="pres">
      <dgm:prSet presAssocID="{59B6F9C3-2F1C-4A00-96EF-D02709E53B8C}" presName="parTx" presStyleLbl="revTx" presStyleIdx="0" presStyleCnt="4">
        <dgm:presLayoutVars>
          <dgm:chMax val="0"/>
          <dgm:chPref val="0"/>
        </dgm:presLayoutVars>
      </dgm:prSet>
      <dgm:spPr/>
    </dgm:pt>
    <dgm:pt modelId="{AD686628-DD27-4E59-B671-A74FCE022611}" type="pres">
      <dgm:prSet presAssocID="{6B259B0E-2FF2-4746-A6AB-800ED4FBF38A}" presName="sibTrans" presStyleCnt="0"/>
      <dgm:spPr/>
    </dgm:pt>
    <dgm:pt modelId="{184417CE-5724-41D3-A18F-969EB41EC10B}" type="pres">
      <dgm:prSet presAssocID="{D0CF9483-5315-4958-8EC0-6AD291B12214}" presName="compNode" presStyleCnt="0"/>
      <dgm:spPr/>
    </dgm:pt>
    <dgm:pt modelId="{2D8AC925-D2C8-49AB-9D24-30C44CFCDBC4}" type="pres">
      <dgm:prSet presAssocID="{D0CF9483-5315-4958-8EC0-6AD291B12214}" presName="bgRect" presStyleLbl="bgShp" presStyleIdx="1" presStyleCnt="4"/>
      <dgm:spPr/>
    </dgm:pt>
    <dgm:pt modelId="{593A0DCB-DB1C-4016-8AE4-35B709DB9108}" type="pres">
      <dgm:prSet presAssocID="{D0CF9483-5315-4958-8EC0-6AD291B122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6A6CD68-AEC3-42D6-869F-A1B5B6D86418}" type="pres">
      <dgm:prSet presAssocID="{D0CF9483-5315-4958-8EC0-6AD291B12214}" presName="spaceRect" presStyleCnt="0"/>
      <dgm:spPr/>
    </dgm:pt>
    <dgm:pt modelId="{DE4DE1D0-1170-43CD-8DF6-81B360BDECF3}" type="pres">
      <dgm:prSet presAssocID="{D0CF9483-5315-4958-8EC0-6AD291B12214}" presName="parTx" presStyleLbl="revTx" presStyleIdx="1" presStyleCnt="4">
        <dgm:presLayoutVars>
          <dgm:chMax val="0"/>
          <dgm:chPref val="0"/>
        </dgm:presLayoutVars>
      </dgm:prSet>
      <dgm:spPr/>
    </dgm:pt>
    <dgm:pt modelId="{273772FD-D6F3-4109-A379-CD149EF9CFCF}" type="pres">
      <dgm:prSet presAssocID="{21DE1023-6CA0-424B-B7EC-54D6EA68AB88}" presName="sibTrans" presStyleCnt="0"/>
      <dgm:spPr/>
    </dgm:pt>
    <dgm:pt modelId="{B9E40F1F-ED59-4634-8BF7-4D79F3D0FBD7}" type="pres">
      <dgm:prSet presAssocID="{34080A71-8E14-49BD-BFE0-18D28C3D1D81}" presName="compNode" presStyleCnt="0"/>
      <dgm:spPr/>
    </dgm:pt>
    <dgm:pt modelId="{CFA35B95-1CA5-4C00-8733-65F2858CD203}" type="pres">
      <dgm:prSet presAssocID="{34080A71-8E14-49BD-BFE0-18D28C3D1D81}" presName="bgRect" presStyleLbl="bgShp" presStyleIdx="2" presStyleCnt="4"/>
      <dgm:spPr/>
    </dgm:pt>
    <dgm:pt modelId="{1F307DF5-9A2C-4CC5-9FB7-A38ACA37566E}" type="pres">
      <dgm:prSet presAssocID="{34080A71-8E14-49BD-BFE0-18D28C3D1D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2ECB353-F115-4362-8DA1-861DACFF2092}" type="pres">
      <dgm:prSet presAssocID="{34080A71-8E14-49BD-BFE0-18D28C3D1D81}" presName="spaceRect" presStyleCnt="0"/>
      <dgm:spPr/>
    </dgm:pt>
    <dgm:pt modelId="{8D8FE007-C666-4F28-9E3D-9F19901A0A28}" type="pres">
      <dgm:prSet presAssocID="{34080A71-8E14-49BD-BFE0-18D28C3D1D81}" presName="parTx" presStyleLbl="revTx" presStyleIdx="2" presStyleCnt="4">
        <dgm:presLayoutVars>
          <dgm:chMax val="0"/>
          <dgm:chPref val="0"/>
        </dgm:presLayoutVars>
      </dgm:prSet>
      <dgm:spPr/>
    </dgm:pt>
    <dgm:pt modelId="{6BD0E8B7-EFED-436F-BDFA-4706E7A41841}" type="pres">
      <dgm:prSet presAssocID="{09B208C4-8596-4773-B675-8B86E66FF1F8}" presName="sibTrans" presStyleCnt="0"/>
      <dgm:spPr/>
    </dgm:pt>
    <dgm:pt modelId="{6B7350DB-BE98-41DD-8081-B82CD90ECC22}" type="pres">
      <dgm:prSet presAssocID="{A6586B64-00AD-4977-BAF8-29F6BF4ED7CF}" presName="compNode" presStyleCnt="0"/>
      <dgm:spPr/>
    </dgm:pt>
    <dgm:pt modelId="{49E6D092-60F0-4F8C-A6A0-5006431F44C9}" type="pres">
      <dgm:prSet presAssocID="{A6586B64-00AD-4977-BAF8-29F6BF4ED7CF}" presName="bgRect" presStyleLbl="bgShp" presStyleIdx="3" presStyleCnt="4"/>
      <dgm:spPr/>
    </dgm:pt>
    <dgm:pt modelId="{5521E482-2833-42A3-84AD-8F927C173126}" type="pres">
      <dgm:prSet presAssocID="{A6586B64-00AD-4977-BAF8-29F6BF4ED7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compass"/>
        </a:ext>
      </dgm:extLst>
    </dgm:pt>
    <dgm:pt modelId="{F80482F1-F586-4647-8DF8-BB39F74E0151}" type="pres">
      <dgm:prSet presAssocID="{A6586B64-00AD-4977-BAF8-29F6BF4ED7CF}" presName="spaceRect" presStyleCnt="0"/>
      <dgm:spPr/>
    </dgm:pt>
    <dgm:pt modelId="{F6C67738-E1B1-4143-B045-105B27DAF650}" type="pres">
      <dgm:prSet presAssocID="{A6586B64-00AD-4977-BAF8-29F6BF4ED7CF}" presName="parTx" presStyleLbl="revTx" presStyleIdx="3" presStyleCnt="4">
        <dgm:presLayoutVars>
          <dgm:chMax val="0"/>
          <dgm:chPref val="0"/>
        </dgm:presLayoutVars>
      </dgm:prSet>
      <dgm:spPr/>
    </dgm:pt>
  </dgm:ptLst>
  <dgm:cxnLst>
    <dgm:cxn modelId="{01173905-3C49-4D75-B70A-340E58B80945}" srcId="{6B842B10-DB08-4DE2-A055-9FD9C85B478B}" destId="{A6586B64-00AD-4977-BAF8-29F6BF4ED7CF}" srcOrd="3" destOrd="0" parTransId="{80B9EF9B-EB53-4D1B-B353-2CCAF20BB93F}" sibTransId="{DD576B06-FEC7-4A99-A9C0-2D0B4A29BEC9}"/>
    <dgm:cxn modelId="{547D9F2B-FF75-4154-AB1E-A00A7956C71D}" type="presOf" srcId="{34080A71-8E14-49BD-BFE0-18D28C3D1D81}" destId="{8D8FE007-C666-4F28-9E3D-9F19901A0A28}" srcOrd="0" destOrd="0" presId="urn:microsoft.com/office/officeart/2018/2/layout/IconVerticalSolidList"/>
    <dgm:cxn modelId="{2BB66732-82F8-442A-9B97-DD34605407DE}" type="presOf" srcId="{6B842B10-DB08-4DE2-A055-9FD9C85B478B}" destId="{02AE574A-DE4C-4249-BAFC-C9EC741C0940}" srcOrd="0" destOrd="0" presId="urn:microsoft.com/office/officeart/2018/2/layout/IconVerticalSolidList"/>
    <dgm:cxn modelId="{6893AA59-2E71-4025-89AE-1F5337DA65A4}" srcId="{6B842B10-DB08-4DE2-A055-9FD9C85B478B}" destId="{59B6F9C3-2F1C-4A00-96EF-D02709E53B8C}" srcOrd="0" destOrd="0" parTransId="{C5894D14-D1FE-4635-AA29-4B645C846B63}" sibTransId="{6B259B0E-2FF2-4746-A6AB-800ED4FBF38A}"/>
    <dgm:cxn modelId="{C5C147B6-CEF7-4AEE-9C58-2F0560FFBCDB}" type="presOf" srcId="{59B6F9C3-2F1C-4A00-96EF-D02709E53B8C}" destId="{03A18B26-9E3E-4C90-B305-59F7991D4ED2}" srcOrd="0" destOrd="0" presId="urn:microsoft.com/office/officeart/2018/2/layout/IconVerticalSolidList"/>
    <dgm:cxn modelId="{1C92CDB9-BF14-4F5A-A10C-4B4CA875ABDF}" type="presOf" srcId="{D0CF9483-5315-4958-8EC0-6AD291B12214}" destId="{DE4DE1D0-1170-43CD-8DF6-81B360BDECF3}" srcOrd="0" destOrd="0" presId="urn:microsoft.com/office/officeart/2018/2/layout/IconVerticalSolidList"/>
    <dgm:cxn modelId="{25981BC0-93A3-4E10-8328-FA3E94FBF63D}" srcId="{6B842B10-DB08-4DE2-A055-9FD9C85B478B}" destId="{34080A71-8E14-49BD-BFE0-18D28C3D1D81}" srcOrd="2" destOrd="0" parTransId="{12C3B28F-CBD6-46F0-8FE5-757C9BCBE515}" sibTransId="{09B208C4-8596-4773-B675-8B86E66FF1F8}"/>
    <dgm:cxn modelId="{3DF82DDE-F4A9-439D-A999-AEE13FA67994}" srcId="{6B842B10-DB08-4DE2-A055-9FD9C85B478B}" destId="{D0CF9483-5315-4958-8EC0-6AD291B12214}" srcOrd="1" destOrd="0" parTransId="{C3AE8F83-3325-4830-BF89-60B13FCB7EFC}" sibTransId="{21DE1023-6CA0-424B-B7EC-54D6EA68AB88}"/>
    <dgm:cxn modelId="{0C837CE4-EAAA-4E53-A757-979B27D1D1CD}" type="presOf" srcId="{A6586B64-00AD-4977-BAF8-29F6BF4ED7CF}" destId="{F6C67738-E1B1-4143-B045-105B27DAF650}" srcOrd="0" destOrd="0" presId="urn:microsoft.com/office/officeart/2018/2/layout/IconVerticalSolidList"/>
    <dgm:cxn modelId="{5176119D-2BC3-4F12-9E2F-C697A88A654B}" type="presParOf" srcId="{02AE574A-DE4C-4249-BAFC-C9EC741C0940}" destId="{EB6BEC69-7C6A-4A7B-842E-8B2EB47CF53B}" srcOrd="0" destOrd="0" presId="urn:microsoft.com/office/officeart/2018/2/layout/IconVerticalSolidList"/>
    <dgm:cxn modelId="{CB1726C7-16E3-4914-98F6-7B6E63249F6A}" type="presParOf" srcId="{EB6BEC69-7C6A-4A7B-842E-8B2EB47CF53B}" destId="{EB01854F-071C-453C-B334-ADD08100301D}" srcOrd="0" destOrd="0" presId="urn:microsoft.com/office/officeart/2018/2/layout/IconVerticalSolidList"/>
    <dgm:cxn modelId="{A42B7E7F-8C02-4BCC-BBB1-DB51E828ED88}" type="presParOf" srcId="{EB6BEC69-7C6A-4A7B-842E-8B2EB47CF53B}" destId="{EEF3A120-A337-4522-9431-C029EDA77574}" srcOrd="1" destOrd="0" presId="urn:microsoft.com/office/officeart/2018/2/layout/IconVerticalSolidList"/>
    <dgm:cxn modelId="{427EE062-C9CA-476A-8EEA-C37D7F74661D}" type="presParOf" srcId="{EB6BEC69-7C6A-4A7B-842E-8B2EB47CF53B}" destId="{B773C213-9122-4DAB-9D6F-069B6E836A53}" srcOrd="2" destOrd="0" presId="urn:microsoft.com/office/officeart/2018/2/layout/IconVerticalSolidList"/>
    <dgm:cxn modelId="{EE6DE3A4-373A-497A-A481-4755FF97BA2C}" type="presParOf" srcId="{EB6BEC69-7C6A-4A7B-842E-8B2EB47CF53B}" destId="{03A18B26-9E3E-4C90-B305-59F7991D4ED2}" srcOrd="3" destOrd="0" presId="urn:microsoft.com/office/officeart/2018/2/layout/IconVerticalSolidList"/>
    <dgm:cxn modelId="{1F4F2280-03C9-4EF2-990E-8C25E524D902}" type="presParOf" srcId="{02AE574A-DE4C-4249-BAFC-C9EC741C0940}" destId="{AD686628-DD27-4E59-B671-A74FCE022611}" srcOrd="1" destOrd="0" presId="urn:microsoft.com/office/officeart/2018/2/layout/IconVerticalSolidList"/>
    <dgm:cxn modelId="{07E3A73D-EFB5-4214-B18B-E95EC3FB52F6}" type="presParOf" srcId="{02AE574A-DE4C-4249-BAFC-C9EC741C0940}" destId="{184417CE-5724-41D3-A18F-969EB41EC10B}" srcOrd="2" destOrd="0" presId="urn:microsoft.com/office/officeart/2018/2/layout/IconVerticalSolidList"/>
    <dgm:cxn modelId="{ED010949-29FB-4557-A708-866A19C3505A}" type="presParOf" srcId="{184417CE-5724-41D3-A18F-969EB41EC10B}" destId="{2D8AC925-D2C8-49AB-9D24-30C44CFCDBC4}" srcOrd="0" destOrd="0" presId="urn:microsoft.com/office/officeart/2018/2/layout/IconVerticalSolidList"/>
    <dgm:cxn modelId="{618CAE44-E3B3-4DD1-B0AE-B6F61A77C06D}" type="presParOf" srcId="{184417CE-5724-41D3-A18F-969EB41EC10B}" destId="{593A0DCB-DB1C-4016-8AE4-35B709DB9108}" srcOrd="1" destOrd="0" presId="urn:microsoft.com/office/officeart/2018/2/layout/IconVerticalSolidList"/>
    <dgm:cxn modelId="{BD935B3E-6731-4424-B947-8176120BDF43}" type="presParOf" srcId="{184417CE-5724-41D3-A18F-969EB41EC10B}" destId="{26A6CD68-AEC3-42D6-869F-A1B5B6D86418}" srcOrd="2" destOrd="0" presId="urn:microsoft.com/office/officeart/2018/2/layout/IconVerticalSolidList"/>
    <dgm:cxn modelId="{0E52DA13-899D-40FD-B344-BEF44657647F}" type="presParOf" srcId="{184417CE-5724-41D3-A18F-969EB41EC10B}" destId="{DE4DE1D0-1170-43CD-8DF6-81B360BDECF3}" srcOrd="3" destOrd="0" presId="urn:microsoft.com/office/officeart/2018/2/layout/IconVerticalSolidList"/>
    <dgm:cxn modelId="{CDD8649F-C5E2-432E-8C5B-D5D2B6C450A0}" type="presParOf" srcId="{02AE574A-DE4C-4249-BAFC-C9EC741C0940}" destId="{273772FD-D6F3-4109-A379-CD149EF9CFCF}" srcOrd="3" destOrd="0" presId="urn:microsoft.com/office/officeart/2018/2/layout/IconVerticalSolidList"/>
    <dgm:cxn modelId="{F95CF2A4-5055-4F16-A702-DB9D95D2247A}" type="presParOf" srcId="{02AE574A-DE4C-4249-BAFC-C9EC741C0940}" destId="{B9E40F1F-ED59-4634-8BF7-4D79F3D0FBD7}" srcOrd="4" destOrd="0" presId="urn:microsoft.com/office/officeart/2018/2/layout/IconVerticalSolidList"/>
    <dgm:cxn modelId="{3E2A5892-F94B-46D5-A6EE-10B8314B29F2}" type="presParOf" srcId="{B9E40F1F-ED59-4634-8BF7-4D79F3D0FBD7}" destId="{CFA35B95-1CA5-4C00-8733-65F2858CD203}" srcOrd="0" destOrd="0" presId="urn:microsoft.com/office/officeart/2018/2/layout/IconVerticalSolidList"/>
    <dgm:cxn modelId="{E7B372EF-22B9-4AD6-A588-E86DD7CECC67}" type="presParOf" srcId="{B9E40F1F-ED59-4634-8BF7-4D79F3D0FBD7}" destId="{1F307DF5-9A2C-4CC5-9FB7-A38ACA37566E}" srcOrd="1" destOrd="0" presId="urn:microsoft.com/office/officeart/2018/2/layout/IconVerticalSolidList"/>
    <dgm:cxn modelId="{5D48A18F-4B4E-4AEF-924C-7C0CF717C0E2}" type="presParOf" srcId="{B9E40F1F-ED59-4634-8BF7-4D79F3D0FBD7}" destId="{52ECB353-F115-4362-8DA1-861DACFF2092}" srcOrd="2" destOrd="0" presId="urn:microsoft.com/office/officeart/2018/2/layout/IconVerticalSolidList"/>
    <dgm:cxn modelId="{B49CD009-5494-4366-AF4E-FABA1034ADB3}" type="presParOf" srcId="{B9E40F1F-ED59-4634-8BF7-4D79F3D0FBD7}" destId="{8D8FE007-C666-4F28-9E3D-9F19901A0A28}" srcOrd="3" destOrd="0" presId="urn:microsoft.com/office/officeart/2018/2/layout/IconVerticalSolidList"/>
    <dgm:cxn modelId="{69EABBC9-0ADF-44DC-9056-92C522888BFF}" type="presParOf" srcId="{02AE574A-DE4C-4249-BAFC-C9EC741C0940}" destId="{6BD0E8B7-EFED-436F-BDFA-4706E7A41841}" srcOrd="5" destOrd="0" presId="urn:microsoft.com/office/officeart/2018/2/layout/IconVerticalSolidList"/>
    <dgm:cxn modelId="{8121034D-4DC7-41D4-82AE-703DF0BB75ED}" type="presParOf" srcId="{02AE574A-DE4C-4249-BAFC-C9EC741C0940}" destId="{6B7350DB-BE98-41DD-8081-B82CD90ECC22}" srcOrd="6" destOrd="0" presId="urn:microsoft.com/office/officeart/2018/2/layout/IconVerticalSolidList"/>
    <dgm:cxn modelId="{8DAA9111-3ABD-4EA3-8B61-B8F9F6056BD3}" type="presParOf" srcId="{6B7350DB-BE98-41DD-8081-B82CD90ECC22}" destId="{49E6D092-60F0-4F8C-A6A0-5006431F44C9}" srcOrd="0" destOrd="0" presId="urn:microsoft.com/office/officeart/2018/2/layout/IconVerticalSolidList"/>
    <dgm:cxn modelId="{AB879EB8-F5E5-4C31-9B16-5BD75C2B32B0}" type="presParOf" srcId="{6B7350DB-BE98-41DD-8081-B82CD90ECC22}" destId="{5521E482-2833-42A3-84AD-8F927C173126}" srcOrd="1" destOrd="0" presId="urn:microsoft.com/office/officeart/2018/2/layout/IconVerticalSolidList"/>
    <dgm:cxn modelId="{F0C8F581-9F70-442F-92B2-269A1B2A34FF}" type="presParOf" srcId="{6B7350DB-BE98-41DD-8081-B82CD90ECC22}" destId="{F80482F1-F586-4647-8DF8-BB39F74E0151}" srcOrd="2" destOrd="0" presId="urn:microsoft.com/office/officeart/2018/2/layout/IconVerticalSolidList"/>
    <dgm:cxn modelId="{A3B8DE69-472E-4847-B28C-01C028263E85}" type="presParOf" srcId="{6B7350DB-BE98-41DD-8081-B82CD90ECC22}" destId="{F6C67738-E1B1-4143-B045-105B27DAF6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5C4CAE-209A-4B30-ADA0-917ABD09CF2E}"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376785E1-8970-4BFD-AB9C-BC8D83E90BCB}">
      <dgm:prSet/>
      <dgm:spPr/>
      <dgm:t>
        <a:bodyPr/>
        <a:lstStyle/>
        <a:p>
          <a:r>
            <a:rPr lang="en-US" b="1" dirty="0"/>
            <a:t>Deploy Terraform using Azure DevOps </a:t>
          </a:r>
          <a:r>
            <a:rPr lang="en-US" b="1" dirty="0">
              <a:hlinkClick xmlns:r="http://schemas.openxmlformats.org/officeDocument/2006/relationships" r:id="rId1"/>
            </a:rPr>
            <a:t>https://thomasthornton.cloud/2020/07/08/deploy-terraform-using-azure-devops/</a:t>
          </a:r>
          <a:r>
            <a:rPr lang="en-US" b="1" dirty="0"/>
            <a:t> </a:t>
          </a:r>
          <a:endParaRPr lang="en-US" dirty="0"/>
        </a:p>
      </dgm:t>
    </dgm:pt>
    <dgm:pt modelId="{1489FB0A-600D-46B2-A7C9-8743EC34AD20}" type="parTrans" cxnId="{79AE3B7A-352D-4689-936A-BCD5CD2F159F}">
      <dgm:prSet/>
      <dgm:spPr/>
      <dgm:t>
        <a:bodyPr/>
        <a:lstStyle/>
        <a:p>
          <a:endParaRPr lang="en-US"/>
        </a:p>
      </dgm:t>
    </dgm:pt>
    <dgm:pt modelId="{C70865DB-3ABB-46E5-81F4-E91D2F3FB949}" type="sibTrans" cxnId="{79AE3B7A-352D-4689-936A-BCD5CD2F159F}">
      <dgm:prSet phldrT="1" phldr="0"/>
      <dgm:spPr/>
      <dgm:t>
        <a:bodyPr/>
        <a:lstStyle/>
        <a:p>
          <a:r>
            <a:rPr lang="en-US"/>
            <a:t>1</a:t>
          </a:r>
        </a:p>
      </dgm:t>
    </dgm:pt>
    <dgm:pt modelId="{B68B6922-5AEC-4981-A33F-85AC7EA8A7C6}">
      <dgm:prSet/>
      <dgm:spPr/>
      <dgm:t>
        <a:bodyPr/>
        <a:lstStyle/>
        <a:p>
          <a:r>
            <a:rPr lang="en-US" b="1" dirty="0"/>
            <a:t>Creating Templates in Azure DevOps Pipelines </a:t>
          </a:r>
          <a:r>
            <a:rPr lang="en-GB" b="1" dirty="0">
              <a:hlinkClick xmlns:r="http://schemas.openxmlformats.org/officeDocument/2006/relationships" r:id="rId2"/>
            </a:rPr>
            <a:t>https://thomasthornton.cloud/2021/08/16/creating-templates-in-azure-devops-pipelines/</a:t>
          </a:r>
          <a:endParaRPr lang="en-US" dirty="0"/>
        </a:p>
      </dgm:t>
    </dgm:pt>
    <dgm:pt modelId="{0EC9C867-12B3-4749-9BC8-BBC7C7BA8452}" type="parTrans" cxnId="{F6582F7B-6983-48ED-8147-88AD618101AB}">
      <dgm:prSet/>
      <dgm:spPr/>
      <dgm:t>
        <a:bodyPr/>
        <a:lstStyle/>
        <a:p>
          <a:endParaRPr lang="en-US"/>
        </a:p>
      </dgm:t>
    </dgm:pt>
    <dgm:pt modelId="{9CAEB827-64AF-4F45-A53B-D76E43051602}" type="sibTrans" cxnId="{F6582F7B-6983-48ED-8147-88AD618101AB}">
      <dgm:prSet phldrT="2" phldr="0"/>
      <dgm:spPr/>
      <dgm:t>
        <a:bodyPr/>
        <a:lstStyle/>
        <a:p>
          <a:r>
            <a:rPr lang="en-US"/>
            <a:t>2</a:t>
          </a:r>
        </a:p>
      </dgm:t>
    </dgm:pt>
    <dgm:pt modelId="{32F6381D-459D-4750-9E1A-DE44FDA318F1}">
      <dgm:prSet/>
      <dgm:spPr/>
      <dgm:t>
        <a:bodyPr/>
        <a:lstStyle/>
        <a:p>
          <a:r>
            <a:rPr lang="en-US" b="1" dirty="0"/>
            <a:t>Flux2</a:t>
          </a:r>
          <a:br>
            <a:rPr lang="en-US" b="1" dirty="0"/>
          </a:br>
          <a:r>
            <a:rPr lang="en-GB" b="1" dirty="0">
              <a:hlinkClick xmlns:r="http://schemas.openxmlformats.org/officeDocument/2006/relationships" r:id="rId3"/>
            </a:rPr>
            <a:t>https://github.com/fluxcd/flux2</a:t>
          </a:r>
          <a:r>
            <a:rPr lang="en-GB" b="1" dirty="0"/>
            <a:t> </a:t>
          </a:r>
          <a:endParaRPr lang="en-US" dirty="0"/>
        </a:p>
      </dgm:t>
    </dgm:pt>
    <dgm:pt modelId="{9CED539B-C1D1-49A2-8113-166A63D3427F}" type="parTrans" cxnId="{550AF60E-2633-4B0A-8BC6-18DD4C45EA8D}">
      <dgm:prSet/>
      <dgm:spPr/>
      <dgm:t>
        <a:bodyPr/>
        <a:lstStyle/>
        <a:p>
          <a:endParaRPr lang="en-US"/>
        </a:p>
      </dgm:t>
    </dgm:pt>
    <dgm:pt modelId="{8EF6B428-FC31-4380-BC31-D1D1239EC862}" type="sibTrans" cxnId="{550AF60E-2633-4B0A-8BC6-18DD4C45EA8D}">
      <dgm:prSet phldrT="3" phldr="0"/>
      <dgm:spPr/>
      <dgm:t>
        <a:bodyPr/>
        <a:lstStyle/>
        <a:p>
          <a:r>
            <a:rPr lang="en-US"/>
            <a:t>3</a:t>
          </a:r>
        </a:p>
      </dgm:t>
    </dgm:pt>
    <dgm:pt modelId="{6D0BFD31-0BE8-41C4-85F9-70A3E64E7E4C}">
      <dgm:prSet/>
      <dgm:spPr/>
      <dgm:t>
        <a:bodyPr/>
        <a:lstStyle/>
        <a:p>
          <a:pPr rtl="0"/>
          <a:r>
            <a:rPr lang="en-US" b="1" dirty="0" err="1"/>
            <a:t>GitOps</a:t>
          </a:r>
          <a:r>
            <a:rPr lang="en-US" b="1" dirty="0"/>
            <a:t> for Azure Kubernetes Service </a:t>
          </a:r>
          <a:r>
            <a:rPr lang="en-GB" b="1" dirty="0">
              <a:hlinkClick xmlns:r="http://schemas.openxmlformats.org/officeDocument/2006/relationships" r:id="rId4"/>
            </a:rPr>
            <a:t>https://docs.microsoft.com/en-us/azure/architecture/example-scenario/gitops-aks/gitops-blueprint-aks</a:t>
          </a:r>
          <a:endParaRPr lang="en-US" dirty="0">
            <a:latin typeface="Calibri Light" panose="020F0302020204030204"/>
          </a:endParaRPr>
        </a:p>
      </dgm:t>
    </dgm:pt>
    <dgm:pt modelId="{8B0183CC-0EF6-4BFA-8F2F-668F594232E0}" type="parTrans" cxnId="{16B1D701-10B1-4F61-9384-2A04E472A0DB}">
      <dgm:prSet/>
      <dgm:spPr/>
      <dgm:t>
        <a:bodyPr/>
        <a:lstStyle/>
        <a:p>
          <a:endParaRPr lang="en-US"/>
        </a:p>
      </dgm:t>
    </dgm:pt>
    <dgm:pt modelId="{B763814A-694A-4780-845D-8558DD6BAEC7}" type="sibTrans" cxnId="{16B1D701-10B1-4F61-9384-2A04E472A0DB}">
      <dgm:prSet phldrT="4" phldr="0"/>
      <dgm:spPr/>
      <dgm:t>
        <a:bodyPr/>
        <a:lstStyle/>
        <a:p>
          <a:r>
            <a:rPr lang="en-US"/>
            <a:t>4</a:t>
          </a:r>
        </a:p>
      </dgm:t>
    </dgm:pt>
    <dgm:pt modelId="{320863D5-C730-45C7-85DA-A3EE8569AAAD}">
      <dgm:prSet/>
      <dgm:spPr/>
      <dgm:t>
        <a:bodyPr/>
        <a:lstStyle/>
        <a:p>
          <a:pPr rtl="0"/>
          <a:r>
            <a:rPr lang="en-US" b="1" dirty="0"/>
            <a:t>GitHub for Flux2 </a:t>
          </a:r>
        </a:p>
        <a:p>
          <a:pPr rtl="0"/>
          <a:r>
            <a:rPr lang="en-GB" b="1" dirty="0">
              <a:hlinkClick xmlns:r="http://schemas.openxmlformats.org/officeDocument/2006/relationships" r:id="rId5"/>
            </a:rPr>
            <a:t>https://github.com/thomast1906/azure-back-to-school-2021-flux</a:t>
          </a:r>
          <a:r>
            <a:rPr lang="en-GB" b="1" dirty="0"/>
            <a:t> </a:t>
          </a:r>
          <a:endParaRPr lang="en-US" dirty="0"/>
        </a:p>
      </dgm:t>
    </dgm:pt>
    <dgm:pt modelId="{401B6B6E-DD44-4B33-AB1F-443FFEAD10F1}" type="parTrans" cxnId="{51DC854F-CA28-40C2-8D8A-8E01C162CBFC}">
      <dgm:prSet/>
      <dgm:spPr/>
      <dgm:t>
        <a:bodyPr/>
        <a:lstStyle/>
        <a:p>
          <a:endParaRPr lang="en-US"/>
        </a:p>
      </dgm:t>
    </dgm:pt>
    <dgm:pt modelId="{21163DE7-CB79-491E-9182-D073E37F82D7}" type="sibTrans" cxnId="{51DC854F-CA28-40C2-8D8A-8E01C162CBFC}">
      <dgm:prSet phldrT="5" phldr="0"/>
      <dgm:spPr/>
      <dgm:t>
        <a:bodyPr/>
        <a:lstStyle/>
        <a:p>
          <a:r>
            <a:rPr lang="en-US"/>
            <a:t>5</a:t>
          </a:r>
        </a:p>
      </dgm:t>
    </dgm:pt>
    <dgm:pt modelId="{3D06C438-AB43-4988-9C97-E2E0642370C9}">
      <dgm:prSet/>
      <dgm:spPr/>
      <dgm:t>
        <a:bodyPr/>
        <a:lstStyle/>
        <a:p>
          <a:pPr rtl="0"/>
          <a:r>
            <a:rPr lang="en-US" b="1" dirty="0">
              <a:latin typeface="Calibri Light" panose="020F0302020204030204"/>
            </a:rPr>
            <a:t>GitHub for demo files /slides</a:t>
          </a:r>
          <a:br>
            <a:rPr lang="en-US" b="1" dirty="0">
              <a:latin typeface="Calibri Light" panose="020F0302020204030204"/>
            </a:rPr>
          </a:br>
          <a:r>
            <a:rPr lang="en-GB" b="1">
              <a:latin typeface="Calibri Light" panose="020F0302020204030204"/>
              <a:hlinkClick xmlns:r="http://schemas.openxmlformats.org/officeDocument/2006/relationships" r:id="rId6"/>
            </a:rPr>
            <a:t>https://github.com/thomast1906/azure-back-to-school-2021</a:t>
          </a:r>
          <a:r>
            <a:rPr lang="en-GB" b="1">
              <a:latin typeface="Calibri Light" panose="020F0302020204030204"/>
            </a:rPr>
            <a:t> </a:t>
          </a:r>
          <a:endParaRPr lang="en-US" b="0" dirty="0"/>
        </a:p>
      </dgm:t>
    </dgm:pt>
    <dgm:pt modelId="{AF38C9A0-42CF-426B-813B-0EDCD8BE75A8}" type="parTrans" cxnId="{742A238F-09DE-47C7-8897-D9EDACBA9566}">
      <dgm:prSet/>
      <dgm:spPr/>
      <dgm:t>
        <a:bodyPr/>
        <a:lstStyle/>
        <a:p>
          <a:endParaRPr lang="en-US"/>
        </a:p>
      </dgm:t>
    </dgm:pt>
    <dgm:pt modelId="{6C164CF7-5FD4-47BB-A0E7-22D8E16600C8}" type="sibTrans" cxnId="{742A238F-09DE-47C7-8897-D9EDACBA9566}">
      <dgm:prSet phldrT="6" phldr="0"/>
      <dgm:spPr/>
      <dgm:t>
        <a:bodyPr/>
        <a:lstStyle/>
        <a:p>
          <a:r>
            <a:rPr lang="en-US"/>
            <a:t>6</a:t>
          </a:r>
        </a:p>
      </dgm:t>
    </dgm:pt>
    <dgm:pt modelId="{831F863D-3B46-43B2-880E-CA996D0137D2}" type="pres">
      <dgm:prSet presAssocID="{E65C4CAE-209A-4B30-ADA0-917ABD09CF2E}" presName="linearFlow" presStyleCnt="0">
        <dgm:presLayoutVars>
          <dgm:dir/>
          <dgm:animLvl val="lvl"/>
          <dgm:resizeHandles val="exact"/>
        </dgm:presLayoutVars>
      </dgm:prSet>
      <dgm:spPr/>
    </dgm:pt>
    <dgm:pt modelId="{F02B1772-9815-453D-8909-0B6811EFF5A5}" type="pres">
      <dgm:prSet presAssocID="{376785E1-8970-4BFD-AB9C-BC8D83E90BCB}" presName="compositeNode" presStyleCnt="0"/>
      <dgm:spPr/>
    </dgm:pt>
    <dgm:pt modelId="{D1CFDB5C-CED8-41AF-9C25-2B2C5561620A}" type="pres">
      <dgm:prSet presAssocID="{376785E1-8970-4BFD-AB9C-BC8D83E90BCB}" presName="parTx" presStyleLbl="node1" presStyleIdx="0" presStyleCnt="0">
        <dgm:presLayoutVars>
          <dgm:chMax val="0"/>
          <dgm:chPref val="0"/>
          <dgm:bulletEnabled val="1"/>
        </dgm:presLayoutVars>
      </dgm:prSet>
      <dgm:spPr/>
    </dgm:pt>
    <dgm:pt modelId="{05D31FD8-4BC9-4BB2-8B1D-6AF204C54371}" type="pres">
      <dgm:prSet presAssocID="{376785E1-8970-4BFD-AB9C-BC8D83E90BCB}" presName="parSh" presStyleCnt="0"/>
      <dgm:spPr/>
    </dgm:pt>
    <dgm:pt modelId="{ACA61210-3D99-473F-A631-33D93F4B9469}" type="pres">
      <dgm:prSet presAssocID="{376785E1-8970-4BFD-AB9C-BC8D83E90BCB}" presName="lineNode" presStyleLbl="alignAccFollowNode1" presStyleIdx="0" presStyleCnt="18"/>
      <dgm:spPr/>
    </dgm:pt>
    <dgm:pt modelId="{E0D069F3-1885-4286-8732-FDF580786692}" type="pres">
      <dgm:prSet presAssocID="{376785E1-8970-4BFD-AB9C-BC8D83E90BCB}" presName="lineArrowNode" presStyleLbl="alignAccFollowNode1" presStyleIdx="1" presStyleCnt="18"/>
      <dgm:spPr/>
    </dgm:pt>
    <dgm:pt modelId="{3DEBFA22-F885-47FA-AC43-1279AB51DCA8}" type="pres">
      <dgm:prSet presAssocID="{C70865DB-3ABB-46E5-81F4-E91D2F3FB949}" presName="sibTransNodeCircle" presStyleLbl="alignNode1" presStyleIdx="0" presStyleCnt="6">
        <dgm:presLayoutVars>
          <dgm:chMax val="0"/>
          <dgm:bulletEnabled/>
        </dgm:presLayoutVars>
      </dgm:prSet>
      <dgm:spPr/>
    </dgm:pt>
    <dgm:pt modelId="{55895207-CF7A-4FE7-976F-D46D3FA0C4F0}" type="pres">
      <dgm:prSet presAssocID="{C70865DB-3ABB-46E5-81F4-E91D2F3FB949}" presName="spacerBetweenCircleAndCallout" presStyleCnt="0">
        <dgm:presLayoutVars/>
      </dgm:prSet>
      <dgm:spPr/>
    </dgm:pt>
    <dgm:pt modelId="{58CA07AD-8B1A-47A0-BCAF-94E97C8EC30F}" type="pres">
      <dgm:prSet presAssocID="{376785E1-8970-4BFD-AB9C-BC8D83E90BCB}" presName="nodeText" presStyleLbl="alignAccFollowNode1" presStyleIdx="2" presStyleCnt="18">
        <dgm:presLayoutVars>
          <dgm:bulletEnabled val="1"/>
        </dgm:presLayoutVars>
      </dgm:prSet>
      <dgm:spPr/>
    </dgm:pt>
    <dgm:pt modelId="{6F1B0915-7B2D-41AF-AB34-1E53E2DF48A9}" type="pres">
      <dgm:prSet presAssocID="{C70865DB-3ABB-46E5-81F4-E91D2F3FB949}" presName="sibTransComposite" presStyleCnt="0"/>
      <dgm:spPr/>
    </dgm:pt>
    <dgm:pt modelId="{67F3B7EA-E288-4275-998A-E6B13460AC17}" type="pres">
      <dgm:prSet presAssocID="{B68B6922-5AEC-4981-A33F-85AC7EA8A7C6}" presName="compositeNode" presStyleCnt="0"/>
      <dgm:spPr/>
    </dgm:pt>
    <dgm:pt modelId="{49E3D6A3-BA85-4D40-9450-2AE03CEE9B5F}" type="pres">
      <dgm:prSet presAssocID="{B68B6922-5AEC-4981-A33F-85AC7EA8A7C6}" presName="parTx" presStyleLbl="node1" presStyleIdx="0" presStyleCnt="0">
        <dgm:presLayoutVars>
          <dgm:chMax val="0"/>
          <dgm:chPref val="0"/>
          <dgm:bulletEnabled val="1"/>
        </dgm:presLayoutVars>
      </dgm:prSet>
      <dgm:spPr/>
    </dgm:pt>
    <dgm:pt modelId="{52762576-B5D6-4278-9E6A-54D4E9B67AED}" type="pres">
      <dgm:prSet presAssocID="{B68B6922-5AEC-4981-A33F-85AC7EA8A7C6}" presName="parSh" presStyleCnt="0"/>
      <dgm:spPr/>
    </dgm:pt>
    <dgm:pt modelId="{46FAA0D3-B534-4F2D-8A67-E3C3E61014E9}" type="pres">
      <dgm:prSet presAssocID="{B68B6922-5AEC-4981-A33F-85AC7EA8A7C6}" presName="lineNode" presStyleLbl="alignAccFollowNode1" presStyleIdx="3" presStyleCnt="18"/>
      <dgm:spPr/>
    </dgm:pt>
    <dgm:pt modelId="{E7AC90F8-8EE7-4F03-A40E-7CAB7AC12985}" type="pres">
      <dgm:prSet presAssocID="{B68B6922-5AEC-4981-A33F-85AC7EA8A7C6}" presName="lineArrowNode" presStyleLbl="alignAccFollowNode1" presStyleIdx="4" presStyleCnt="18"/>
      <dgm:spPr/>
    </dgm:pt>
    <dgm:pt modelId="{D1488273-8799-4E49-893F-A4926740C75A}" type="pres">
      <dgm:prSet presAssocID="{9CAEB827-64AF-4F45-A53B-D76E43051602}" presName="sibTransNodeCircle" presStyleLbl="alignNode1" presStyleIdx="1" presStyleCnt="6">
        <dgm:presLayoutVars>
          <dgm:chMax val="0"/>
          <dgm:bulletEnabled/>
        </dgm:presLayoutVars>
      </dgm:prSet>
      <dgm:spPr/>
    </dgm:pt>
    <dgm:pt modelId="{95DFD10C-1AC5-4318-826B-355414F5CF1E}" type="pres">
      <dgm:prSet presAssocID="{9CAEB827-64AF-4F45-A53B-D76E43051602}" presName="spacerBetweenCircleAndCallout" presStyleCnt="0">
        <dgm:presLayoutVars/>
      </dgm:prSet>
      <dgm:spPr/>
    </dgm:pt>
    <dgm:pt modelId="{CF246605-F48E-4FCB-AC82-68CA61AAF774}" type="pres">
      <dgm:prSet presAssocID="{B68B6922-5AEC-4981-A33F-85AC7EA8A7C6}" presName="nodeText" presStyleLbl="alignAccFollowNode1" presStyleIdx="5" presStyleCnt="18">
        <dgm:presLayoutVars>
          <dgm:bulletEnabled val="1"/>
        </dgm:presLayoutVars>
      </dgm:prSet>
      <dgm:spPr/>
    </dgm:pt>
    <dgm:pt modelId="{65F35287-61DF-4D11-BE9A-60E00E7EAF75}" type="pres">
      <dgm:prSet presAssocID="{9CAEB827-64AF-4F45-A53B-D76E43051602}" presName="sibTransComposite" presStyleCnt="0"/>
      <dgm:spPr/>
    </dgm:pt>
    <dgm:pt modelId="{56C469AB-8C00-4AFC-9204-6A2EEC9ADA7B}" type="pres">
      <dgm:prSet presAssocID="{32F6381D-459D-4750-9E1A-DE44FDA318F1}" presName="compositeNode" presStyleCnt="0"/>
      <dgm:spPr/>
    </dgm:pt>
    <dgm:pt modelId="{245F5ECE-DEB8-4AA4-8046-46209F34B0BF}" type="pres">
      <dgm:prSet presAssocID="{32F6381D-459D-4750-9E1A-DE44FDA318F1}" presName="parTx" presStyleLbl="node1" presStyleIdx="0" presStyleCnt="0">
        <dgm:presLayoutVars>
          <dgm:chMax val="0"/>
          <dgm:chPref val="0"/>
          <dgm:bulletEnabled val="1"/>
        </dgm:presLayoutVars>
      </dgm:prSet>
      <dgm:spPr/>
    </dgm:pt>
    <dgm:pt modelId="{C0F34411-9913-4A34-8377-57EE050F4ACF}" type="pres">
      <dgm:prSet presAssocID="{32F6381D-459D-4750-9E1A-DE44FDA318F1}" presName="parSh" presStyleCnt="0"/>
      <dgm:spPr/>
    </dgm:pt>
    <dgm:pt modelId="{EFF404DB-ECD6-4CC6-824D-D4A1BCA27633}" type="pres">
      <dgm:prSet presAssocID="{32F6381D-459D-4750-9E1A-DE44FDA318F1}" presName="lineNode" presStyleLbl="alignAccFollowNode1" presStyleIdx="6" presStyleCnt="18"/>
      <dgm:spPr/>
    </dgm:pt>
    <dgm:pt modelId="{2532EC62-F364-4B45-8B5C-0E03E98D3956}" type="pres">
      <dgm:prSet presAssocID="{32F6381D-459D-4750-9E1A-DE44FDA318F1}" presName="lineArrowNode" presStyleLbl="alignAccFollowNode1" presStyleIdx="7" presStyleCnt="18"/>
      <dgm:spPr/>
    </dgm:pt>
    <dgm:pt modelId="{D17FBD65-3591-4201-B144-62F45409A936}" type="pres">
      <dgm:prSet presAssocID="{8EF6B428-FC31-4380-BC31-D1D1239EC862}" presName="sibTransNodeCircle" presStyleLbl="alignNode1" presStyleIdx="2" presStyleCnt="6">
        <dgm:presLayoutVars>
          <dgm:chMax val="0"/>
          <dgm:bulletEnabled/>
        </dgm:presLayoutVars>
      </dgm:prSet>
      <dgm:spPr/>
    </dgm:pt>
    <dgm:pt modelId="{4ADEBB02-36DF-473F-B54F-B39CADFB718A}" type="pres">
      <dgm:prSet presAssocID="{8EF6B428-FC31-4380-BC31-D1D1239EC862}" presName="spacerBetweenCircleAndCallout" presStyleCnt="0">
        <dgm:presLayoutVars/>
      </dgm:prSet>
      <dgm:spPr/>
    </dgm:pt>
    <dgm:pt modelId="{D6D2EBEF-0E17-45FC-86AC-C73EFCA2C20B}" type="pres">
      <dgm:prSet presAssocID="{32F6381D-459D-4750-9E1A-DE44FDA318F1}" presName="nodeText" presStyleLbl="alignAccFollowNode1" presStyleIdx="8" presStyleCnt="18">
        <dgm:presLayoutVars>
          <dgm:bulletEnabled val="1"/>
        </dgm:presLayoutVars>
      </dgm:prSet>
      <dgm:spPr/>
    </dgm:pt>
    <dgm:pt modelId="{24C9EB25-8CC2-4084-9960-50B8DF14D857}" type="pres">
      <dgm:prSet presAssocID="{8EF6B428-FC31-4380-BC31-D1D1239EC862}" presName="sibTransComposite" presStyleCnt="0"/>
      <dgm:spPr/>
    </dgm:pt>
    <dgm:pt modelId="{CC5F79B1-658C-4AAD-B4FC-8E448A500105}" type="pres">
      <dgm:prSet presAssocID="{6D0BFD31-0BE8-41C4-85F9-70A3E64E7E4C}" presName="compositeNode" presStyleCnt="0"/>
      <dgm:spPr/>
    </dgm:pt>
    <dgm:pt modelId="{093C5B8F-D545-4D21-A2F7-DB430FD1D57D}" type="pres">
      <dgm:prSet presAssocID="{6D0BFD31-0BE8-41C4-85F9-70A3E64E7E4C}" presName="parTx" presStyleLbl="node1" presStyleIdx="0" presStyleCnt="0">
        <dgm:presLayoutVars>
          <dgm:chMax val="0"/>
          <dgm:chPref val="0"/>
          <dgm:bulletEnabled val="1"/>
        </dgm:presLayoutVars>
      </dgm:prSet>
      <dgm:spPr/>
    </dgm:pt>
    <dgm:pt modelId="{1D572AFF-D48F-4465-8911-AB2E11ECB11F}" type="pres">
      <dgm:prSet presAssocID="{6D0BFD31-0BE8-41C4-85F9-70A3E64E7E4C}" presName="parSh" presStyleCnt="0"/>
      <dgm:spPr/>
    </dgm:pt>
    <dgm:pt modelId="{86EC4782-35E3-4F95-BBF2-8DF0D7B0AC1A}" type="pres">
      <dgm:prSet presAssocID="{6D0BFD31-0BE8-41C4-85F9-70A3E64E7E4C}" presName="lineNode" presStyleLbl="alignAccFollowNode1" presStyleIdx="9" presStyleCnt="18"/>
      <dgm:spPr/>
    </dgm:pt>
    <dgm:pt modelId="{E21A6064-6AB0-4D13-9306-981E1A040A3C}" type="pres">
      <dgm:prSet presAssocID="{6D0BFD31-0BE8-41C4-85F9-70A3E64E7E4C}" presName="lineArrowNode" presStyleLbl="alignAccFollowNode1" presStyleIdx="10" presStyleCnt="18"/>
      <dgm:spPr/>
    </dgm:pt>
    <dgm:pt modelId="{5A428A20-ABDB-4894-971C-125206B61138}" type="pres">
      <dgm:prSet presAssocID="{B763814A-694A-4780-845D-8558DD6BAEC7}" presName="sibTransNodeCircle" presStyleLbl="alignNode1" presStyleIdx="3" presStyleCnt="6">
        <dgm:presLayoutVars>
          <dgm:chMax val="0"/>
          <dgm:bulletEnabled/>
        </dgm:presLayoutVars>
      </dgm:prSet>
      <dgm:spPr/>
    </dgm:pt>
    <dgm:pt modelId="{99DC3A4B-942E-4E28-8F92-24D18D794C01}" type="pres">
      <dgm:prSet presAssocID="{B763814A-694A-4780-845D-8558DD6BAEC7}" presName="spacerBetweenCircleAndCallout" presStyleCnt="0">
        <dgm:presLayoutVars/>
      </dgm:prSet>
      <dgm:spPr/>
    </dgm:pt>
    <dgm:pt modelId="{422E526C-5F2B-4076-AC71-10FB6BE24F26}" type="pres">
      <dgm:prSet presAssocID="{6D0BFD31-0BE8-41C4-85F9-70A3E64E7E4C}" presName="nodeText" presStyleLbl="alignAccFollowNode1" presStyleIdx="11" presStyleCnt="18">
        <dgm:presLayoutVars>
          <dgm:bulletEnabled val="1"/>
        </dgm:presLayoutVars>
      </dgm:prSet>
      <dgm:spPr/>
    </dgm:pt>
    <dgm:pt modelId="{13060399-1028-4831-A4DD-1D64ACA9D75B}" type="pres">
      <dgm:prSet presAssocID="{B763814A-694A-4780-845D-8558DD6BAEC7}" presName="sibTransComposite" presStyleCnt="0"/>
      <dgm:spPr/>
    </dgm:pt>
    <dgm:pt modelId="{C3042381-9122-4A29-8AC7-DD06E2454AFE}" type="pres">
      <dgm:prSet presAssocID="{320863D5-C730-45C7-85DA-A3EE8569AAAD}" presName="compositeNode" presStyleCnt="0"/>
      <dgm:spPr/>
    </dgm:pt>
    <dgm:pt modelId="{F82AF627-042F-4193-B716-B767AF80EAF0}" type="pres">
      <dgm:prSet presAssocID="{320863D5-C730-45C7-85DA-A3EE8569AAAD}" presName="parTx" presStyleLbl="node1" presStyleIdx="0" presStyleCnt="0">
        <dgm:presLayoutVars>
          <dgm:chMax val="0"/>
          <dgm:chPref val="0"/>
          <dgm:bulletEnabled val="1"/>
        </dgm:presLayoutVars>
      </dgm:prSet>
      <dgm:spPr/>
    </dgm:pt>
    <dgm:pt modelId="{A180B224-3F35-45D6-AC29-76B700A0442E}" type="pres">
      <dgm:prSet presAssocID="{320863D5-C730-45C7-85DA-A3EE8569AAAD}" presName="parSh" presStyleCnt="0"/>
      <dgm:spPr/>
    </dgm:pt>
    <dgm:pt modelId="{E924A116-23BA-4F12-BBB4-2C5AE8250ECA}" type="pres">
      <dgm:prSet presAssocID="{320863D5-C730-45C7-85DA-A3EE8569AAAD}" presName="lineNode" presStyleLbl="alignAccFollowNode1" presStyleIdx="12" presStyleCnt="18"/>
      <dgm:spPr/>
    </dgm:pt>
    <dgm:pt modelId="{79CD90D2-6894-4F9E-9ED5-27DF6F0134CC}" type="pres">
      <dgm:prSet presAssocID="{320863D5-C730-45C7-85DA-A3EE8569AAAD}" presName="lineArrowNode" presStyleLbl="alignAccFollowNode1" presStyleIdx="13" presStyleCnt="18"/>
      <dgm:spPr/>
    </dgm:pt>
    <dgm:pt modelId="{AACD8A58-4707-416B-B721-CA5BD2F261BC}" type="pres">
      <dgm:prSet presAssocID="{21163DE7-CB79-491E-9182-D073E37F82D7}" presName="sibTransNodeCircle" presStyleLbl="alignNode1" presStyleIdx="4" presStyleCnt="6">
        <dgm:presLayoutVars>
          <dgm:chMax val="0"/>
          <dgm:bulletEnabled/>
        </dgm:presLayoutVars>
      </dgm:prSet>
      <dgm:spPr/>
    </dgm:pt>
    <dgm:pt modelId="{EF6E205D-5554-4093-9C85-7E2251DAF64B}" type="pres">
      <dgm:prSet presAssocID="{21163DE7-CB79-491E-9182-D073E37F82D7}" presName="spacerBetweenCircleAndCallout" presStyleCnt="0">
        <dgm:presLayoutVars/>
      </dgm:prSet>
      <dgm:spPr/>
    </dgm:pt>
    <dgm:pt modelId="{1604B958-B376-4AD2-96BC-911C08A76BDC}" type="pres">
      <dgm:prSet presAssocID="{320863D5-C730-45C7-85DA-A3EE8569AAAD}" presName="nodeText" presStyleLbl="alignAccFollowNode1" presStyleIdx="14" presStyleCnt="18">
        <dgm:presLayoutVars>
          <dgm:bulletEnabled val="1"/>
        </dgm:presLayoutVars>
      </dgm:prSet>
      <dgm:spPr/>
    </dgm:pt>
    <dgm:pt modelId="{72FA2640-4497-4669-B722-92E5ABFE36D9}" type="pres">
      <dgm:prSet presAssocID="{21163DE7-CB79-491E-9182-D073E37F82D7}" presName="sibTransComposite" presStyleCnt="0"/>
      <dgm:spPr/>
    </dgm:pt>
    <dgm:pt modelId="{83A48CA5-B193-43A4-AD19-B6749D480115}" type="pres">
      <dgm:prSet presAssocID="{3D06C438-AB43-4988-9C97-E2E0642370C9}" presName="compositeNode" presStyleCnt="0"/>
      <dgm:spPr/>
    </dgm:pt>
    <dgm:pt modelId="{560E6B4F-F0F3-4B09-86B5-61CE2B4F4519}" type="pres">
      <dgm:prSet presAssocID="{3D06C438-AB43-4988-9C97-E2E0642370C9}" presName="parTx" presStyleLbl="node1" presStyleIdx="0" presStyleCnt="0">
        <dgm:presLayoutVars>
          <dgm:chMax val="0"/>
          <dgm:chPref val="0"/>
          <dgm:bulletEnabled val="1"/>
        </dgm:presLayoutVars>
      </dgm:prSet>
      <dgm:spPr/>
    </dgm:pt>
    <dgm:pt modelId="{D0D2B751-06A2-46EF-A071-25F0F39BBCD4}" type="pres">
      <dgm:prSet presAssocID="{3D06C438-AB43-4988-9C97-E2E0642370C9}" presName="parSh" presStyleCnt="0"/>
      <dgm:spPr/>
    </dgm:pt>
    <dgm:pt modelId="{F6B92303-DCA1-4255-82E5-C72A28B62F8E}" type="pres">
      <dgm:prSet presAssocID="{3D06C438-AB43-4988-9C97-E2E0642370C9}" presName="lineNode" presStyleLbl="alignAccFollowNode1" presStyleIdx="15" presStyleCnt="18"/>
      <dgm:spPr/>
    </dgm:pt>
    <dgm:pt modelId="{34261363-6286-4235-AD91-95D407B6FF73}" type="pres">
      <dgm:prSet presAssocID="{3D06C438-AB43-4988-9C97-E2E0642370C9}" presName="lineArrowNode" presStyleLbl="alignAccFollowNode1" presStyleIdx="16" presStyleCnt="18"/>
      <dgm:spPr/>
    </dgm:pt>
    <dgm:pt modelId="{E49B81C4-CFE5-4585-8390-9A81C80F8881}" type="pres">
      <dgm:prSet presAssocID="{6C164CF7-5FD4-47BB-A0E7-22D8E16600C8}" presName="sibTransNodeCircle" presStyleLbl="alignNode1" presStyleIdx="5" presStyleCnt="6">
        <dgm:presLayoutVars>
          <dgm:chMax val="0"/>
          <dgm:bulletEnabled/>
        </dgm:presLayoutVars>
      </dgm:prSet>
      <dgm:spPr/>
    </dgm:pt>
    <dgm:pt modelId="{EF440973-FF76-4C79-9519-22FB0F53CAEF}" type="pres">
      <dgm:prSet presAssocID="{6C164CF7-5FD4-47BB-A0E7-22D8E16600C8}" presName="spacerBetweenCircleAndCallout" presStyleCnt="0">
        <dgm:presLayoutVars/>
      </dgm:prSet>
      <dgm:spPr/>
    </dgm:pt>
    <dgm:pt modelId="{A3C7552A-1F6D-4CB5-A2EA-59648F508706}" type="pres">
      <dgm:prSet presAssocID="{3D06C438-AB43-4988-9C97-E2E0642370C9}" presName="nodeText" presStyleLbl="alignAccFollowNode1" presStyleIdx="17" presStyleCnt="18">
        <dgm:presLayoutVars>
          <dgm:bulletEnabled val="1"/>
        </dgm:presLayoutVars>
      </dgm:prSet>
      <dgm:spPr/>
    </dgm:pt>
  </dgm:ptLst>
  <dgm:cxnLst>
    <dgm:cxn modelId="{16B1D701-10B1-4F61-9384-2A04E472A0DB}" srcId="{E65C4CAE-209A-4B30-ADA0-917ABD09CF2E}" destId="{6D0BFD31-0BE8-41C4-85F9-70A3E64E7E4C}" srcOrd="3" destOrd="0" parTransId="{8B0183CC-0EF6-4BFA-8F2F-668F594232E0}" sibTransId="{B763814A-694A-4780-845D-8558DD6BAEC7}"/>
    <dgm:cxn modelId="{F2984804-C005-41BB-A59F-FBF3F68B6A51}" type="presOf" srcId="{6C164CF7-5FD4-47BB-A0E7-22D8E16600C8}" destId="{E49B81C4-CFE5-4585-8390-9A81C80F8881}" srcOrd="0" destOrd="0" presId="urn:microsoft.com/office/officeart/2016/7/layout/LinearArrowProcessNumbered"/>
    <dgm:cxn modelId="{1BC94A06-B07D-4105-8825-2353D99A71AF}" type="presOf" srcId="{B763814A-694A-4780-845D-8558DD6BAEC7}" destId="{5A428A20-ABDB-4894-971C-125206B61138}" srcOrd="0" destOrd="0" presId="urn:microsoft.com/office/officeart/2016/7/layout/LinearArrowProcessNumbered"/>
    <dgm:cxn modelId="{550AF60E-2633-4B0A-8BC6-18DD4C45EA8D}" srcId="{E65C4CAE-209A-4B30-ADA0-917ABD09CF2E}" destId="{32F6381D-459D-4750-9E1A-DE44FDA318F1}" srcOrd="2" destOrd="0" parTransId="{9CED539B-C1D1-49A2-8113-166A63D3427F}" sibTransId="{8EF6B428-FC31-4380-BC31-D1D1239EC862}"/>
    <dgm:cxn modelId="{02891310-14A2-4911-BCB0-D8D3D18ABC39}" type="presOf" srcId="{376785E1-8970-4BFD-AB9C-BC8D83E90BCB}" destId="{58CA07AD-8B1A-47A0-BCAF-94E97C8EC30F}" srcOrd="0" destOrd="0" presId="urn:microsoft.com/office/officeart/2016/7/layout/LinearArrowProcessNumbered"/>
    <dgm:cxn modelId="{3A5FAE1A-E1F3-4031-B2E2-EC0DABA41B16}" type="presOf" srcId="{E65C4CAE-209A-4B30-ADA0-917ABD09CF2E}" destId="{831F863D-3B46-43B2-880E-CA996D0137D2}" srcOrd="0" destOrd="0" presId="urn:microsoft.com/office/officeart/2016/7/layout/LinearArrowProcessNumbered"/>
    <dgm:cxn modelId="{D4782022-8BA4-4184-879C-51415435EC9A}" type="presOf" srcId="{21163DE7-CB79-491E-9182-D073E37F82D7}" destId="{AACD8A58-4707-416B-B721-CA5BD2F261BC}" srcOrd="0" destOrd="0" presId="urn:microsoft.com/office/officeart/2016/7/layout/LinearArrowProcessNumbered"/>
    <dgm:cxn modelId="{914C4662-65F8-425F-8F4D-BECE8C8E03F9}" type="presOf" srcId="{3D06C438-AB43-4988-9C97-E2E0642370C9}" destId="{A3C7552A-1F6D-4CB5-A2EA-59648F508706}" srcOrd="0" destOrd="0" presId="urn:microsoft.com/office/officeart/2016/7/layout/LinearArrowProcessNumbered"/>
    <dgm:cxn modelId="{D97AF66D-FAE3-4F8E-A8D8-E0C2D91D0F1B}" type="presOf" srcId="{B68B6922-5AEC-4981-A33F-85AC7EA8A7C6}" destId="{CF246605-F48E-4FCB-AC82-68CA61AAF774}" srcOrd="0" destOrd="0" presId="urn:microsoft.com/office/officeart/2016/7/layout/LinearArrowProcessNumbered"/>
    <dgm:cxn modelId="{51DC854F-CA28-40C2-8D8A-8E01C162CBFC}" srcId="{E65C4CAE-209A-4B30-ADA0-917ABD09CF2E}" destId="{320863D5-C730-45C7-85DA-A3EE8569AAAD}" srcOrd="4" destOrd="0" parTransId="{401B6B6E-DD44-4B33-AB1F-443FFEAD10F1}" sibTransId="{21163DE7-CB79-491E-9182-D073E37F82D7}"/>
    <dgm:cxn modelId="{D8B4A456-BCF0-47A2-A6DD-0657DF9952DE}" type="presOf" srcId="{8EF6B428-FC31-4380-BC31-D1D1239EC862}" destId="{D17FBD65-3591-4201-B144-62F45409A936}" srcOrd="0" destOrd="0" presId="urn:microsoft.com/office/officeart/2016/7/layout/LinearArrowProcessNumbered"/>
    <dgm:cxn modelId="{79AE3B7A-352D-4689-936A-BCD5CD2F159F}" srcId="{E65C4CAE-209A-4B30-ADA0-917ABD09CF2E}" destId="{376785E1-8970-4BFD-AB9C-BC8D83E90BCB}" srcOrd="0" destOrd="0" parTransId="{1489FB0A-600D-46B2-A7C9-8743EC34AD20}" sibTransId="{C70865DB-3ABB-46E5-81F4-E91D2F3FB949}"/>
    <dgm:cxn modelId="{F6582F7B-6983-48ED-8147-88AD618101AB}" srcId="{E65C4CAE-209A-4B30-ADA0-917ABD09CF2E}" destId="{B68B6922-5AEC-4981-A33F-85AC7EA8A7C6}" srcOrd="1" destOrd="0" parTransId="{0EC9C867-12B3-4749-9BC8-BBC7C7BA8452}" sibTransId="{9CAEB827-64AF-4F45-A53B-D76E43051602}"/>
    <dgm:cxn modelId="{742A238F-09DE-47C7-8897-D9EDACBA9566}" srcId="{E65C4CAE-209A-4B30-ADA0-917ABD09CF2E}" destId="{3D06C438-AB43-4988-9C97-E2E0642370C9}" srcOrd="5" destOrd="0" parTransId="{AF38C9A0-42CF-426B-813B-0EDCD8BE75A8}" sibTransId="{6C164CF7-5FD4-47BB-A0E7-22D8E16600C8}"/>
    <dgm:cxn modelId="{0B17E4BC-B704-48E6-A85B-D12277F792AE}" type="presOf" srcId="{32F6381D-459D-4750-9E1A-DE44FDA318F1}" destId="{D6D2EBEF-0E17-45FC-86AC-C73EFCA2C20B}" srcOrd="0" destOrd="0" presId="urn:microsoft.com/office/officeart/2016/7/layout/LinearArrowProcessNumbered"/>
    <dgm:cxn modelId="{08839EBE-0A85-4BA6-AF4F-849721881518}" type="presOf" srcId="{6D0BFD31-0BE8-41C4-85F9-70A3E64E7E4C}" destId="{422E526C-5F2B-4076-AC71-10FB6BE24F26}" srcOrd="0" destOrd="0" presId="urn:microsoft.com/office/officeart/2016/7/layout/LinearArrowProcessNumbered"/>
    <dgm:cxn modelId="{85D37CC2-95DD-410B-A164-9B2C5D15A368}" type="presOf" srcId="{9CAEB827-64AF-4F45-A53B-D76E43051602}" destId="{D1488273-8799-4E49-893F-A4926740C75A}" srcOrd="0" destOrd="0" presId="urn:microsoft.com/office/officeart/2016/7/layout/LinearArrowProcessNumbered"/>
    <dgm:cxn modelId="{0B01D4C6-EFC5-4594-BD93-11A3CF267FB1}" type="presOf" srcId="{320863D5-C730-45C7-85DA-A3EE8569AAAD}" destId="{1604B958-B376-4AD2-96BC-911C08A76BDC}" srcOrd="0" destOrd="0" presId="urn:microsoft.com/office/officeart/2016/7/layout/LinearArrowProcessNumbered"/>
    <dgm:cxn modelId="{2897F3F8-D521-4945-9FEA-2F63F4714B85}" type="presOf" srcId="{C70865DB-3ABB-46E5-81F4-E91D2F3FB949}" destId="{3DEBFA22-F885-47FA-AC43-1279AB51DCA8}" srcOrd="0" destOrd="0" presId="urn:microsoft.com/office/officeart/2016/7/layout/LinearArrowProcessNumbered"/>
    <dgm:cxn modelId="{681B578C-AC19-4502-A82B-2F428678FAEE}" type="presParOf" srcId="{831F863D-3B46-43B2-880E-CA996D0137D2}" destId="{F02B1772-9815-453D-8909-0B6811EFF5A5}" srcOrd="0" destOrd="0" presId="urn:microsoft.com/office/officeart/2016/7/layout/LinearArrowProcessNumbered"/>
    <dgm:cxn modelId="{D5A90651-0F5A-4D85-8FE4-8EB484010DAC}" type="presParOf" srcId="{F02B1772-9815-453D-8909-0B6811EFF5A5}" destId="{D1CFDB5C-CED8-41AF-9C25-2B2C5561620A}" srcOrd="0" destOrd="0" presId="urn:microsoft.com/office/officeart/2016/7/layout/LinearArrowProcessNumbered"/>
    <dgm:cxn modelId="{FF7F6596-95FA-48CE-AA5B-FDECAE0E24C6}" type="presParOf" srcId="{F02B1772-9815-453D-8909-0B6811EFF5A5}" destId="{05D31FD8-4BC9-4BB2-8B1D-6AF204C54371}" srcOrd="1" destOrd="0" presId="urn:microsoft.com/office/officeart/2016/7/layout/LinearArrowProcessNumbered"/>
    <dgm:cxn modelId="{D9C30E8B-8C8B-41D5-B3D8-06526658E06F}" type="presParOf" srcId="{05D31FD8-4BC9-4BB2-8B1D-6AF204C54371}" destId="{ACA61210-3D99-473F-A631-33D93F4B9469}" srcOrd="0" destOrd="0" presId="urn:microsoft.com/office/officeart/2016/7/layout/LinearArrowProcessNumbered"/>
    <dgm:cxn modelId="{828BDD97-3B0B-4D7A-B996-BE284D80737C}" type="presParOf" srcId="{05D31FD8-4BC9-4BB2-8B1D-6AF204C54371}" destId="{E0D069F3-1885-4286-8732-FDF580786692}" srcOrd="1" destOrd="0" presId="urn:microsoft.com/office/officeart/2016/7/layout/LinearArrowProcessNumbered"/>
    <dgm:cxn modelId="{3B2D4AD0-E289-4A34-8FB0-966CA924A552}" type="presParOf" srcId="{05D31FD8-4BC9-4BB2-8B1D-6AF204C54371}" destId="{3DEBFA22-F885-47FA-AC43-1279AB51DCA8}" srcOrd="2" destOrd="0" presId="urn:microsoft.com/office/officeart/2016/7/layout/LinearArrowProcessNumbered"/>
    <dgm:cxn modelId="{30A55EE3-5DE1-4AB2-9BE0-3662F2057F83}" type="presParOf" srcId="{05D31FD8-4BC9-4BB2-8B1D-6AF204C54371}" destId="{55895207-CF7A-4FE7-976F-D46D3FA0C4F0}" srcOrd="3" destOrd="0" presId="urn:microsoft.com/office/officeart/2016/7/layout/LinearArrowProcessNumbered"/>
    <dgm:cxn modelId="{8883C244-FF95-45C9-A50C-8155917507CC}" type="presParOf" srcId="{F02B1772-9815-453D-8909-0B6811EFF5A5}" destId="{58CA07AD-8B1A-47A0-BCAF-94E97C8EC30F}" srcOrd="2" destOrd="0" presId="urn:microsoft.com/office/officeart/2016/7/layout/LinearArrowProcessNumbered"/>
    <dgm:cxn modelId="{87BA3C2F-22B9-45BF-AA02-B6EA5BE47131}" type="presParOf" srcId="{831F863D-3B46-43B2-880E-CA996D0137D2}" destId="{6F1B0915-7B2D-41AF-AB34-1E53E2DF48A9}" srcOrd="1" destOrd="0" presId="urn:microsoft.com/office/officeart/2016/7/layout/LinearArrowProcessNumbered"/>
    <dgm:cxn modelId="{5C125B63-3C7E-4676-91A9-6B1A4F9E6E0B}" type="presParOf" srcId="{831F863D-3B46-43B2-880E-CA996D0137D2}" destId="{67F3B7EA-E288-4275-998A-E6B13460AC17}" srcOrd="2" destOrd="0" presId="urn:microsoft.com/office/officeart/2016/7/layout/LinearArrowProcessNumbered"/>
    <dgm:cxn modelId="{40B839C6-9E0A-40C4-849A-23A5770A4013}" type="presParOf" srcId="{67F3B7EA-E288-4275-998A-E6B13460AC17}" destId="{49E3D6A3-BA85-4D40-9450-2AE03CEE9B5F}" srcOrd="0" destOrd="0" presId="urn:microsoft.com/office/officeart/2016/7/layout/LinearArrowProcessNumbered"/>
    <dgm:cxn modelId="{BFA57242-7A81-4EB8-A4DC-D58D9CE7C6A9}" type="presParOf" srcId="{67F3B7EA-E288-4275-998A-E6B13460AC17}" destId="{52762576-B5D6-4278-9E6A-54D4E9B67AED}" srcOrd="1" destOrd="0" presId="urn:microsoft.com/office/officeart/2016/7/layout/LinearArrowProcessNumbered"/>
    <dgm:cxn modelId="{32EBE438-D642-46E7-93EA-73E34A62892E}" type="presParOf" srcId="{52762576-B5D6-4278-9E6A-54D4E9B67AED}" destId="{46FAA0D3-B534-4F2D-8A67-E3C3E61014E9}" srcOrd="0" destOrd="0" presId="urn:microsoft.com/office/officeart/2016/7/layout/LinearArrowProcessNumbered"/>
    <dgm:cxn modelId="{06237296-D8F8-4CD2-A2F9-1DC97B6FD68E}" type="presParOf" srcId="{52762576-B5D6-4278-9E6A-54D4E9B67AED}" destId="{E7AC90F8-8EE7-4F03-A40E-7CAB7AC12985}" srcOrd="1" destOrd="0" presId="urn:microsoft.com/office/officeart/2016/7/layout/LinearArrowProcessNumbered"/>
    <dgm:cxn modelId="{0A94FB21-7F18-4C88-91FD-0A5F55637EF4}" type="presParOf" srcId="{52762576-B5D6-4278-9E6A-54D4E9B67AED}" destId="{D1488273-8799-4E49-893F-A4926740C75A}" srcOrd="2" destOrd="0" presId="urn:microsoft.com/office/officeart/2016/7/layout/LinearArrowProcessNumbered"/>
    <dgm:cxn modelId="{A49B9FCB-27F7-420D-BC78-64F3F347B262}" type="presParOf" srcId="{52762576-B5D6-4278-9E6A-54D4E9B67AED}" destId="{95DFD10C-1AC5-4318-826B-355414F5CF1E}" srcOrd="3" destOrd="0" presId="urn:microsoft.com/office/officeart/2016/7/layout/LinearArrowProcessNumbered"/>
    <dgm:cxn modelId="{A5A6E824-01AB-4CDC-975E-A7A4ABD8AB77}" type="presParOf" srcId="{67F3B7EA-E288-4275-998A-E6B13460AC17}" destId="{CF246605-F48E-4FCB-AC82-68CA61AAF774}" srcOrd="2" destOrd="0" presId="urn:microsoft.com/office/officeart/2016/7/layout/LinearArrowProcessNumbered"/>
    <dgm:cxn modelId="{07A5E847-9D7D-4D4D-8DFC-53EC56D926F4}" type="presParOf" srcId="{831F863D-3B46-43B2-880E-CA996D0137D2}" destId="{65F35287-61DF-4D11-BE9A-60E00E7EAF75}" srcOrd="3" destOrd="0" presId="urn:microsoft.com/office/officeart/2016/7/layout/LinearArrowProcessNumbered"/>
    <dgm:cxn modelId="{58F20C4A-315A-40C2-8D6E-63E709D4B5AD}" type="presParOf" srcId="{831F863D-3B46-43B2-880E-CA996D0137D2}" destId="{56C469AB-8C00-4AFC-9204-6A2EEC9ADA7B}" srcOrd="4" destOrd="0" presId="urn:microsoft.com/office/officeart/2016/7/layout/LinearArrowProcessNumbered"/>
    <dgm:cxn modelId="{50E80976-DEB9-42A1-979D-166AF7765D12}" type="presParOf" srcId="{56C469AB-8C00-4AFC-9204-6A2EEC9ADA7B}" destId="{245F5ECE-DEB8-4AA4-8046-46209F34B0BF}" srcOrd="0" destOrd="0" presId="urn:microsoft.com/office/officeart/2016/7/layout/LinearArrowProcessNumbered"/>
    <dgm:cxn modelId="{C5322D42-9151-4DD8-AE96-EBF644CDC67B}" type="presParOf" srcId="{56C469AB-8C00-4AFC-9204-6A2EEC9ADA7B}" destId="{C0F34411-9913-4A34-8377-57EE050F4ACF}" srcOrd="1" destOrd="0" presId="urn:microsoft.com/office/officeart/2016/7/layout/LinearArrowProcessNumbered"/>
    <dgm:cxn modelId="{3B98A8D5-B326-45F7-927B-5FDEF230CC65}" type="presParOf" srcId="{C0F34411-9913-4A34-8377-57EE050F4ACF}" destId="{EFF404DB-ECD6-4CC6-824D-D4A1BCA27633}" srcOrd="0" destOrd="0" presId="urn:microsoft.com/office/officeart/2016/7/layout/LinearArrowProcessNumbered"/>
    <dgm:cxn modelId="{ADD6DD84-3375-41EB-B2C4-3C2DFAE027A3}" type="presParOf" srcId="{C0F34411-9913-4A34-8377-57EE050F4ACF}" destId="{2532EC62-F364-4B45-8B5C-0E03E98D3956}" srcOrd="1" destOrd="0" presId="urn:microsoft.com/office/officeart/2016/7/layout/LinearArrowProcessNumbered"/>
    <dgm:cxn modelId="{D476E7F7-9446-4D61-9BF3-FA8AC029FE47}" type="presParOf" srcId="{C0F34411-9913-4A34-8377-57EE050F4ACF}" destId="{D17FBD65-3591-4201-B144-62F45409A936}" srcOrd="2" destOrd="0" presId="urn:microsoft.com/office/officeart/2016/7/layout/LinearArrowProcessNumbered"/>
    <dgm:cxn modelId="{E6BF6D5A-C418-4FF0-8082-7DB728CEC12B}" type="presParOf" srcId="{C0F34411-9913-4A34-8377-57EE050F4ACF}" destId="{4ADEBB02-36DF-473F-B54F-B39CADFB718A}" srcOrd="3" destOrd="0" presId="urn:microsoft.com/office/officeart/2016/7/layout/LinearArrowProcessNumbered"/>
    <dgm:cxn modelId="{C96E2BC1-772B-4F30-910A-2BB655F6E420}" type="presParOf" srcId="{56C469AB-8C00-4AFC-9204-6A2EEC9ADA7B}" destId="{D6D2EBEF-0E17-45FC-86AC-C73EFCA2C20B}" srcOrd="2" destOrd="0" presId="urn:microsoft.com/office/officeart/2016/7/layout/LinearArrowProcessNumbered"/>
    <dgm:cxn modelId="{13990ECB-23A6-4ACE-A508-FB5B9324A591}" type="presParOf" srcId="{831F863D-3B46-43B2-880E-CA996D0137D2}" destId="{24C9EB25-8CC2-4084-9960-50B8DF14D857}" srcOrd="5" destOrd="0" presId="urn:microsoft.com/office/officeart/2016/7/layout/LinearArrowProcessNumbered"/>
    <dgm:cxn modelId="{503ACBCA-A21D-4CA5-9F55-1D966A441EED}" type="presParOf" srcId="{831F863D-3B46-43B2-880E-CA996D0137D2}" destId="{CC5F79B1-658C-4AAD-B4FC-8E448A500105}" srcOrd="6" destOrd="0" presId="urn:microsoft.com/office/officeart/2016/7/layout/LinearArrowProcessNumbered"/>
    <dgm:cxn modelId="{BA4DE494-59FC-4285-B048-7E6A9BA9FF08}" type="presParOf" srcId="{CC5F79B1-658C-4AAD-B4FC-8E448A500105}" destId="{093C5B8F-D545-4D21-A2F7-DB430FD1D57D}" srcOrd="0" destOrd="0" presId="urn:microsoft.com/office/officeart/2016/7/layout/LinearArrowProcessNumbered"/>
    <dgm:cxn modelId="{193F696F-B299-4E32-9EA2-C8E446BB8FA2}" type="presParOf" srcId="{CC5F79B1-658C-4AAD-B4FC-8E448A500105}" destId="{1D572AFF-D48F-4465-8911-AB2E11ECB11F}" srcOrd="1" destOrd="0" presId="urn:microsoft.com/office/officeart/2016/7/layout/LinearArrowProcessNumbered"/>
    <dgm:cxn modelId="{409EB087-4915-4D84-96B5-57A7E1BCE50E}" type="presParOf" srcId="{1D572AFF-D48F-4465-8911-AB2E11ECB11F}" destId="{86EC4782-35E3-4F95-BBF2-8DF0D7B0AC1A}" srcOrd="0" destOrd="0" presId="urn:microsoft.com/office/officeart/2016/7/layout/LinearArrowProcessNumbered"/>
    <dgm:cxn modelId="{92F402C6-94FF-4CB6-82B3-53A17E722F5D}" type="presParOf" srcId="{1D572AFF-D48F-4465-8911-AB2E11ECB11F}" destId="{E21A6064-6AB0-4D13-9306-981E1A040A3C}" srcOrd="1" destOrd="0" presId="urn:microsoft.com/office/officeart/2016/7/layout/LinearArrowProcessNumbered"/>
    <dgm:cxn modelId="{8CA2D3A8-1122-4723-B3B0-55F97E4C0BF2}" type="presParOf" srcId="{1D572AFF-D48F-4465-8911-AB2E11ECB11F}" destId="{5A428A20-ABDB-4894-971C-125206B61138}" srcOrd="2" destOrd="0" presId="urn:microsoft.com/office/officeart/2016/7/layout/LinearArrowProcessNumbered"/>
    <dgm:cxn modelId="{2A45ADBD-1537-4A51-8F3B-95E0532BD788}" type="presParOf" srcId="{1D572AFF-D48F-4465-8911-AB2E11ECB11F}" destId="{99DC3A4B-942E-4E28-8F92-24D18D794C01}" srcOrd="3" destOrd="0" presId="urn:microsoft.com/office/officeart/2016/7/layout/LinearArrowProcessNumbered"/>
    <dgm:cxn modelId="{115577AD-0CC9-4C16-B5E6-C39B5140D5EA}" type="presParOf" srcId="{CC5F79B1-658C-4AAD-B4FC-8E448A500105}" destId="{422E526C-5F2B-4076-AC71-10FB6BE24F26}" srcOrd="2" destOrd="0" presId="urn:microsoft.com/office/officeart/2016/7/layout/LinearArrowProcessNumbered"/>
    <dgm:cxn modelId="{49492C99-3311-4767-9416-65F99A11FB53}" type="presParOf" srcId="{831F863D-3B46-43B2-880E-CA996D0137D2}" destId="{13060399-1028-4831-A4DD-1D64ACA9D75B}" srcOrd="7" destOrd="0" presId="urn:microsoft.com/office/officeart/2016/7/layout/LinearArrowProcessNumbered"/>
    <dgm:cxn modelId="{8C792FDA-0F30-49C7-8965-7DD5312E6BB8}" type="presParOf" srcId="{831F863D-3B46-43B2-880E-CA996D0137D2}" destId="{C3042381-9122-4A29-8AC7-DD06E2454AFE}" srcOrd="8" destOrd="0" presId="urn:microsoft.com/office/officeart/2016/7/layout/LinearArrowProcessNumbered"/>
    <dgm:cxn modelId="{0910023E-6480-4E89-B2B5-21F1E982C56E}" type="presParOf" srcId="{C3042381-9122-4A29-8AC7-DD06E2454AFE}" destId="{F82AF627-042F-4193-B716-B767AF80EAF0}" srcOrd="0" destOrd="0" presId="urn:microsoft.com/office/officeart/2016/7/layout/LinearArrowProcessNumbered"/>
    <dgm:cxn modelId="{C5901856-7D04-44A8-80C5-398B041807A5}" type="presParOf" srcId="{C3042381-9122-4A29-8AC7-DD06E2454AFE}" destId="{A180B224-3F35-45D6-AC29-76B700A0442E}" srcOrd="1" destOrd="0" presId="urn:microsoft.com/office/officeart/2016/7/layout/LinearArrowProcessNumbered"/>
    <dgm:cxn modelId="{CADF0C7F-3630-4423-BF62-7FBA019D0BF7}" type="presParOf" srcId="{A180B224-3F35-45D6-AC29-76B700A0442E}" destId="{E924A116-23BA-4F12-BBB4-2C5AE8250ECA}" srcOrd="0" destOrd="0" presId="urn:microsoft.com/office/officeart/2016/7/layout/LinearArrowProcessNumbered"/>
    <dgm:cxn modelId="{E0512F82-B889-4A86-9758-E60685BA6FBF}" type="presParOf" srcId="{A180B224-3F35-45D6-AC29-76B700A0442E}" destId="{79CD90D2-6894-4F9E-9ED5-27DF6F0134CC}" srcOrd="1" destOrd="0" presId="urn:microsoft.com/office/officeart/2016/7/layout/LinearArrowProcessNumbered"/>
    <dgm:cxn modelId="{220DC81D-86F0-4314-BBF1-573BA682C28C}" type="presParOf" srcId="{A180B224-3F35-45D6-AC29-76B700A0442E}" destId="{AACD8A58-4707-416B-B721-CA5BD2F261BC}" srcOrd="2" destOrd="0" presId="urn:microsoft.com/office/officeart/2016/7/layout/LinearArrowProcessNumbered"/>
    <dgm:cxn modelId="{DCB1515C-917E-4330-B165-26A7C0AB1D43}" type="presParOf" srcId="{A180B224-3F35-45D6-AC29-76B700A0442E}" destId="{EF6E205D-5554-4093-9C85-7E2251DAF64B}" srcOrd="3" destOrd="0" presId="urn:microsoft.com/office/officeart/2016/7/layout/LinearArrowProcessNumbered"/>
    <dgm:cxn modelId="{63CD7C3D-2565-4EC9-888B-0E3E7FE1C882}" type="presParOf" srcId="{C3042381-9122-4A29-8AC7-DD06E2454AFE}" destId="{1604B958-B376-4AD2-96BC-911C08A76BDC}" srcOrd="2" destOrd="0" presId="urn:microsoft.com/office/officeart/2016/7/layout/LinearArrowProcessNumbered"/>
    <dgm:cxn modelId="{B905D3DD-D70E-4A53-B2BC-6BC6E8E6296B}" type="presParOf" srcId="{831F863D-3B46-43B2-880E-CA996D0137D2}" destId="{72FA2640-4497-4669-B722-92E5ABFE36D9}" srcOrd="9" destOrd="0" presId="urn:microsoft.com/office/officeart/2016/7/layout/LinearArrowProcessNumbered"/>
    <dgm:cxn modelId="{44D6671D-E7B4-4E8B-B606-DC0D1E56F8C5}" type="presParOf" srcId="{831F863D-3B46-43B2-880E-CA996D0137D2}" destId="{83A48CA5-B193-43A4-AD19-B6749D480115}" srcOrd="10" destOrd="0" presId="urn:microsoft.com/office/officeart/2016/7/layout/LinearArrowProcessNumbered"/>
    <dgm:cxn modelId="{5B534101-7EA9-4273-BE2E-23AAE6E0CDC1}" type="presParOf" srcId="{83A48CA5-B193-43A4-AD19-B6749D480115}" destId="{560E6B4F-F0F3-4B09-86B5-61CE2B4F4519}" srcOrd="0" destOrd="0" presId="urn:microsoft.com/office/officeart/2016/7/layout/LinearArrowProcessNumbered"/>
    <dgm:cxn modelId="{CCBE7676-629F-4125-BDCB-C657EB5FA861}" type="presParOf" srcId="{83A48CA5-B193-43A4-AD19-B6749D480115}" destId="{D0D2B751-06A2-46EF-A071-25F0F39BBCD4}" srcOrd="1" destOrd="0" presId="urn:microsoft.com/office/officeart/2016/7/layout/LinearArrowProcessNumbered"/>
    <dgm:cxn modelId="{DCFF2148-A881-4F4B-A6A2-E77C0520187D}" type="presParOf" srcId="{D0D2B751-06A2-46EF-A071-25F0F39BBCD4}" destId="{F6B92303-DCA1-4255-82E5-C72A28B62F8E}" srcOrd="0" destOrd="0" presId="urn:microsoft.com/office/officeart/2016/7/layout/LinearArrowProcessNumbered"/>
    <dgm:cxn modelId="{BDCFB92A-9E03-42AE-A4DB-41F04C20575B}" type="presParOf" srcId="{D0D2B751-06A2-46EF-A071-25F0F39BBCD4}" destId="{34261363-6286-4235-AD91-95D407B6FF73}" srcOrd="1" destOrd="0" presId="urn:microsoft.com/office/officeart/2016/7/layout/LinearArrowProcessNumbered"/>
    <dgm:cxn modelId="{163EDC49-CD36-40AF-8227-292F5A85EDAF}" type="presParOf" srcId="{D0D2B751-06A2-46EF-A071-25F0F39BBCD4}" destId="{E49B81C4-CFE5-4585-8390-9A81C80F8881}" srcOrd="2" destOrd="0" presId="urn:microsoft.com/office/officeart/2016/7/layout/LinearArrowProcessNumbered"/>
    <dgm:cxn modelId="{1F80011C-9AC4-402F-8CF6-42B9C03A2B1C}" type="presParOf" srcId="{D0D2B751-06A2-46EF-A071-25F0F39BBCD4}" destId="{EF440973-FF76-4C79-9519-22FB0F53CAEF}" srcOrd="3" destOrd="0" presId="urn:microsoft.com/office/officeart/2016/7/layout/LinearArrowProcessNumbered"/>
    <dgm:cxn modelId="{6F6F3B55-476C-4A06-ADBE-A0B3F547282B}" type="presParOf" srcId="{83A48CA5-B193-43A4-AD19-B6749D480115}" destId="{A3C7552A-1F6D-4CB5-A2EA-59648F50870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7A283F-7333-49F3-8F65-C2F48237AE2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36196E-E9B4-443D-9342-347606F5116D}">
      <dgm:prSet/>
      <dgm:spPr/>
      <dgm:t>
        <a:bodyPr/>
        <a:lstStyle/>
        <a:p>
          <a:r>
            <a:rPr lang="en-US" b="0" i="1"/>
            <a:t>GitOps is a process that leverages the Git developer toolset for operations and management of cloud-native applications © rancher.com</a:t>
          </a:r>
          <a:endParaRPr lang="en-US"/>
        </a:p>
      </dgm:t>
    </dgm:pt>
    <dgm:pt modelId="{19EFE2DE-AF9A-4839-AFD7-37AE072B390F}" type="parTrans" cxnId="{06ED7477-2056-4043-8F2E-3A2E5744B459}">
      <dgm:prSet/>
      <dgm:spPr/>
      <dgm:t>
        <a:bodyPr/>
        <a:lstStyle/>
        <a:p>
          <a:endParaRPr lang="en-US"/>
        </a:p>
      </dgm:t>
    </dgm:pt>
    <dgm:pt modelId="{0079692E-5654-493E-A2D0-73C57DC8C066}" type="sibTrans" cxnId="{06ED7477-2056-4043-8F2E-3A2E5744B459}">
      <dgm:prSet/>
      <dgm:spPr/>
      <dgm:t>
        <a:bodyPr/>
        <a:lstStyle/>
        <a:p>
          <a:endParaRPr lang="en-US"/>
        </a:p>
      </dgm:t>
    </dgm:pt>
    <dgm:pt modelId="{F0E1BB8E-BE15-4DF5-B9DC-201F82180CE0}">
      <dgm:prSet/>
      <dgm:spPr/>
      <dgm:t>
        <a:bodyPr/>
        <a:lstStyle/>
        <a:p>
          <a:r>
            <a:rPr lang="en-GB"/>
            <a:t>GitOps in Kubernetes places the cluster into a desired state</a:t>
          </a:r>
          <a:endParaRPr lang="en-US"/>
        </a:p>
      </dgm:t>
    </dgm:pt>
    <dgm:pt modelId="{9E31559D-D1C9-4860-BD1D-E41B648A63D0}" type="parTrans" cxnId="{B18EB505-DC44-4488-9643-9598D43EED10}">
      <dgm:prSet/>
      <dgm:spPr/>
      <dgm:t>
        <a:bodyPr/>
        <a:lstStyle/>
        <a:p>
          <a:endParaRPr lang="en-US"/>
        </a:p>
      </dgm:t>
    </dgm:pt>
    <dgm:pt modelId="{8EC5548A-B396-4DEA-95C1-F7451282459B}" type="sibTrans" cxnId="{B18EB505-DC44-4488-9643-9598D43EED10}">
      <dgm:prSet/>
      <dgm:spPr/>
      <dgm:t>
        <a:bodyPr/>
        <a:lstStyle/>
        <a:p>
          <a:endParaRPr lang="en-US"/>
        </a:p>
      </dgm:t>
    </dgm:pt>
    <dgm:pt modelId="{CB056646-C6FE-49F7-8A6E-21FC8EFE8289}">
      <dgm:prSet/>
      <dgm:spPr/>
      <dgm:t>
        <a:bodyPr/>
        <a:lstStyle/>
        <a:p>
          <a:r>
            <a:rPr lang="en-GB"/>
            <a:t>Version Control with GitOps</a:t>
          </a:r>
          <a:endParaRPr lang="en-US"/>
        </a:p>
      </dgm:t>
    </dgm:pt>
    <dgm:pt modelId="{7D71549B-6B50-4958-9416-4DD7A12D4EBA}" type="parTrans" cxnId="{FF7648AC-B3A1-46CB-A432-319C31EA1543}">
      <dgm:prSet/>
      <dgm:spPr/>
      <dgm:t>
        <a:bodyPr/>
        <a:lstStyle/>
        <a:p>
          <a:endParaRPr lang="en-US"/>
        </a:p>
      </dgm:t>
    </dgm:pt>
    <dgm:pt modelId="{8C3E3A1D-D27A-4DA4-A2F3-05EF079C8829}" type="sibTrans" cxnId="{FF7648AC-B3A1-46CB-A432-319C31EA1543}">
      <dgm:prSet/>
      <dgm:spPr/>
      <dgm:t>
        <a:bodyPr/>
        <a:lstStyle/>
        <a:p>
          <a:endParaRPr lang="en-US"/>
        </a:p>
      </dgm:t>
    </dgm:pt>
    <dgm:pt modelId="{F09EB5C5-1CD0-4D90-8C93-3D18C92EF294}">
      <dgm:prSet/>
      <dgm:spPr/>
      <dgm:t>
        <a:bodyPr/>
        <a:lstStyle/>
        <a:p>
          <a:r>
            <a:rPr lang="en-GB"/>
            <a:t>The only components that are deployed on the cluster is from version control</a:t>
          </a:r>
          <a:endParaRPr lang="en-US"/>
        </a:p>
      </dgm:t>
    </dgm:pt>
    <dgm:pt modelId="{74686AF9-A869-495C-8862-D4D0095D09C9}" type="parTrans" cxnId="{17FCD28F-0EE5-436E-A399-768E279EE0AA}">
      <dgm:prSet/>
      <dgm:spPr/>
      <dgm:t>
        <a:bodyPr/>
        <a:lstStyle/>
        <a:p>
          <a:endParaRPr lang="en-US"/>
        </a:p>
      </dgm:t>
    </dgm:pt>
    <dgm:pt modelId="{E9C032C6-9CB2-440F-BEC7-C8ADF7914804}" type="sibTrans" cxnId="{17FCD28F-0EE5-436E-A399-768E279EE0AA}">
      <dgm:prSet/>
      <dgm:spPr/>
      <dgm:t>
        <a:bodyPr/>
        <a:lstStyle/>
        <a:p>
          <a:endParaRPr lang="en-US"/>
        </a:p>
      </dgm:t>
    </dgm:pt>
    <dgm:pt modelId="{5328CB2F-5A2C-4305-80EE-AF3BD221A854}">
      <dgm:prSet/>
      <dgm:spPr/>
      <dgm:t>
        <a:bodyPr/>
        <a:lstStyle/>
        <a:p>
          <a:r>
            <a:rPr lang="en-US"/>
            <a:t>Ensures what is deployed onto the clusters are correct</a:t>
          </a:r>
        </a:p>
      </dgm:t>
    </dgm:pt>
    <dgm:pt modelId="{667A3A1D-52A4-4832-A433-CC51A9205E4A}" type="parTrans" cxnId="{4799F4B3-1868-4FA4-8D0E-DCC4C3C8D2C5}">
      <dgm:prSet/>
      <dgm:spPr/>
      <dgm:t>
        <a:bodyPr/>
        <a:lstStyle/>
        <a:p>
          <a:endParaRPr lang="en-US"/>
        </a:p>
      </dgm:t>
    </dgm:pt>
    <dgm:pt modelId="{387B2784-747E-4010-AE71-39F64B5F9B3F}" type="sibTrans" cxnId="{4799F4B3-1868-4FA4-8D0E-DCC4C3C8D2C5}">
      <dgm:prSet/>
      <dgm:spPr/>
      <dgm:t>
        <a:bodyPr/>
        <a:lstStyle/>
        <a:p>
          <a:endParaRPr lang="en-US"/>
        </a:p>
      </dgm:t>
    </dgm:pt>
    <dgm:pt modelId="{7B6DFCAA-6B97-4360-A4A5-CBCAB363DF44}" type="pres">
      <dgm:prSet presAssocID="{377A283F-7333-49F3-8F65-C2F48237AE24}" presName="linear" presStyleCnt="0">
        <dgm:presLayoutVars>
          <dgm:animLvl val="lvl"/>
          <dgm:resizeHandles val="exact"/>
        </dgm:presLayoutVars>
      </dgm:prSet>
      <dgm:spPr/>
    </dgm:pt>
    <dgm:pt modelId="{9D78A86A-2FA8-4360-8062-AE9935212609}" type="pres">
      <dgm:prSet presAssocID="{4236196E-E9B4-443D-9342-347606F5116D}" presName="parentText" presStyleLbl="node1" presStyleIdx="0" presStyleCnt="5">
        <dgm:presLayoutVars>
          <dgm:chMax val="0"/>
          <dgm:bulletEnabled val="1"/>
        </dgm:presLayoutVars>
      </dgm:prSet>
      <dgm:spPr/>
    </dgm:pt>
    <dgm:pt modelId="{141EE35B-DFC2-488E-A0C8-C8825C422703}" type="pres">
      <dgm:prSet presAssocID="{0079692E-5654-493E-A2D0-73C57DC8C066}" presName="spacer" presStyleCnt="0"/>
      <dgm:spPr/>
    </dgm:pt>
    <dgm:pt modelId="{8F1F1783-67C7-4616-9D2F-144832A845C2}" type="pres">
      <dgm:prSet presAssocID="{F0E1BB8E-BE15-4DF5-B9DC-201F82180CE0}" presName="parentText" presStyleLbl="node1" presStyleIdx="1" presStyleCnt="5">
        <dgm:presLayoutVars>
          <dgm:chMax val="0"/>
          <dgm:bulletEnabled val="1"/>
        </dgm:presLayoutVars>
      </dgm:prSet>
      <dgm:spPr/>
    </dgm:pt>
    <dgm:pt modelId="{3A3B8F74-0FCA-4B0A-AAA9-A8EC21BE5EBC}" type="pres">
      <dgm:prSet presAssocID="{8EC5548A-B396-4DEA-95C1-F7451282459B}" presName="spacer" presStyleCnt="0"/>
      <dgm:spPr/>
    </dgm:pt>
    <dgm:pt modelId="{343A8918-B82A-4BF1-BADF-6D05A85B1245}" type="pres">
      <dgm:prSet presAssocID="{CB056646-C6FE-49F7-8A6E-21FC8EFE8289}" presName="parentText" presStyleLbl="node1" presStyleIdx="2" presStyleCnt="5">
        <dgm:presLayoutVars>
          <dgm:chMax val="0"/>
          <dgm:bulletEnabled val="1"/>
        </dgm:presLayoutVars>
      </dgm:prSet>
      <dgm:spPr/>
    </dgm:pt>
    <dgm:pt modelId="{92005FB0-21E0-4C7A-8DC1-562115FA2971}" type="pres">
      <dgm:prSet presAssocID="{8C3E3A1D-D27A-4DA4-A2F3-05EF079C8829}" presName="spacer" presStyleCnt="0"/>
      <dgm:spPr/>
    </dgm:pt>
    <dgm:pt modelId="{63D92FC2-6C9D-4F80-AB0D-2D8FBF79739E}" type="pres">
      <dgm:prSet presAssocID="{F09EB5C5-1CD0-4D90-8C93-3D18C92EF294}" presName="parentText" presStyleLbl="node1" presStyleIdx="3" presStyleCnt="5">
        <dgm:presLayoutVars>
          <dgm:chMax val="0"/>
          <dgm:bulletEnabled val="1"/>
        </dgm:presLayoutVars>
      </dgm:prSet>
      <dgm:spPr/>
    </dgm:pt>
    <dgm:pt modelId="{FFF4B2C3-FA5A-4B2A-A963-C3653B590B23}" type="pres">
      <dgm:prSet presAssocID="{E9C032C6-9CB2-440F-BEC7-C8ADF7914804}" presName="spacer" presStyleCnt="0"/>
      <dgm:spPr/>
    </dgm:pt>
    <dgm:pt modelId="{58A64AAE-1F79-4502-8803-19B7B92F48D7}" type="pres">
      <dgm:prSet presAssocID="{5328CB2F-5A2C-4305-80EE-AF3BD221A854}" presName="parentText" presStyleLbl="node1" presStyleIdx="4" presStyleCnt="5">
        <dgm:presLayoutVars>
          <dgm:chMax val="0"/>
          <dgm:bulletEnabled val="1"/>
        </dgm:presLayoutVars>
      </dgm:prSet>
      <dgm:spPr/>
    </dgm:pt>
  </dgm:ptLst>
  <dgm:cxnLst>
    <dgm:cxn modelId="{95956802-193C-4D40-B28A-82A60E1D40DB}" type="presOf" srcId="{4236196E-E9B4-443D-9342-347606F5116D}" destId="{9D78A86A-2FA8-4360-8062-AE9935212609}" srcOrd="0" destOrd="0" presId="urn:microsoft.com/office/officeart/2005/8/layout/vList2"/>
    <dgm:cxn modelId="{B18EB505-DC44-4488-9643-9598D43EED10}" srcId="{377A283F-7333-49F3-8F65-C2F48237AE24}" destId="{F0E1BB8E-BE15-4DF5-B9DC-201F82180CE0}" srcOrd="1" destOrd="0" parTransId="{9E31559D-D1C9-4860-BD1D-E41B648A63D0}" sibTransId="{8EC5548A-B396-4DEA-95C1-F7451282459B}"/>
    <dgm:cxn modelId="{63A5A307-EF47-4CF0-8787-8C49A58E6E95}" type="presOf" srcId="{F09EB5C5-1CD0-4D90-8C93-3D18C92EF294}" destId="{63D92FC2-6C9D-4F80-AB0D-2D8FBF79739E}" srcOrd="0" destOrd="0" presId="urn:microsoft.com/office/officeart/2005/8/layout/vList2"/>
    <dgm:cxn modelId="{B60BAD20-0479-4B72-8F89-F7A8B38EED4A}" type="presOf" srcId="{F0E1BB8E-BE15-4DF5-B9DC-201F82180CE0}" destId="{8F1F1783-67C7-4616-9D2F-144832A845C2}" srcOrd="0" destOrd="0" presId="urn:microsoft.com/office/officeart/2005/8/layout/vList2"/>
    <dgm:cxn modelId="{3C1B5E4E-2B83-4FAF-8817-FC409F928402}" type="presOf" srcId="{377A283F-7333-49F3-8F65-C2F48237AE24}" destId="{7B6DFCAA-6B97-4360-A4A5-CBCAB363DF44}" srcOrd="0" destOrd="0" presId="urn:microsoft.com/office/officeart/2005/8/layout/vList2"/>
    <dgm:cxn modelId="{06ED7477-2056-4043-8F2E-3A2E5744B459}" srcId="{377A283F-7333-49F3-8F65-C2F48237AE24}" destId="{4236196E-E9B4-443D-9342-347606F5116D}" srcOrd="0" destOrd="0" parTransId="{19EFE2DE-AF9A-4839-AFD7-37AE072B390F}" sibTransId="{0079692E-5654-493E-A2D0-73C57DC8C066}"/>
    <dgm:cxn modelId="{17FCD28F-0EE5-436E-A399-768E279EE0AA}" srcId="{377A283F-7333-49F3-8F65-C2F48237AE24}" destId="{F09EB5C5-1CD0-4D90-8C93-3D18C92EF294}" srcOrd="3" destOrd="0" parTransId="{74686AF9-A869-495C-8862-D4D0095D09C9}" sibTransId="{E9C032C6-9CB2-440F-BEC7-C8ADF7914804}"/>
    <dgm:cxn modelId="{68E5E6A0-8D19-434B-AEE5-706F0F17C512}" type="presOf" srcId="{5328CB2F-5A2C-4305-80EE-AF3BD221A854}" destId="{58A64AAE-1F79-4502-8803-19B7B92F48D7}" srcOrd="0" destOrd="0" presId="urn:microsoft.com/office/officeart/2005/8/layout/vList2"/>
    <dgm:cxn modelId="{FF7648AC-B3A1-46CB-A432-319C31EA1543}" srcId="{377A283F-7333-49F3-8F65-C2F48237AE24}" destId="{CB056646-C6FE-49F7-8A6E-21FC8EFE8289}" srcOrd="2" destOrd="0" parTransId="{7D71549B-6B50-4958-9416-4DD7A12D4EBA}" sibTransId="{8C3E3A1D-D27A-4DA4-A2F3-05EF079C8829}"/>
    <dgm:cxn modelId="{4799F4B3-1868-4FA4-8D0E-DCC4C3C8D2C5}" srcId="{377A283F-7333-49F3-8F65-C2F48237AE24}" destId="{5328CB2F-5A2C-4305-80EE-AF3BD221A854}" srcOrd="4" destOrd="0" parTransId="{667A3A1D-52A4-4832-A433-CC51A9205E4A}" sibTransId="{387B2784-747E-4010-AE71-39F64B5F9B3F}"/>
    <dgm:cxn modelId="{8B31ADD5-3C48-43E7-969F-08C9D448EFC0}" type="presOf" srcId="{CB056646-C6FE-49F7-8A6E-21FC8EFE8289}" destId="{343A8918-B82A-4BF1-BADF-6D05A85B1245}" srcOrd="0" destOrd="0" presId="urn:microsoft.com/office/officeart/2005/8/layout/vList2"/>
    <dgm:cxn modelId="{646E3574-F4B0-4B40-9461-E4E6A21C92BC}" type="presParOf" srcId="{7B6DFCAA-6B97-4360-A4A5-CBCAB363DF44}" destId="{9D78A86A-2FA8-4360-8062-AE9935212609}" srcOrd="0" destOrd="0" presId="urn:microsoft.com/office/officeart/2005/8/layout/vList2"/>
    <dgm:cxn modelId="{9031ED04-A8CB-44A1-A093-4856785F33F3}" type="presParOf" srcId="{7B6DFCAA-6B97-4360-A4A5-CBCAB363DF44}" destId="{141EE35B-DFC2-488E-A0C8-C8825C422703}" srcOrd="1" destOrd="0" presId="urn:microsoft.com/office/officeart/2005/8/layout/vList2"/>
    <dgm:cxn modelId="{BE1F51DC-EB90-4EB6-9129-D35C4DA7099E}" type="presParOf" srcId="{7B6DFCAA-6B97-4360-A4A5-CBCAB363DF44}" destId="{8F1F1783-67C7-4616-9D2F-144832A845C2}" srcOrd="2" destOrd="0" presId="urn:microsoft.com/office/officeart/2005/8/layout/vList2"/>
    <dgm:cxn modelId="{4FF3E7B1-B30F-4597-92F1-681E99362522}" type="presParOf" srcId="{7B6DFCAA-6B97-4360-A4A5-CBCAB363DF44}" destId="{3A3B8F74-0FCA-4B0A-AAA9-A8EC21BE5EBC}" srcOrd="3" destOrd="0" presId="urn:microsoft.com/office/officeart/2005/8/layout/vList2"/>
    <dgm:cxn modelId="{26B6C2A4-A9D6-4CA8-8E64-C69F39E3381C}" type="presParOf" srcId="{7B6DFCAA-6B97-4360-A4A5-CBCAB363DF44}" destId="{343A8918-B82A-4BF1-BADF-6D05A85B1245}" srcOrd="4" destOrd="0" presId="urn:microsoft.com/office/officeart/2005/8/layout/vList2"/>
    <dgm:cxn modelId="{FCD77705-E566-4D03-A249-168497542DE4}" type="presParOf" srcId="{7B6DFCAA-6B97-4360-A4A5-CBCAB363DF44}" destId="{92005FB0-21E0-4C7A-8DC1-562115FA2971}" srcOrd="5" destOrd="0" presId="urn:microsoft.com/office/officeart/2005/8/layout/vList2"/>
    <dgm:cxn modelId="{12D7C732-2978-471A-8998-96F70680BDFF}" type="presParOf" srcId="{7B6DFCAA-6B97-4360-A4A5-CBCAB363DF44}" destId="{63D92FC2-6C9D-4F80-AB0D-2D8FBF79739E}" srcOrd="6" destOrd="0" presId="urn:microsoft.com/office/officeart/2005/8/layout/vList2"/>
    <dgm:cxn modelId="{41BE2567-C031-445B-83AD-DC30875B1790}" type="presParOf" srcId="{7B6DFCAA-6B97-4360-A4A5-CBCAB363DF44}" destId="{FFF4B2C3-FA5A-4B2A-A963-C3653B590B23}" srcOrd="7" destOrd="0" presId="urn:microsoft.com/office/officeart/2005/8/layout/vList2"/>
    <dgm:cxn modelId="{83C9D85E-D7EF-479E-A31D-40EDF81A159E}" type="presParOf" srcId="{7B6DFCAA-6B97-4360-A4A5-CBCAB363DF44}" destId="{58A64AAE-1F79-4502-8803-19B7B92F48D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0B678F-70D0-437B-BA2A-1A9C6FCAD7B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D6F4483-62A8-4509-8DAB-57AC43554B03}">
      <dgm:prSet/>
      <dgm:spPr/>
      <dgm:t>
        <a:bodyPr/>
        <a:lstStyle/>
        <a:p>
          <a:r>
            <a:rPr lang="en-US"/>
            <a:t>GitOps Builds on immuatable infrastructure</a:t>
          </a:r>
        </a:p>
      </dgm:t>
    </dgm:pt>
    <dgm:pt modelId="{4A838A95-2884-4EA3-AD35-7C704BF9220F}" type="parTrans" cxnId="{813CC96F-936E-4022-86E3-FF07CE94BA80}">
      <dgm:prSet/>
      <dgm:spPr/>
      <dgm:t>
        <a:bodyPr/>
        <a:lstStyle/>
        <a:p>
          <a:endParaRPr lang="en-US"/>
        </a:p>
      </dgm:t>
    </dgm:pt>
    <dgm:pt modelId="{B4012A52-EA66-4521-8287-F0EF2FE90D50}" type="sibTrans" cxnId="{813CC96F-936E-4022-86E3-FF07CE94BA80}">
      <dgm:prSet/>
      <dgm:spPr/>
      <dgm:t>
        <a:bodyPr/>
        <a:lstStyle/>
        <a:p>
          <a:endParaRPr lang="en-US"/>
        </a:p>
      </dgm:t>
    </dgm:pt>
    <dgm:pt modelId="{961FC704-2560-4E97-A820-FCA3AE79964C}">
      <dgm:prSet/>
      <dgm:spPr/>
      <dgm:t>
        <a:bodyPr/>
        <a:lstStyle/>
        <a:p>
          <a:r>
            <a:rPr lang="en-US"/>
            <a:t>Numerous tools are available to help you implement GitOps</a:t>
          </a:r>
        </a:p>
      </dgm:t>
    </dgm:pt>
    <dgm:pt modelId="{F03EAC29-F703-4119-9B75-F5133621EC87}" type="parTrans" cxnId="{DB0533B7-B9F9-4F11-801A-7363C0DF328C}">
      <dgm:prSet/>
      <dgm:spPr/>
      <dgm:t>
        <a:bodyPr/>
        <a:lstStyle/>
        <a:p>
          <a:endParaRPr lang="en-US"/>
        </a:p>
      </dgm:t>
    </dgm:pt>
    <dgm:pt modelId="{187799CA-FB6D-4728-B095-F60C77B2EED7}" type="sibTrans" cxnId="{DB0533B7-B9F9-4F11-801A-7363C0DF328C}">
      <dgm:prSet/>
      <dgm:spPr/>
      <dgm:t>
        <a:bodyPr/>
        <a:lstStyle/>
        <a:p>
          <a:endParaRPr lang="en-US"/>
        </a:p>
      </dgm:t>
    </dgm:pt>
    <dgm:pt modelId="{B4A037AF-C20F-4794-8F69-C338D2B078C6}">
      <dgm:prSet/>
      <dgm:spPr/>
      <dgm:t>
        <a:bodyPr/>
        <a:lstStyle/>
        <a:p>
          <a:r>
            <a:rPr lang="en-US"/>
            <a:t>In our demo, we will be using Fluxv2</a:t>
          </a:r>
        </a:p>
      </dgm:t>
    </dgm:pt>
    <dgm:pt modelId="{FC413C7F-E15F-4C0D-9818-06AFF0504C43}" type="parTrans" cxnId="{4AF175E4-2288-4AD4-B5D6-C4670D17A647}">
      <dgm:prSet/>
      <dgm:spPr/>
      <dgm:t>
        <a:bodyPr/>
        <a:lstStyle/>
        <a:p>
          <a:endParaRPr lang="en-US"/>
        </a:p>
      </dgm:t>
    </dgm:pt>
    <dgm:pt modelId="{51D935A7-BB03-42EA-AEAB-F26CDE48C3EE}" type="sibTrans" cxnId="{4AF175E4-2288-4AD4-B5D6-C4670D17A647}">
      <dgm:prSet/>
      <dgm:spPr/>
      <dgm:t>
        <a:bodyPr/>
        <a:lstStyle/>
        <a:p>
          <a:endParaRPr lang="en-US"/>
        </a:p>
      </dgm:t>
    </dgm:pt>
    <dgm:pt modelId="{9BCD63A9-865C-4519-9796-0E657EDEE78D}">
      <dgm:prSet/>
      <dgm:spPr/>
      <dgm:t>
        <a:bodyPr/>
        <a:lstStyle/>
        <a:p>
          <a:r>
            <a:rPr lang="en-US" dirty="0"/>
            <a:t>Flux is a tool for keeping Kubernetes clusters in sync with sources of configuration (like Git repositories) and automating updates to configuration when there is new code to deploy.</a:t>
          </a:r>
        </a:p>
      </dgm:t>
    </dgm:pt>
    <dgm:pt modelId="{416E9E7D-F3FD-438C-B541-62BC0358A5C6}" type="parTrans" cxnId="{62CD592D-404B-4F06-8D99-D67EA77579A8}">
      <dgm:prSet/>
      <dgm:spPr/>
      <dgm:t>
        <a:bodyPr/>
        <a:lstStyle/>
        <a:p>
          <a:endParaRPr lang="en-US"/>
        </a:p>
      </dgm:t>
    </dgm:pt>
    <dgm:pt modelId="{DD3F3D2F-6D38-4AF0-857A-B5545A3F87F9}" type="sibTrans" cxnId="{62CD592D-404B-4F06-8D99-D67EA77579A8}">
      <dgm:prSet/>
      <dgm:spPr/>
      <dgm:t>
        <a:bodyPr/>
        <a:lstStyle/>
        <a:p>
          <a:endParaRPr lang="en-US"/>
        </a:p>
      </dgm:t>
    </dgm:pt>
    <dgm:pt modelId="{5D3B72C4-2D8E-4AE0-A882-3FB103855E3A}" type="pres">
      <dgm:prSet presAssocID="{4C0B678F-70D0-437B-BA2A-1A9C6FCAD7BB}" presName="linear" presStyleCnt="0">
        <dgm:presLayoutVars>
          <dgm:animLvl val="lvl"/>
          <dgm:resizeHandles val="exact"/>
        </dgm:presLayoutVars>
      </dgm:prSet>
      <dgm:spPr/>
    </dgm:pt>
    <dgm:pt modelId="{6C7BD182-3C25-433C-85C9-9301978AF512}" type="pres">
      <dgm:prSet presAssocID="{0D6F4483-62A8-4509-8DAB-57AC43554B03}" presName="parentText" presStyleLbl="node1" presStyleIdx="0" presStyleCnt="4">
        <dgm:presLayoutVars>
          <dgm:chMax val="0"/>
          <dgm:bulletEnabled val="1"/>
        </dgm:presLayoutVars>
      </dgm:prSet>
      <dgm:spPr/>
    </dgm:pt>
    <dgm:pt modelId="{C273DBB0-5AEA-4C8F-959B-CD2A67354AF5}" type="pres">
      <dgm:prSet presAssocID="{B4012A52-EA66-4521-8287-F0EF2FE90D50}" presName="spacer" presStyleCnt="0"/>
      <dgm:spPr/>
    </dgm:pt>
    <dgm:pt modelId="{B6009AA4-9DF3-4924-B93E-7EDA20802EDD}" type="pres">
      <dgm:prSet presAssocID="{961FC704-2560-4E97-A820-FCA3AE79964C}" presName="parentText" presStyleLbl="node1" presStyleIdx="1" presStyleCnt="4">
        <dgm:presLayoutVars>
          <dgm:chMax val="0"/>
          <dgm:bulletEnabled val="1"/>
        </dgm:presLayoutVars>
      </dgm:prSet>
      <dgm:spPr/>
    </dgm:pt>
    <dgm:pt modelId="{219340A4-12EC-4614-8666-A7F0D4168803}" type="pres">
      <dgm:prSet presAssocID="{187799CA-FB6D-4728-B095-F60C77B2EED7}" presName="spacer" presStyleCnt="0"/>
      <dgm:spPr/>
    </dgm:pt>
    <dgm:pt modelId="{E29D3E4C-0FBA-4676-9FBE-321EB6F3B643}" type="pres">
      <dgm:prSet presAssocID="{B4A037AF-C20F-4794-8F69-C338D2B078C6}" presName="parentText" presStyleLbl="node1" presStyleIdx="2" presStyleCnt="4">
        <dgm:presLayoutVars>
          <dgm:chMax val="0"/>
          <dgm:bulletEnabled val="1"/>
        </dgm:presLayoutVars>
      </dgm:prSet>
      <dgm:spPr/>
    </dgm:pt>
    <dgm:pt modelId="{E42B0399-2BF4-4344-B592-9C4896D5B08B}" type="pres">
      <dgm:prSet presAssocID="{51D935A7-BB03-42EA-AEAB-F26CDE48C3EE}" presName="spacer" presStyleCnt="0"/>
      <dgm:spPr/>
    </dgm:pt>
    <dgm:pt modelId="{09FE63AA-2611-4D47-8FE4-6DB02DFA2D34}" type="pres">
      <dgm:prSet presAssocID="{9BCD63A9-865C-4519-9796-0E657EDEE78D}" presName="parentText" presStyleLbl="node1" presStyleIdx="3" presStyleCnt="4">
        <dgm:presLayoutVars>
          <dgm:chMax val="0"/>
          <dgm:bulletEnabled val="1"/>
        </dgm:presLayoutVars>
      </dgm:prSet>
      <dgm:spPr/>
    </dgm:pt>
  </dgm:ptLst>
  <dgm:cxnLst>
    <dgm:cxn modelId="{9EAF0013-7062-44FA-8C39-6E536FE1AE9A}" type="presOf" srcId="{B4A037AF-C20F-4794-8F69-C338D2B078C6}" destId="{E29D3E4C-0FBA-4676-9FBE-321EB6F3B643}" srcOrd="0" destOrd="0" presId="urn:microsoft.com/office/officeart/2005/8/layout/vList2"/>
    <dgm:cxn modelId="{62CD592D-404B-4F06-8D99-D67EA77579A8}" srcId="{4C0B678F-70D0-437B-BA2A-1A9C6FCAD7BB}" destId="{9BCD63A9-865C-4519-9796-0E657EDEE78D}" srcOrd="3" destOrd="0" parTransId="{416E9E7D-F3FD-438C-B541-62BC0358A5C6}" sibTransId="{DD3F3D2F-6D38-4AF0-857A-B5545A3F87F9}"/>
    <dgm:cxn modelId="{0853D741-B4C7-497F-8B86-A349735E92AC}" type="presOf" srcId="{961FC704-2560-4E97-A820-FCA3AE79964C}" destId="{B6009AA4-9DF3-4924-B93E-7EDA20802EDD}" srcOrd="0" destOrd="0" presId="urn:microsoft.com/office/officeart/2005/8/layout/vList2"/>
    <dgm:cxn modelId="{463D876F-BE9C-42E7-ADBC-88F81D12610D}" type="presOf" srcId="{4C0B678F-70D0-437B-BA2A-1A9C6FCAD7BB}" destId="{5D3B72C4-2D8E-4AE0-A882-3FB103855E3A}" srcOrd="0" destOrd="0" presId="urn:microsoft.com/office/officeart/2005/8/layout/vList2"/>
    <dgm:cxn modelId="{813CC96F-936E-4022-86E3-FF07CE94BA80}" srcId="{4C0B678F-70D0-437B-BA2A-1A9C6FCAD7BB}" destId="{0D6F4483-62A8-4509-8DAB-57AC43554B03}" srcOrd="0" destOrd="0" parTransId="{4A838A95-2884-4EA3-AD35-7C704BF9220F}" sibTransId="{B4012A52-EA66-4521-8287-F0EF2FE90D50}"/>
    <dgm:cxn modelId="{3FF9657D-2C12-48BD-AB8D-191A9F01D7E9}" type="presOf" srcId="{9BCD63A9-865C-4519-9796-0E657EDEE78D}" destId="{09FE63AA-2611-4D47-8FE4-6DB02DFA2D34}" srcOrd="0" destOrd="0" presId="urn:microsoft.com/office/officeart/2005/8/layout/vList2"/>
    <dgm:cxn modelId="{DB0533B7-B9F9-4F11-801A-7363C0DF328C}" srcId="{4C0B678F-70D0-437B-BA2A-1A9C6FCAD7BB}" destId="{961FC704-2560-4E97-A820-FCA3AE79964C}" srcOrd="1" destOrd="0" parTransId="{F03EAC29-F703-4119-9B75-F5133621EC87}" sibTransId="{187799CA-FB6D-4728-B095-F60C77B2EED7}"/>
    <dgm:cxn modelId="{4AF175E4-2288-4AD4-B5D6-C4670D17A647}" srcId="{4C0B678F-70D0-437B-BA2A-1A9C6FCAD7BB}" destId="{B4A037AF-C20F-4794-8F69-C338D2B078C6}" srcOrd="2" destOrd="0" parTransId="{FC413C7F-E15F-4C0D-9818-06AFF0504C43}" sibTransId="{51D935A7-BB03-42EA-AEAB-F26CDE48C3EE}"/>
    <dgm:cxn modelId="{872D29F4-6A02-4F50-BD9A-C505FBDD4627}" type="presOf" srcId="{0D6F4483-62A8-4509-8DAB-57AC43554B03}" destId="{6C7BD182-3C25-433C-85C9-9301978AF512}" srcOrd="0" destOrd="0" presId="urn:microsoft.com/office/officeart/2005/8/layout/vList2"/>
    <dgm:cxn modelId="{5D27F1C6-183F-424C-8948-EE0540BA933B}" type="presParOf" srcId="{5D3B72C4-2D8E-4AE0-A882-3FB103855E3A}" destId="{6C7BD182-3C25-433C-85C9-9301978AF512}" srcOrd="0" destOrd="0" presId="urn:microsoft.com/office/officeart/2005/8/layout/vList2"/>
    <dgm:cxn modelId="{E2F103FC-E68A-4DEC-924D-FFDA68E0A058}" type="presParOf" srcId="{5D3B72C4-2D8E-4AE0-A882-3FB103855E3A}" destId="{C273DBB0-5AEA-4C8F-959B-CD2A67354AF5}" srcOrd="1" destOrd="0" presId="urn:microsoft.com/office/officeart/2005/8/layout/vList2"/>
    <dgm:cxn modelId="{97026D72-4989-447A-91A8-E09A0306CCE7}" type="presParOf" srcId="{5D3B72C4-2D8E-4AE0-A882-3FB103855E3A}" destId="{B6009AA4-9DF3-4924-B93E-7EDA20802EDD}" srcOrd="2" destOrd="0" presId="urn:microsoft.com/office/officeart/2005/8/layout/vList2"/>
    <dgm:cxn modelId="{0998AB70-8C91-4A9F-AD15-A9E07652DEDF}" type="presParOf" srcId="{5D3B72C4-2D8E-4AE0-A882-3FB103855E3A}" destId="{219340A4-12EC-4614-8666-A7F0D4168803}" srcOrd="3" destOrd="0" presId="urn:microsoft.com/office/officeart/2005/8/layout/vList2"/>
    <dgm:cxn modelId="{4E526D32-9C9B-4A82-8563-9C61A4399913}" type="presParOf" srcId="{5D3B72C4-2D8E-4AE0-A882-3FB103855E3A}" destId="{E29D3E4C-0FBA-4676-9FBE-321EB6F3B643}" srcOrd="4" destOrd="0" presId="urn:microsoft.com/office/officeart/2005/8/layout/vList2"/>
    <dgm:cxn modelId="{3190F6F5-2C53-4C34-A9FA-ABF08D3DF2A9}" type="presParOf" srcId="{5D3B72C4-2D8E-4AE0-A882-3FB103855E3A}" destId="{E42B0399-2BF4-4344-B592-9C4896D5B08B}" srcOrd="5" destOrd="0" presId="urn:microsoft.com/office/officeart/2005/8/layout/vList2"/>
    <dgm:cxn modelId="{D6DCC02A-696D-4674-AA58-C7DA178DEFD5}" type="presParOf" srcId="{5D3B72C4-2D8E-4AE0-A882-3FB103855E3A}" destId="{09FE63AA-2611-4D47-8FE4-6DB02DFA2D3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45B65-7E79-4364-9D25-BFADE8ABC3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1BF57-8789-43C9-B944-818F44DCFF7B}">
      <dgm:prSet/>
      <dgm:spPr/>
      <dgm:t>
        <a:bodyPr/>
        <a:lstStyle/>
        <a:p>
          <a:r>
            <a:rPr lang="en-US"/>
            <a:t>Deploy initial Infrastructure for AKS</a:t>
          </a:r>
        </a:p>
      </dgm:t>
    </dgm:pt>
    <dgm:pt modelId="{FF0F02EC-AAD0-466F-AD0E-00DF2C32CE53}" type="parTrans" cxnId="{0673DAB3-1107-4BB3-98EA-67766BC26F3D}">
      <dgm:prSet/>
      <dgm:spPr/>
      <dgm:t>
        <a:bodyPr/>
        <a:lstStyle/>
        <a:p>
          <a:endParaRPr lang="en-US"/>
        </a:p>
      </dgm:t>
    </dgm:pt>
    <dgm:pt modelId="{361D7700-BB97-4DE8-A083-EF43D9C821AF}" type="sibTrans" cxnId="{0673DAB3-1107-4BB3-98EA-67766BC26F3D}">
      <dgm:prSet/>
      <dgm:spPr/>
      <dgm:t>
        <a:bodyPr/>
        <a:lstStyle/>
        <a:p>
          <a:endParaRPr lang="en-US"/>
        </a:p>
      </dgm:t>
    </dgm:pt>
    <dgm:pt modelId="{ECFB89A3-4FDA-4458-804B-CC920C976019}">
      <dgm:prSet/>
      <dgm:spPr/>
      <dgm:t>
        <a:bodyPr/>
        <a:lstStyle/>
        <a:p>
          <a:r>
            <a:rPr lang="en-GB"/>
            <a:t>Terraform deploys the infrastructure into Azure</a:t>
          </a:r>
          <a:endParaRPr lang="en-US"/>
        </a:p>
      </dgm:t>
    </dgm:pt>
    <dgm:pt modelId="{703D9A00-3E24-4AF3-BE38-0F721FA0E825}" type="parTrans" cxnId="{2E129D75-DF5B-4D9D-BAB4-FB4E01372A48}">
      <dgm:prSet/>
      <dgm:spPr/>
      <dgm:t>
        <a:bodyPr/>
        <a:lstStyle/>
        <a:p>
          <a:endParaRPr lang="en-US"/>
        </a:p>
      </dgm:t>
    </dgm:pt>
    <dgm:pt modelId="{6D21036C-CDD3-49C2-8A62-BC1FAAA93926}" type="sibTrans" cxnId="{2E129D75-DF5B-4D9D-BAB4-FB4E01372A48}">
      <dgm:prSet/>
      <dgm:spPr/>
      <dgm:t>
        <a:bodyPr/>
        <a:lstStyle/>
        <a:p>
          <a:endParaRPr lang="en-US"/>
        </a:p>
      </dgm:t>
    </dgm:pt>
    <dgm:pt modelId="{53CAB930-F1C3-48CB-B14D-1B6DB5137022}">
      <dgm:prSet/>
      <dgm:spPr/>
      <dgm:t>
        <a:bodyPr/>
        <a:lstStyle/>
        <a:p>
          <a:r>
            <a:rPr lang="en-GB"/>
            <a:t>Deployed using Azure DevOps Pipelines</a:t>
          </a:r>
          <a:endParaRPr lang="en-US"/>
        </a:p>
      </dgm:t>
    </dgm:pt>
    <dgm:pt modelId="{4AAC5122-AB1C-4B8D-8170-FE5E55D9CE66}" type="parTrans" cxnId="{F94E66A8-4CE0-4A5C-A6CE-6D4956C8FE1C}">
      <dgm:prSet/>
      <dgm:spPr/>
      <dgm:t>
        <a:bodyPr/>
        <a:lstStyle/>
        <a:p>
          <a:endParaRPr lang="en-US"/>
        </a:p>
      </dgm:t>
    </dgm:pt>
    <dgm:pt modelId="{12652CBA-83A2-44AF-8F30-59068D1D1699}" type="sibTrans" cxnId="{F94E66A8-4CE0-4A5C-A6CE-6D4956C8FE1C}">
      <dgm:prSet/>
      <dgm:spPr/>
      <dgm:t>
        <a:bodyPr/>
        <a:lstStyle/>
        <a:p>
          <a:endParaRPr lang="en-US"/>
        </a:p>
      </dgm:t>
    </dgm:pt>
    <dgm:pt modelId="{E76A4AFA-A431-4921-AEE8-BF743EC6F7CD}" type="pres">
      <dgm:prSet presAssocID="{CA145B65-7E79-4364-9D25-BFADE8ABC36B}" presName="root" presStyleCnt="0">
        <dgm:presLayoutVars>
          <dgm:dir/>
          <dgm:resizeHandles val="exact"/>
        </dgm:presLayoutVars>
      </dgm:prSet>
      <dgm:spPr/>
    </dgm:pt>
    <dgm:pt modelId="{0C7B8F8B-81FE-4072-BF47-A3CBE444CFFF}" type="pres">
      <dgm:prSet presAssocID="{9EB1BF57-8789-43C9-B944-818F44DCFF7B}" presName="compNode" presStyleCnt="0"/>
      <dgm:spPr/>
    </dgm:pt>
    <dgm:pt modelId="{D1F98ECC-6BA4-458D-B9E8-84110C2E8DB6}" type="pres">
      <dgm:prSet presAssocID="{9EB1BF57-8789-43C9-B944-818F44DCFF7B}" presName="bgRect" presStyleLbl="bgShp" presStyleIdx="0" presStyleCnt="3"/>
      <dgm:spPr/>
    </dgm:pt>
    <dgm:pt modelId="{A5DC2125-6C68-43E9-A0B7-35F5AFEF455A}" type="pres">
      <dgm:prSet presAssocID="{9EB1BF57-8789-43C9-B944-818F44DCFF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4B7D1A25-332E-46D5-A431-E1CE421D95CA}" type="pres">
      <dgm:prSet presAssocID="{9EB1BF57-8789-43C9-B944-818F44DCFF7B}" presName="spaceRect" presStyleCnt="0"/>
      <dgm:spPr/>
    </dgm:pt>
    <dgm:pt modelId="{5BB67F9D-98FB-42B5-BF36-91FE6D75C89C}" type="pres">
      <dgm:prSet presAssocID="{9EB1BF57-8789-43C9-B944-818F44DCFF7B}" presName="parTx" presStyleLbl="revTx" presStyleIdx="0" presStyleCnt="3">
        <dgm:presLayoutVars>
          <dgm:chMax val="0"/>
          <dgm:chPref val="0"/>
        </dgm:presLayoutVars>
      </dgm:prSet>
      <dgm:spPr/>
    </dgm:pt>
    <dgm:pt modelId="{DE97B724-A914-4B96-B5E4-BBF3A7BE72C5}" type="pres">
      <dgm:prSet presAssocID="{361D7700-BB97-4DE8-A083-EF43D9C821AF}" presName="sibTrans" presStyleCnt="0"/>
      <dgm:spPr/>
    </dgm:pt>
    <dgm:pt modelId="{99A6D7D6-0E8C-456C-9FCC-10434CA1895B}" type="pres">
      <dgm:prSet presAssocID="{ECFB89A3-4FDA-4458-804B-CC920C976019}" presName="compNode" presStyleCnt="0"/>
      <dgm:spPr/>
    </dgm:pt>
    <dgm:pt modelId="{31279A6D-35F7-42E0-AED8-3594E1007CEF}" type="pres">
      <dgm:prSet presAssocID="{ECFB89A3-4FDA-4458-804B-CC920C976019}" presName="bgRect" presStyleLbl="bgShp" presStyleIdx="1" presStyleCnt="3"/>
      <dgm:spPr/>
    </dgm:pt>
    <dgm:pt modelId="{205CD066-EB93-4272-814B-B2410B84B000}" type="pres">
      <dgm:prSet presAssocID="{ECFB89A3-4FDA-4458-804B-CC920C9760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5FAEE2C-D06E-49AD-8527-9173F4E0B07E}" type="pres">
      <dgm:prSet presAssocID="{ECFB89A3-4FDA-4458-804B-CC920C976019}" presName="spaceRect" presStyleCnt="0"/>
      <dgm:spPr/>
    </dgm:pt>
    <dgm:pt modelId="{644E0B32-F90A-43EB-BEE0-2317AA04EBD9}" type="pres">
      <dgm:prSet presAssocID="{ECFB89A3-4FDA-4458-804B-CC920C976019}" presName="parTx" presStyleLbl="revTx" presStyleIdx="1" presStyleCnt="3">
        <dgm:presLayoutVars>
          <dgm:chMax val="0"/>
          <dgm:chPref val="0"/>
        </dgm:presLayoutVars>
      </dgm:prSet>
      <dgm:spPr/>
    </dgm:pt>
    <dgm:pt modelId="{8D405C9D-22C5-4272-ACA1-1A5E08912394}" type="pres">
      <dgm:prSet presAssocID="{6D21036C-CDD3-49C2-8A62-BC1FAAA93926}" presName="sibTrans" presStyleCnt="0"/>
      <dgm:spPr/>
    </dgm:pt>
    <dgm:pt modelId="{3793C237-D61D-452C-9104-FBB174A8271F}" type="pres">
      <dgm:prSet presAssocID="{53CAB930-F1C3-48CB-B14D-1B6DB5137022}" presName="compNode" presStyleCnt="0"/>
      <dgm:spPr/>
    </dgm:pt>
    <dgm:pt modelId="{39A223BE-1F7D-4FFC-9446-6547AC92012F}" type="pres">
      <dgm:prSet presAssocID="{53CAB930-F1C3-48CB-B14D-1B6DB5137022}" presName="bgRect" presStyleLbl="bgShp" presStyleIdx="2" presStyleCnt="3"/>
      <dgm:spPr/>
    </dgm:pt>
    <dgm:pt modelId="{F3F7CF75-2F49-4A1A-8605-98576FE5C628}" type="pres">
      <dgm:prSet presAssocID="{53CAB930-F1C3-48CB-B14D-1B6DB51370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FBF24F9-9BFA-4E37-887B-74F44630A26B}" type="pres">
      <dgm:prSet presAssocID="{53CAB930-F1C3-48CB-B14D-1B6DB5137022}" presName="spaceRect" presStyleCnt="0"/>
      <dgm:spPr/>
    </dgm:pt>
    <dgm:pt modelId="{87F6CDAB-387C-46B0-9275-FB30C6BBABF5}" type="pres">
      <dgm:prSet presAssocID="{53CAB930-F1C3-48CB-B14D-1B6DB5137022}" presName="parTx" presStyleLbl="revTx" presStyleIdx="2" presStyleCnt="3">
        <dgm:presLayoutVars>
          <dgm:chMax val="0"/>
          <dgm:chPref val="0"/>
        </dgm:presLayoutVars>
      </dgm:prSet>
      <dgm:spPr/>
    </dgm:pt>
  </dgm:ptLst>
  <dgm:cxnLst>
    <dgm:cxn modelId="{B72A3271-2B8B-4395-A76C-0731D7D94D6C}" type="presOf" srcId="{CA145B65-7E79-4364-9D25-BFADE8ABC36B}" destId="{E76A4AFA-A431-4921-AEE8-BF743EC6F7CD}" srcOrd="0" destOrd="0" presId="urn:microsoft.com/office/officeart/2018/2/layout/IconVerticalSolidList"/>
    <dgm:cxn modelId="{2E129D75-DF5B-4D9D-BAB4-FB4E01372A48}" srcId="{CA145B65-7E79-4364-9D25-BFADE8ABC36B}" destId="{ECFB89A3-4FDA-4458-804B-CC920C976019}" srcOrd="1" destOrd="0" parTransId="{703D9A00-3E24-4AF3-BE38-0F721FA0E825}" sibTransId="{6D21036C-CDD3-49C2-8A62-BC1FAAA93926}"/>
    <dgm:cxn modelId="{F94E66A8-4CE0-4A5C-A6CE-6D4956C8FE1C}" srcId="{CA145B65-7E79-4364-9D25-BFADE8ABC36B}" destId="{53CAB930-F1C3-48CB-B14D-1B6DB5137022}" srcOrd="2" destOrd="0" parTransId="{4AAC5122-AB1C-4B8D-8170-FE5E55D9CE66}" sibTransId="{12652CBA-83A2-44AF-8F30-59068D1D1699}"/>
    <dgm:cxn modelId="{0673DAB3-1107-4BB3-98EA-67766BC26F3D}" srcId="{CA145B65-7E79-4364-9D25-BFADE8ABC36B}" destId="{9EB1BF57-8789-43C9-B944-818F44DCFF7B}" srcOrd="0" destOrd="0" parTransId="{FF0F02EC-AAD0-466F-AD0E-00DF2C32CE53}" sibTransId="{361D7700-BB97-4DE8-A083-EF43D9C821AF}"/>
    <dgm:cxn modelId="{208ABABC-141B-45BE-961C-0125D7A4FBAC}" type="presOf" srcId="{53CAB930-F1C3-48CB-B14D-1B6DB5137022}" destId="{87F6CDAB-387C-46B0-9275-FB30C6BBABF5}" srcOrd="0" destOrd="0" presId="urn:microsoft.com/office/officeart/2018/2/layout/IconVerticalSolidList"/>
    <dgm:cxn modelId="{A149DFDB-EF97-47B5-9442-1D598AA139C8}" type="presOf" srcId="{ECFB89A3-4FDA-4458-804B-CC920C976019}" destId="{644E0B32-F90A-43EB-BEE0-2317AA04EBD9}" srcOrd="0" destOrd="0" presId="urn:microsoft.com/office/officeart/2018/2/layout/IconVerticalSolidList"/>
    <dgm:cxn modelId="{A0E34CDD-028B-44A0-8B1A-FE480E359AED}" type="presOf" srcId="{9EB1BF57-8789-43C9-B944-818F44DCFF7B}" destId="{5BB67F9D-98FB-42B5-BF36-91FE6D75C89C}" srcOrd="0" destOrd="0" presId="urn:microsoft.com/office/officeart/2018/2/layout/IconVerticalSolidList"/>
    <dgm:cxn modelId="{8A36BC1B-D584-4083-9391-C079C6372D4C}" type="presParOf" srcId="{E76A4AFA-A431-4921-AEE8-BF743EC6F7CD}" destId="{0C7B8F8B-81FE-4072-BF47-A3CBE444CFFF}" srcOrd="0" destOrd="0" presId="urn:microsoft.com/office/officeart/2018/2/layout/IconVerticalSolidList"/>
    <dgm:cxn modelId="{B30852EB-4171-48D0-9B13-FA16F1C9F35D}" type="presParOf" srcId="{0C7B8F8B-81FE-4072-BF47-A3CBE444CFFF}" destId="{D1F98ECC-6BA4-458D-B9E8-84110C2E8DB6}" srcOrd="0" destOrd="0" presId="urn:microsoft.com/office/officeart/2018/2/layout/IconVerticalSolidList"/>
    <dgm:cxn modelId="{23113449-FCD0-4C4D-B448-E2E15C8D6C87}" type="presParOf" srcId="{0C7B8F8B-81FE-4072-BF47-A3CBE444CFFF}" destId="{A5DC2125-6C68-43E9-A0B7-35F5AFEF455A}" srcOrd="1" destOrd="0" presId="urn:microsoft.com/office/officeart/2018/2/layout/IconVerticalSolidList"/>
    <dgm:cxn modelId="{BE6EEECE-0034-4E20-A3F5-5876DED1FA5D}" type="presParOf" srcId="{0C7B8F8B-81FE-4072-BF47-A3CBE444CFFF}" destId="{4B7D1A25-332E-46D5-A431-E1CE421D95CA}" srcOrd="2" destOrd="0" presId="urn:microsoft.com/office/officeart/2018/2/layout/IconVerticalSolidList"/>
    <dgm:cxn modelId="{49AD2901-D9D0-48D4-B341-277073302D5A}" type="presParOf" srcId="{0C7B8F8B-81FE-4072-BF47-A3CBE444CFFF}" destId="{5BB67F9D-98FB-42B5-BF36-91FE6D75C89C}" srcOrd="3" destOrd="0" presId="urn:microsoft.com/office/officeart/2018/2/layout/IconVerticalSolidList"/>
    <dgm:cxn modelId="{3C107FD6-9CB5-4082-96D2-3910E280317F}" type="presParOf" srcId="{E76A4AFA-A431-4921-AEE8-BF743EC6F7CD}" destId="{DE97B724-A914-4B96-B5E4-BBF3A7BE72C5}" srcOrd="1" destOrd="0" presId="urn:microsoft.com/office/officeart/2018/2/layout/IconVerticalSolidList"/>
    <dgm:cxn modelId="{506E0916-18A7-438F-B948-2BAEC115F892}" type="presParOf" srcId="{E76A4AFA-A431-4921-AEE8-BF743EC6F7CD}" destId="{99A6D7D6-0E8C-456C-9FCC-10434CA1895B}" srcOrd="2" destOrd="0" presId="urn:microsoft.com/office/officeart/2018/2/layout/IconVerticalSolidList"/>
    <dgm:cxn modelId="{D5EB02B8-5EBB-4844-8CE8-143C72AA9965}" type="presParOf" srcId="{99A6D7D6-0E8C-456C-9FCC-10434CA1895B}" destId="{31279A6D-35F7-42E0-AED8-3594E1007CEF}" srcOrd="0" destOrd="0" presId="urn:microsoft.com/office/officeart/2018/2/layout/IconVerticalSolidList"/>
    <dgm:cxn modelId="{30C916E7-6CF8-43B9-933C-E2FE5E6F057E}" type="presParOf" srcId="{99A6D7D6-0E8C-456C-9FCC-10434CA1895B}" destId="{205CD066-EB93-4272-814B-B2410B84B000}" srcOrd="1" destOrd="0" presId="urn:microsoft.com/office/officeart/2018/2/layout/IconVerticalSolidList"/>
    <dgm:cxn modelId="{202B0949-B60B-4D59-A315-B30B17F8FD12}" type="presParOf" srcId="{99A6D7D6-0E8C-456C-9FCC-10434CA1895B}" destId="{55FAEE2C-D06E-49AD-8527-9173F4E0B07E}" srcOrd="2" destOrd="0" presId="urn:microsoft.com/office/officeart/2018/2/layout/IconVerticalSolidList"/>
    <dgm:cxn modelId="{E96F512F-43BA-4C37-B206-86E686646120}" type="presParOf" srcId="{99A6D7D6-0E8C-456C-9FCC-10434CA1895B}" destId="{644E0B32-F90A-43EB-BEE0-2317AA04EBD9}" srcOrd="3" destOrd="0" presId="urn:microsoft.com/office/officeart/2018/2/layout/IconVerticalSolidList"/>
    <dgm:cxn modelId="{1CCF1FBD-B9A0-4966-8D0C-00AA2EDA7AB2}" type="presParOf" srcId="{E76A4AFA-A431-4921-AEE8-BF743EC6F7CD}" destId="{8D405C9D-22C5-4272-ACA1-1A5E08912394}" srcOrd="3" destOrd="0" presId="urn:microsoft.com/office/officeart/2018/2/layout/IconVerticalSolidList"/>
    <dgm:cxn modelId="{F7F7E86A-6A9A-4ECD-B965-B1CC70901341}" type="presParOf" srcId="{E76A4AFA-A431-4921-AEE8-BF743EC6F7CD}" destId="{3793C237-D61D-452C-9104-FBB174A8271F}" srcOrd="4" destOrd="0" presId="urn:microsoft.com/office/officeart/2018/2/layout/IconVerticalSolidList"/>
    <dgm:cxn modelId="{DA2BF69F-9954-45CD-8350-EED11975E320}" type="presParOf" srcId="{3793C237-D61D-452C-9104-FBB174A8271F}" destId="{39A223BE-1F7D-4FFC-9446-6547AC92012F}" srcOrd="0" destOrd="0" presId="urn:microsoft.com/office/officeart/2018/2/layout/IconVerticalSolidList"/>
    <dgm:cxn modelId="{EA022D59-B65F-457D-A951-F24753C29736}" type="presParOf" srcId="{3793C237-D61D-452C-9104-FBB174A8271F}" destId="{F3F7CF75-2F49-4A1A-8605-98576FE5C628}" srcOrd="1" destOrd="0" presId="urn:microsoft.com/office/officeart/2018/2/layout/IconVerticalSolidList"/>
    <dgm:cxn modelId="{5741F50A-C531-4B99-9265-AFC3A7D58C45}" type="presParOf" srcId="{3793C237-D61D-452C-9104-FBB174A8271F}" destId="{0FBF24F9-9BFA-4E37-887B-74F44630A26B}" srcOrd="2" destOrd="0" presId="urn:microsoft.com/office/officeart/2018/2/layout/IconVerticalSolidList"/>
    <dgm:cxn modelId="{C4C35215-6E07-42D8-B872-6D25D4AD3F61}" type="presParOf" srcId="{3793C237-D61D-452C-9104-FBB174A8271F}" destId="{87F6CDAB-387C-46B0-9275-FB30C6BBABF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899586-B1B1-4911-B3ED-0E080DF837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21494E-2554-48FC-AB1D-AF3558F09B7B}">
      <dgm:prSet/>
      <dgm:spPr/>
      <dgm:t>
        <a:bodyPr/>
        <a:lstStyle/>
        <a:p>
          <a:pPr>
            <a:lnSpc>
              <a:spcPct val="100000"/>
            </a:lnSpc>
          </a:pPr>
          <a:r>
            <a:rPr lang="en-GB" b="1"/>
            <a:t>A way to manage Azure</a:t>
          </a:r>
          <a:endParaRPr lang="en-US"/>
        </a:p>
      </dgm:t>
    </dgm:pt>
    <dgm:pt modelId="{17D8F07F-E398-4CC2-8373-D524336E1091}" type="parTrans" cxnId="{2E4FE0A7-0A0A-4096-B19B-B7D9F4448AD4}">
      <dgm:prSet/>
      <dgm:spPr/>
      <dgm:t>
        <a:bodyPr/>
        <a:lstStyle/>
        <a:p>
          <a:endParaRPr lang="en-US"/>
        </a:p>
      </dgm:t>
    </dgm:pt>
    <dgm:pt modelId="{7B3C29E6-4AD5-4733-B4EF-5BF3957A5183}" type="sibTrans" cxnId="{2E4FE0A7-0A0A-4096-B19B-B7D9F4448AD4}">
      <dgm:prSet/>
      <dgm:spPr/>
      <dgm:t>
        <a:bodyPr/>
        <a:lstStyle/>
        <a:p>
          <a:endParaRPr lang="en-US"/>
        </a:p>
      </dgm:t>
    </dgm:pt>
    <dgm:pt modelId="{AA32E70A-4153-48FD-8906-FEB1850D6C0F}">
      <dgm:prSet/>
      <dgm:spPr/>
      <dgm:t>
        <a:bodyPr/>
        <a:lstStyle/>
        <a:p>
          <a:pPr>
            <a:lnSpc>
              <a:spcPct val="100000"/>
            </a:lnSpc>
          </a:pPr>
          <a:r>
            <a:rPr lang="en-GB" b="1" i="0" dirty="0"/>
            <a:t>Easy to read and write</a:t>
          </a:r>
          <a:endParaRPr lang="en-US" dirty="0"/>
        </a:p>
      </dgm:t>
    </dgm:pt>
    <dgm:pt modelId="{07D8F782-5573-499B-A67F-569C28B8486D}" type="parTrans" cxnId="{BDCC1287-916D-439A-8C36-28E010321D19}">
      <dgm:prSet/>
      <dgm:spPr/>
      <dgm:t>
        <a:bodyPr/>
        <a:lstStyle/>
        <a:p>
          <a:endParaRPr lang="en-US"/>
        </a:p>
      </dgm:t>
    </dgm:pt>
    <dgm:pt modelId="{6A43837E-4BDC-4969-92D0-31E9F5E2A0FF}" type="sibTrans" cxnId="{BDCC1287-916D-439A-8C36-28E010321D19}">
      <dgm:prSet/>
      <dgm:spPr/>
      <dgm:t>
        <a:bodyPr/>
        <a:lstStyle/>
        <a:p>
          <a:endParaRPr lang="en-US"/>
        </a:p>
      </dgm:t>
    </dgm:pt>
    <dgm:pt modelId="{217E94FC-5CA1-4B41-A48E-91D10E489E23}">
      <dgm:prSet/>
      <dgm:spPr/>
      <dgm:t>
        <a:bodyPr/>
        <a:lstStyle/>
        <a:p>
          <a:pPr>
            <a:lnSpc>
              <a:spcPct val="100000"/>
            </a:lnSpc>
          </a:pPr>
          <a:r>
            <a:rPr lang="en-GB" b="1" i="0"/>
            <a:t>Declarative</a:t>
          </a:r>
          <a:endParaRPr lang="en-US"/>
        </a:p>
      </dgm:t>
    </dgm:pt>
    <dgm:pt modelId="{77A7AAEA-9982-478A-AE71-95656FD85AB8}" type="parTrans" cxnId="{1ACC2795-498E-4506-B4DC-E357F582F309}">
      <dgm:prSet/>
      <dgm:spPr/>
      <dgm:t>
        <a:bodyPr/>
        <a:lstStyle/>
        <a:p>
          <a:endParaRPr lang="en-US"/>
        </a:p>
      </dgm:t>
    </dgm:pt>
    <dgm:pt modelId="{8B5ABA08-A0ED-4F49-9ACA-CAF83EDAE844}" type="sibTrans" cxnId="{1ACC2795-498E-4506-B4DC-E357F582F309}">
      <dgm:prSet/>
      <dgm:spPr/>
      <dgm:t>
        <a:bodyPr/>
        <a:lstStyle/>
        <a:p>
          <a:endParaRPr lang="en-US"/>
        </a:p>
      </dgm:t>
    </dgm:pt>
    <dgm:pt modelId="{A1EBA13D-A27F-4263-BE79-3A4E025D785E}">
      <dgm:prSet/>
      <dgm:spPr/>
      <dgm:t>
        <a:bodyPr/>
        <a:lstStyle/>
        <a:p>
          <a:pPr>
            <a:lnSpc>
              <a:spcPct val="100000"/>
            </a:lnSpc>
          </a:pPr>
          <a:r>
            <a:rPr lang="en-GB" b="1"/>
            <a:t>Driven via the Azure API</a:t>
          </a:r>
          <a:endParaRPr lang="en-US"/>
        </a:p>
      </dgm:t>
    </dgm:pt>
    <dgm:pt modelId="{92E48AFB-48C4-4CCC-B3DD-69FB27A76500}" type="parTrans" cxnId="{8342961D-B268-409C-9934-3ED57CEE7E67}">
      <dgm:prSet/>
      <dgm:spPr/>
      <dgm:t>
        <a:bodyPr/>
        <a:lstStyle/>
        <a:p>
          <a:endParaRPr lang="en-US"/>
        </a:p>
      </dgm:t>
    </dgm:pt>
    <dgm:pt modelId="{0CEA763D-5B82-46F6-8E19-1254A943B772}" type="sibTrans" cxnId="{8342961D-B268-409C-9934-3ED57CEE7E67}">
      <dgm:prSet/>
      <dgm:spPr/>
      <dgm:t>
        <a:bodyPr/>
        <a:lstStyle/>
        <a:p>
          <a:endParaRPr lang="en-US"/>
        </a:p>
      </dgm:t>
    </dgm:pt>
    <dgm:pt modelId="{A9E6044B-B112-431C-99C5-E5DEDAEAE23A}">
      <dgm:prSet/>
      <dgm:spPr/>
      <dgm:t>
        <a:bodyPr/>
        <a:lstStyle/>
        <a:p>
          <a:pPr>
            <a:lnSpc>
              <a:spcPct val="100000"/>
            </a:lnSpc>
          </a:pPr>
          <a:r>
            <a:rPr lang="en-GB" b="1" i="0"/>
            <a:t>OpenSource Free</a:t>
          </a:r>
          <a:endParaRPr lang="en-US"/>
        </a:p>
      </dgm:t>
    </dgm:pt>
    <dgm:pt modelId="{3E2C21C9-FA55-494A-BC05-78D86812123F}" type="parTrans" cxnId="{A5CF5989-33C8-48F3-9A59-8D68386AFB6A}">
      <dgm:prSet/>
      <dgm:spPr/>
      <dgm:t>
        <a:bodyPr/>
        <a:lstStyle/>
        <a:p>
          <a:endParaRPr lang="en-US"/>
        </a:p>
      </dgm:t>
    </dgm:pt>
    <dgm:pt modelId="{AAB581DB-5F16-49A4-8CCF-6962536F5935}" type="sibTrans" cxnId="{A5CF5989-33C8-48F3-9A59-8D68386AFB6A}">
      <dgm:prSet/>
      <dgm:spPr/>
      <dgm:t>
        <a:bodyPr/>
        <a:lstStyle/>
        <a:p>
          <a:endParaRPr lang="en-US"/>
        </a:p>
      </dgm:t>
    </dgm:pt>
    <dgm:pt modelId="{AA72A1B7-4BEE-43D0-B5E6-40D921C1E32D}">
      <dgm:prSet/>
      <dgm:spPr/>
      <dgm:t>
        <a:bodyPr/>
        <a:lstStyle/>
        <a:p>
          <a:pPr>
            <a:lnSpc>
              <a:spcPct val="100000"/>
            </a:lnSpc>
          </a:pPr>
          <a:r>
            <a:rPr lang="en-GB" b="1" i="0"/>
            <a:t>Disposable Environments</a:t>
          </a:r>
          <a:endParaRPr lang="en-US"/>
        </a:p>
      </dgm:t>
    </dgm:pt>
    <dgm:pt modelId="{758E3887-A9EF-4022-A81E-4ABEC6D8FE0E}" type="parTrans" cxnId="{EB53B830-367C-4DA5-9EE5-AAFFE9146D2E}">
      <dgm:prSet/>
      <dgm:spPr/>
      <dgm:t>
        <a:bodyPr/>
        <a:lstStyle/>
        <a:p>
          <a:endParaRPr lang="en-US"/>
        </a:p>
      </dgm:t>
    </dgm:pt>
    <dgm:pt modelId="{DE7B5C25-0ABF-459F-AE6C-C2FEC95AFAAC}" type="sibTrans" cxnId="{EB53B830-367C-4DA5-9EE5-AAFFE9146D2E}">
      <dgm:prSet/>
      <dgm:spPr/>
      <dgm:t>
        <a:bodyPr/>
        <a:lstStyle/>
        <a:p>
          <a:endParaRPr lang="en-US"/>
        </a:p>
      </dgm:t>
    </dgm:pt>
    <dgm:pt modelId="{87C9B4CF-2857-40E7-94FC-1B3B1743CDC0}">
      <dgm:prSet/>
      <dgm:spPr/>
      <dgm:t>
        <a:bodyPr/>
        <a:lstStyle/>
        <a:p>
          <a:pPr>
            <a:lnSpc>
              <a:spcPct val="100000"/>
            </a:lnSpc>
          </a:pPr>
          <a:r>
            <a:rPr lang="en-US" b="1" i="0" dirty="0"/>
            <a:t>Lowers the potential for human errors while deploying and managing infrastructure.</a:t>
          </a:r>
          <a:endParaRPr lang="en-US" b="1" dirty="0"/>
        </a:p>
      </dgm:t>
    </dgm:pt>
    <dgm:pt modelId="{CB2C8B25-6BB1-4FB6-995A-0DD785693227}" type="parTrans" cxnId="{46FEA932-9B8A-4358-B503-69C3929E3FE8}">
      <dgm:prSet/>
      <dgm:spPr/>
      <dgm:t>
        <a:bodyPr/>
        <a:lstStyle/>
        <a:p>
          <a:endParaRPr lang="en-US"/>
        </a:p>
      </dgm:t>
    </dgm:pt>
    <dgm:pt modelId="{ADAB10DD-58A3-4BDF-A8BD-F0DB589E0F4F}" type="sibTrans" cxnId="{46FEA932-9B8A-4358-B503-69C3929E3FE8}">
      <dgm:prSet/>
      <dgm:spPr/>
      <dgm:t>
        <a:bodyPr/>
        <a:lstStyle/>
        <a:p>
          <a:endParaRPr lang="en-US"/>
        </a:p>
      </dgm:t>
    </dgm:pt>
    <dgm:pt modelId="{0CE6A29D-43E5-4B69-8770-7B56AC3D985F}" type="pres">
      <dgm:prSet presAssocID="{E0899586-B1B1-4911-B3ED-0E080DF83710}" presName="root" presStyleCnt="0">
        <dgm:presLayoutVars>
          <dgm:dir/>
          <dgm:resizeHandles val="exact"/>
        </dgm:presLayoutVars>
      </dgm:prSet>
      <dgm:spPr/>
    </dgm:pt>
    <dgm:pt modelId="{AACC93E3-7CD7-4AA3-8D2F-86BE55056DD3}" type="pres">
      <dgm:prSet presAssocID="{7421494E-2554-48FC-AB1D-AF3558F09B7B}" presName="compNode" presStyleCnt="0"/>
      <dgm:spPr/>
    </dgm:pt>
    <dgm:pt modelId="{68F45C9B-966E-4D57-9A00-D1630E77CBFA}" type="pres">
      <dgm:prSet presAssocID="{7421494E-2554-48FC-AB1D-AF3558F09B7B}" presName="bgRect" presStyleLbl="bgShp" presStyleIdx="0" presStyleCnt="7"/>
      <dgm:spPr/>
    </dgm:pt>
    <dgm:pt modelId="{084A96C7-583D-4D0E-A0A2-9AB3C240943E}" type="pres">
      <dgm:prSet presAssocID="{7421494E-2554-48FC-AB1D-AF3558F09B7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8855F6D-8C9F-46C7-BB51-ED8E780A666B}" type="pres">
      <dgm:prSet presAssocID="{7421494E-2554-48FC-AB1D-AF3558F09B7B}" presName="spaceRect" presStyleCnt="0"/>
      <dgm:spPr/>
    </dgm:pt>
    <dgm:pt modelId="{0C0707D1-685D-4847-8525-DBE49E5081C5}" type="pres">
      <dgm:prSet presAssocID="{7421494E-2554-48FC-AB1D-AF3558F09B7B}" presName="parTx" presStyleLbl="revTx" presStyleIdx="0" presStyleCnt="7">
        <dgm:presLayoutVars>
          <dgm:chMax val="0"/>
          <dgm:chPref val="0"/>
        </dgm:presLayoutVars>
      </dgm:prSet>
      <dgm:spPr/>
    </dgm:pt>
    <dgm:pt modelId="{335170C5-6C71-4A82-995D-7ADB44A11479}" type="pres">
      <dgm:prSet presAssocID="{7B3C29E6-4AD5-4733-B4EF-5BF3957A5183}" presName="sibTrans" presStyleCnt="0"/>
      <dgm:spPr/>
    </dgm:pt>
    <dgm:pt modelId="{3E7CF202-020E-47AC-B42C-1063E659BD1F}" type="pres">
      <dgm:prSet presAssocID="{AA32E70A-4153-48FD-8906-FEB1850D6C0F}" presName="compNode" presStyleCnt="0"/>
      <dgm:spPr/>
    </dgm:pt>
    <dgm:pt modelId="{67BECEEA-E7F0-4683-93A6-5528C2012A34}" type="pres">
      <dgm:prSet presAssocID="{AA32E70A-4153-48FD-8906-FEB1850D6C0F}" presName="bgRect" presStyleLbl="bgShp" presStyleIdx="1" presStyleCnt="7"/>
      <dgm:spPr/>
    </dgm:pt>
    <dgm:pt modelId="{A4D4C7E6-88B2-4D34-A778-06D034A7C0DD}" type="pres">
      <dgm:prSet presAssocID="{AA32E70A-4153-48FD-8906-FEB1850D6C0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889847ED-0F20-44BA-A4C1-675895C79881}" type="pres">
      <dgm:prSet presAssocID="{AA32E70A-4153-48FD-8906-FEB1850D6C0F}" presName="spaceRect" presStyleCnt="0"/>
      <dgm:spPr/>
    </dgm:pt>
    <dgm:pt modelId="{1A437E79-D02C-4A5C-8FB1-D63D37A4E51A}" type="pres">
      <dgm:prSet presAssocID="{AA32E70A-4153-48FD-8906-FEB1850D6C0F}" presName="parTx" presStyleLbl="revTx" presStyleIdx="1" presStyleCnt="7">
        <dgm:presLayoutVars>
          <dgm:chMax val="0"/>
          <dgm:chPref val="0"/>
        </dgm:presLayoutVars>
      </dgm:prSet>
      <dgm:spPr/>
    </dgm:pt>
    <dgm:pt modelId="{8A34BAF7-2696-4B07-B3CC-53474C80233D}" type="pres">
      <dgm:prSet presAssocID="{6A43837E-4BDC-4969-92D0-31E9F5E2A0FF}" presName="sibTrans" presStyleCnt="0"/>
      <dgm:spPr/>
    </dgm:pt>
    <dgm:pt modelId="{6DEA5282-9C51-48C8-9E66-DBDB82A0CAEE}" type="pres">
      <dgm:prSet presAssocID="{217E94FC-5CA1-4B41-A48E-91D10E489E23}" presName="compNode" presStyleCnt="0"/>
      <dgm:spPr/>
    </dgm:pt>
    <dgm:pt modelId="{19DA1851-9744-4BF7-B5A0-89AFFE7DE889}" type="pres">
      <dgm:prSet presAssocID="{217E94FC-5CA1-4B41-A48E-91D10E489E23}" presName="bgRect" presStyleLbl="bgShp" presStyleIdx="2" presStyleCnt="7"/>
      <dgm:spPr/>
    </dgm:pt>
    <dgm:pt modelId="{515AEEBB-722F-4D51-B990-672054016E57}" type="pres">
      <dgm:prSet presAssocID="{217E94FC-5CA1-4B41-A48E-91D10E489E2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th"/>
        </a:ext>
      </dgm:extLst>
    </dgm:pt>
    <dgm:pt modelId="{0248308F-883A-45F6-BB97-5ED393F01233}" type="pres">
      <dgm:prSet presAssocID="{217E94FC-5CA1-4B41-A48E-91D10E489E23}" presName="spaceRect" presStyleCnt="0"/>
      <dgm:spPr/>
    </dgm:pt>
    <dgm:pt modelId="{1D257DC0-5B90-4814-A981-8902CAA5413F}" type="pres">
      <dgm:prSet presAssocID="{217E94FC-5CA1-4B41-A48E-91D10E489E23}" presName="parTx" presStyleLbl="revTx" presStyleIdx="2" presStyleCnt="7">
        <dgm:presLayoutVars>
          <dgm:chMax val="0"/>
          <dgm:chPref val="0"/>
        </dgm:presLayoutVars>
      </dgm:prSet>
      <dgm:spPr/>
    </dgm:pt>
    <dgm:pt modelId="{2234C17A-08DA-494A-9DAB-4B02363B811B}" type="pres">
      <dgm:prSet presAssocID="{8B5ABA08-A0ED-4F49-9ACA-CAF83EDAE844}" presName="sibTrans" presStyleCnt="0"/>
      <dgm:spPr/>
    </dgm:pt>
    <dgm:pt modelId="{45A14A94-2B30-4F16-82FC-21422BC0EB4A}" type="pres">
      <dgm:prSet presAssocID="{A1EBA13D-A27F-4263-BE79-3A4E025D785E}" presName="compNode" presStyleCnt="0"/>
      <dgm:spPr/>
    </dgm:pt>
    <dgm:pt modelId="{DC6A4205-5D57-47A9-9D56-40304AEBC92B}" type="pres">
      <dgm:prSet presAssocID="{A1EBA13D-A27F-4263-BE79-3A4E025D785E}" presName="bgRect" presStyleLbl="bgShp" presStyleIdx="3" presStyleCnt="7"/>
      <dgm:spPr/>
    </dgm:pt>
    <dgm:pt modelId="{A4E30F96-49BE-4E8E-BD44-8219690C9880}" type="pres">
      <dgm:prSet presAssocID="{A1EBA13D-A27F-4263-BE79-3A4E025D785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15BC7A2-AA70-4810-89E6-4CF9409F4DBD}" type="pres">
      <dgm:prSet presAssocID="{A1EBA13D-A27F-4263-BE79-3A4E025D785E}" presName="spaceRect" presStyleCnt="0"/>
      <dgm:spPr/>
    </dgm:pt>
    <dgm:pt modelId="{107A1419-6BB7-48C6-9555-EBA78188E5A1}" type="pres">
      <dgm:prSet presAssocID="{A1EBA13D-A27F-4263-BE79-3A4E025D785E}" presName="parTx" presStyleLbl="revTx" presStyleIdx="3" presStyleCnt="7">
        <dgm:presLayoutVars>
          <dgm:chMax val="0"/>
          <dgm:chPref val="0"/>
        </dgm:presLayoutVars>
      </dgm:prSet>
      <dgm:spPr/>
    </dgm:pt>
    <dgm:pt modelId="{302E3851-88C1-484A-8BE0-2021FCDFCB34}" type="pres">
      <dgm:prSet presAssocID="{0CEA763D-5B82-46F6-8E19-1254A943B772}" presName="sibTrans" presStyleCnt="0"/>
      <dgm:spPr/>
    </dgm:pt>
    <dgm:pt modelId="{7E6C33F2-73FE-4F94-B394-1A4AC57D0F22}" type="pres">
      <dgm:prSet presAssocID="{A9E6044B-B112-431C-99C5-E5DEDAEAE23A}" presName="compNode" presStyleCnt="0"/>
      <dgm:spPr/>
    </dgm:pt>
    <dgm:pt modelId="{C5E3029B-4B3D-4B72-880E-36523352E098}" type="pres">
      <dgm:prSet presAssocID="{A9E6044B-B112-431C-99C5-E5DEDAEAE23A}" presName="bgRect" presStyleLbl="bgShp" presStyleIdx="4" presStyleCnt="7"/>
      <dgm:spPr/>
    </dgm:pt>
    <dgm:pt modelId="{6C74D757-1D95-4194-92E4-99EB23C4018E}" type="pres">
      <dgm:prSet presAssocID="{A9E6044B-B112-431C-99C5-E5DEDAEAE23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789AA9D6-3A3D-4F7E-8CF1-F4F175FA74A2}" type="pres">
      <dgm:prSet presAssocID="{A9E6044B-B112-431C-99C5-E5DEDAEAE23A}" presName="spaceRect" presStyleCnt="0"/>
      <dgm:spPr/>
    </dgm:pt>
    <dgm:pt modelId="{0C3C0C5F-C2FD-48ED-ADBF-2DE1CCE3F2A0}" type="pres">
      <dgm:prSet presAssocID="{A9E6044B-B112-431C-99C5-E5DEDAEAE23A}" presName="parTx" presStyleLbl="revTx" presStyleIdx="4" presStyleCnt="7">
        <dgm:presLayoutVars>
          <dgm:chMax val="0"/>
          <dgm:chPref val="0"/>
        </dgm:presLayoutVars>
      </dgm:prSet>
      <dgm:spPr/>
    </dgm:pt>
    <dgm:pt modelId="{6E5BF469-BEAD-466B-92D6-E26691D2A8B0}" type="pres">
      <dgm:prSet presAssocID="{AAB581DB-5F16-49A4-8CCF-6962536F5935}" presName="sibTrans" presStyleCnt="0"/>
      <dgm:spPr/>
    </dgm:pt>
    <dgm:pt modelId="{239FDAB5-42F1-43AE-87B9-EAA1C725DC22}" type="pres">
      <dgm:prSet presAssocID="{AA72A1B7-4BEE-43D0-B5E6-40D921C1E32D}" presName="compNode" presStyleCnt="0"/>
      <dgm:spPr/>
    </dgm:pt>
    <dgm:pt modelId="{80126DA6-9931-4DA1-B8E0-4A2F15778DA0}" type="pres">
      <dgm:prSet presAssocID="{AA72A1B7-4BEE-43D0-B5E6-40D921C1E32D}" presName="bgRect" presStyleLbl="bgShp" presStyleIdx="5" presStyleCnt="7"/>
      <dgm:spPr/>
    </dgm:pt>
    <dgm:pt modelId="{1EB40A81-1FD9-43C8-8818-BEB7614A23B5}" type="pres">
      <dgm:prSet presAssocID="{AA72A1B7-4BEE-43D0-B5E6-40D921C1E32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k and knife"/>
        </a:ext>
      </dgm:extLst>
    </dgm:pt>
    <dgm:pt modelId="{87C6F385-8BF2-402F-A3AC-E58D59145121}" type="pres">
      <dgm:prSet presAssocID="{AA72A1B7-4BEE-43D0-B5E6-40D921C1E32D}" presName="spaceRect" presStyleCnt="0"/>
      <dgm:spPr/>
    </dgm:pt>
    <dgm:pt modelId="{02CF9800-8692-491B-9B1D-DC20F5A6DB02}" type="pres">
      <dgm:prSet presAssocID="{AA72A1B7-4BEE-43D0-B5E6-40D921C1E32D}" presName="parTx" presStyleLbl="revTx" presStyleIdx="5" presStyleCnt="7">
        <dgm:presLayoutVars>
          <dgm:chMax val="0"/>
          <dgm:chPref val="0"/>
        </dgm:presLayoutVars>
      </dgm:prSet>
      <dgm:spPr/>
    </dgm:pt>
    <dgm:pt modelId="{FC90E567-AAFC-45C7-8A8D-C96D915640AF}" type="pres">
      <dgm:prSet presAssocID="{DE7B5C25-0ABF-459F-AE6C-C2FEC95AFAAC}" presName="sibTrans" presStyleCnt="0"/>
      <dgm:spPr/>
    </dgm:pt>
    <dgm:pt modelId="{E8BB6315-24C0-4D24-8A23-646E88E01BA2}" type="pres">
      <dgm:prSet presAssocID="{87C9B4CF-2857-40E7-94FC-1B3B1743CDC0}" presName="compNode" presStyleCnt="0"/>
      <dgm:spPr/>
    </dgm:pt>
    <dgm:pt modelId="{3D404231-CC96-4283-8E17-BBEF8B4798CF}" type="pres">
      <dgm:prSet presAssocID="{87C9B4CF-2857-40E7-94FC-1B3B1743CDC0}" presName="bgRect" presStyleLbl="bgShp" presStyleIdx="6" presStyleCnt="7"/>
      <dgm:spPr/>
    </dgm:pt>
    <dgm:pt modelId="{240D305E-30A6-41BB-8A50-1E95A075B231}" type="pres">
      <dgm:prSet presAssocID="{87C9B4CF-2857-40E7-94FC-1B3B1743CDC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3A1D496B-E478-4A30-A721-4CF8EBD1488E}" type="pres">
      <dgm:prSet presAssocID="{87C9B4CF-2857-40E7-94FC-1B3B1743CDC0}" presName="spaceRect" presStyleCnt="0"/>
      <dgm:spPr/>
    </dgm:pt>
    <dgm:pt modelId="{93CCE62F-0E9D-4253-B688-33C095CF2AC2}" type="pres">
      <dgm:prSet presAssocID="{87C9B4CF-2857-40E7-94FC-1B3B1743CDC0}" presName="parTx" presStyleLbl="revTx" presStyleIdx="6" presStyleCnt="7">
        <dgm:presLayoutVars>
          <dgm:chMax val="0"/>
          <dgm:chPref val="0"/>
        </dgm:presLayoutVars>
      </dgm:prSet>
      <dgm:spPr/>
    </dgm:pt>
  </dgm:ptLst>
  <dgm:cxnLst>
    <dgm:cxn modelId="{BC120301-770C-45EA-959F-3726A49CEFBD}" type="presOf" srcId="{AA72A1B7-4BEE-43D0-B5E6-40D921C1E32D}" destId="{02CF9800-8692-491B-9B1D-DC20F5A6DB02}" srcOrd="0" destOrd="0" presId="urn:microsoft.com/office/officeart/2018/2/layout/IconVerticalSolidList"/>
    <dgm:cxn modelId="{33D9A207-7447-41B4-97E0-EC1E69734C06}" type="presOf" srcId="{A9E6044B-B112-431C-99C5-E5DEDAEAE23A}" destId="{0C3C0C5F-C2FD-48ED-ADBF-2DE1CCE3F2A0}" srcOrd="0" destOrd="0" presId="urn:microsoft.com/office/officeart/2018/2/layout/IconVerticalSolidList"/>
    <dgm:cxn modelId="{C9C10715-5312-4A0C-B660-D7D492035EA0}" type="presOf" srcId="{217E94FC-5CA1-4B41-A48E-91D10E489E23}" destId="{1D257DC0-5B90-4814-A981-8902CAA5413F}" srcOrd="0" destOrd="0" presId="urn:microsoft.com/office/officeart/2018/2/layout/IconVerticalSolidList"/>
    <dgm:cxn modelId="{8342961D-B268-409C-9934-3ED57CEE7E67}" srcId="{E0899586-B1B1-4911-B3ED-0E080DF83710}" destId="{A1EBA13D-A27F-4263-BE79-3A4E025D785E}" srcOrd="3" destOrd="0" parTransId="{92E48AFB-48C4-4CCC-B3DD-69FB27A76500}" sibTransId="{0CEA763D-5B82-46F6-8E19-1254A943B772}"/>
    <dgm:cxn modelId="{EB53B830-367C-4DA5-9EE5-AAFFE9146D2E}" srcId="{E0899586-B1B1-4911-B3ED-0E080DF83710}" destId="{AA72A1B7-4BEE-43D0-B5E6-40D921C1E32D}" srcOrd="5" destOrd="0" parTransId="{758E3887-A9EF-4022-A81E-4ABEC6D8FE0E}" sibTransId="{DE7B5C25-0ABF-459F-AE6C-C2FEC95AFAAC}"/>
    <dgm:cxn modelId="{46FEA932-9B8A-4358-B503-69C3929E3FE8}" srcId="{E0899586-B1B1-4911-B3ED-0E080DF83710}" destId="{87C9B4CF-2857-40E7-94FC-1B3B1743CDC0}" srcOrd="6" destOrd="0" parTransId="{CB2C8B25-6BB1-4FB6-995A-0DD785693227}" sibTransId="{ADAB10DD-58A3-4BDF-A8BD-F0DB589E0F4F}"/>
    <dgm:cxn modelId="{BDCC1287-916D-439A-8C36-28E010321D19}" srcId="{E0899586-B1B1-4911-B3ED-0E080DF83710}" destId="{AA32E70A-4153-48FD-8906-FEB1850D6C0F}" srcOrd="1" destOrd="0" parTransId="{07D8F782-5573-499B-A67F-569C28B8486D}" sibTransId="{6A43837E-4BDC-4969-92D0-31E9F5E2A0FF}"/>
    <dgm:cxn modelId="{A5CF5989-33C8-48F3-9A59-8D68386AFB6A}" srcId="{E0899586-B1B1-4911-B3ED-0E080DF83710}" destId="{A9E6044B-B112-431C-99C5-E5DEDAEAE23A}" srcOrd="4" destOrd="0" parTransId="{3E2C21C9-FA55-494A-BC05-78D86812123F}" sibTransId="{AAB581DB-5F16-49A4-8CCF-6962536F5935}"/>
    <dgm:cxn modelId="{FE59FA8C-6828-4027-BC90-0C469CF16A6E}" type="presOf" srcId="{AA32E70A-4153-48FD-8906-FEB1850D6C0F}" destId="{1A437E79-D02C-4A5C-8FB1-D63D37A4E51A}" srcOrd="0" destOrd="0" presId="urn:microsoft.com/office/officeart/2018/2/layout/IconVerticalSolidList"/>
    <dgm:cxn modelId="{1ACC2795-498E-4506-B4DC-E357F582F309}" srcId="{E0899586-B1B1-4911-B3ED-0E080DF83710}" destId="{217E94FC-5CA1-4B41-A48E-91D10E489E23}" srcOrd="2" destOrd="0" parTransId="{77A7AAEA-9982-478A-AE71-95656FD85AB8}" sibTransId="{8B5ABA08-A0ED-4F49-9ACA-CAF83EDAE844}"/>
    <dgm:cxn modelId="{2E4FE0A7-0A0A-4096-B19B-B7D9F4448AD4}" srcId="{E0899586-B1B1-4911-B3ED-0E080DF83710}" destId="{7421494E-2554-48FC-AB1D-AF3558F09B7B}" srcOrd="0" destOrd="0" parTransId="{17D8F07F-E398-4CC2-8373-D524336E1091}" sibTransId="{7B3C29E6-4AD5-4733-B4EF-5BF3957A5183}"/>
    <dgm:cxn modelId="{ACF4BCB8-788D-4DFA-A6D6-CC8D248851DC}" type="presOf" srcId="{87C9B4CF-2857-40E7-94FC-1B3B1743CDC0}" destId="{93CCE62F-0E9D-4253-B688-33C095CF2AC2}" srcOrd="0" destOrd="0" presId="urn:microsoft.com/office/officeart/2018/2/layout/IconVerticalSolidList"/>
    <dgm:cxn modelId="{DC5BEEB8-B6D8-4C43-8DA1-601B89458F59}" type="presOf" srcId="{A1EBA13D-A27F-4263-BE79-3A4E025D785E}" destId="{107A1419-6BB7-48C6-9555-EBA78188E5A1}" srcOrd="0" destOrd="0" presId="urn:microsoft.com/office/officeart/2018/2/layout/IconVerticalSolidList"/>
    <dgm:cxn modelId="{BA3941D6-2F5D-49A7-8CE8-E400A282E1CB}" type="presOf" srcId="{7421494E-2554-48FC-AB1D-AF3558F09B7B}" destId="{0C0707D1-685D-4847-8525-DBE49E5081C5}" srcOrd="0" destOrd="0" presId="urn:microsoft.com/office/officeart/2018/2/layout/IconVerticalSolidList"/>
    <dgm:cxn modelId="{7FC828EB-3016-470E-846B-CEAE54A58351}" type="presOf" srcId="{E0899586-B1B1-4911-B3ED-0E080DF83710}" destId="{0CE6A29D-43E5-4B69-8770-7B56AC3D985F}" srcOrd="0" destOrd="0" presId="urn:microsoft.com/office/officeart/2018/2/layout/IconVerticalSolidList"/>
    <dgm:cxn modelId="{D9C69BB7-165B-40D3-B6CA-1B3D80D4B978}" type="presParOf" srcId="{0CE6A29D-43E5-4B69-8770-7B56AC3D985F}" destId="{AACC93E3-7CD7-4AA3-8D2F-86BE55056DD3}" srcOrd="0" destOrd="0" presId="urn:microsoft.com/office/officeart/2018/2/layout/IconVerticalSolidList"/>
    <dgm:cxn modelId="{9FE25C05-5BAE-4069-A2AF-FA6C2824D4F4}" type="presParOf" srcId="{AACC93E3-7CD7-4AA3-8D2F-86BE55056DD3}" destId="{68F45C9B-966E-4D57-9A00-D1630E77CBFA}" srcOrd="0" destOrd="0" presId="urn:microsoft.com/office/officeart/2018/2/layout/IconVerticalSolidList"/>
    <dgm:cxn modelId="{640D6595-FB8D-4516-808B-CB9C7E262CFE}" type="presParOf" srcId="{AACC93E3-7CD7-4AA3-8D2F-86BE55056DD3}" destId="{084A96C7-583D-4D0E-A0A2-9AB3C240943E}" srcOrd="1" destOrd="0" presId="urn:microsoft.com/office/officeart/2018/2/layout/IconVerticalSolidList"/>
    <dgm:cxn modelId="{4DEAEDB7-E05C-4C7E-A6EF-8332A9A48F45}" type="presParOf" srcId="{AACC93E3-7CD7-4AA3-8D2F-86BE55056DD3}" destId="{18855F6D-8C9F-46C7-BB51-ED8E780A666B}" srcOrd="2" destOrd="0" presId="urn:microsoft.com/office/officeart/2018/2/layout/IconVerticalSolidList"/>
    <dgm:cxn modelId="{4413C393-9A3F-4566-A4C5-D5A71AE2B2FE}" type="presParOf" srcId="{AACC93E3-7CD7-4AA3-8D2F-86BE55056DD3}" destId="{0C0707D1-685D-4847-8525-DBE49E5081C5}" srcOrd="3" destOrd="0" presId="urn:microsoft.com/office/officeart/2018/2/layout/IconVerticalSolidList"/>
    <dgm:cxn modelId="{707286C5-3C89-47CD-93ED-54887C564A5F}" type="presParOf" srcId="{0CE6A29D-43E5-4B69-8770-7B56AC3D985F}" destId="{335170C5-6C71-4A82-995D-7ADB44A11479}" srcOrd="1" destOrd="0" presId="urn:microsoft.com/office/officeart/2018/2/layout/IconVerticalSolidList"/>
    <dgm:cxn modelId="{650937C3-8286-4599-9B6A-EB52037DD2B9}" type="presParOf" srcId="{0CE6A29D-43E5-4B69-8770-7B56AC3D985F}" destId="{3E7CF202-020E-47AC-B42C-1063E659BD1F}" srcOrd="2" destOrd="0" presId="urn:microsoft.com/office/officeart/2018/2/layout/IconVerticalSolidList"/>
    <dgm:cxn modelId="{5C4B32ED-6935-47DF-B6DC-7A43684D703D}" type="presParOf" srcId="{3E7CF202-020E-47AC-B42C-1063E659BD1F}" destId="{67BECEEA-E7F0-4683-93A6-5528C2012A34}" srcOrd="0" destOrd="0" presId="urn:microsoft.com/office/officeart/2018/2/layout/IconVerticalSolidList"/>
    <dgm:cxn modelId="{2422F5AE-6B1C-4C91-B8A5-5DABDC11CFA4}" type="presParOf" srcId="{3E7CF202-020E-47AC-B42C-1063E659BD1F}" destId="{A4D4C7E6-88B2-4D34-A778-06D034A7C0DD}" srcOrd="1" destOrd="0" presId="urn:microsoft.com/office/officeart/2018/2/layout/IconVerticalSolidList"/>
    <dgm:cxn modelId="{72FA07FD-ADB6-4C36-8409-3977208F0338}" type="presParOf" srcId="{3E7CF202-020E-47AC-B42C-1063E659BD1F}" destId="{889847ED-0F20-44BA-A4C1-675895C79881}" srcOrd="2" destOrd="0" presId="urn:microsoft.com/office/officeart/2018/2/layout/IconVerticalSolidList"/>
    <dgm:cxn modelId="{DB7E39CD-6E62-4599-AC61-98FD59F96A54}" type="presParOf" srcId="{3E7CF202-020E-47AC-B42C-1063E659BD1F}" destId="{1A437E79-D02C-4A5C-8FB1-D63D37A4E51A}" srcOrd="3" destOrd="0" presId="urn:microsoft.com/office/officeart/2018/2/layout/IconVerticalSolidList"/>
    <dgm:cxn modelId="{B876421C-2185-4714-AC68-9D3B8D971B30}" type="presParOf" srcId="{0CE6A29D-43E5-4B69-8770-7B56AC3D985F}" destId="{8A34BAF7-2696-4B07-B3CC-53474C80233D}" srcOrd="3" destOrd="0" presId="urn:microsoft.com/office/officeart/2018/2/layout/IconVerticalSolidList"/>
    <dgm:cxn modelId="{1A0BC0C9-7933-42BD-9DC9-4285E398B68A}" type="presParOf" srcId="{0CE6A29D-43E5-4B69-8770-7B56AC3D985F}" destId="{6DEA5282-9C51-48C8-9E66-DBDB82A0CAEE}" srcOrd="4" destOrd="0" presId="urn:microsoft.com/office/officeart/2018/2/layout/IconVerticalSolidList"/>
    <dgm:cxn modelId="{BC3A04E8-5564-4ED2-A25F-3F484181ECEF}" type="presParOf" srcId="{6DEA5282-9C51-48C8-9E66-DBDB82A0CAEE}" destId="{19DA1851-9744-4BF7-B5A0-89AFFE7DE889}" srcOrd="0" destOrd="0" presId="urn:microsoft.com/office/officeart/2018/2/layout/IconVerticalSolidList"/>
    <dgm:cxn modelId="{8F7FC103-FB1F-4305-8013-45FE63025166}" type="presParOf" srcId="{6DEA5282-9C51-48C8-9E66-DBDB82A0CAEE}" destId="{515AEEBB-722F-4D51-B990-672054016E57}" srcOrd="1" destOrd="0" presId="urn:microsoft.com/office/officeart/2018/2/layout/IconVerticalSolidList"/>
    <dgm:cxn modelId="{08C3AE35-EA5E-4799-938C-57F8E35F0742}" type="presParOf" srcId="{6DEA5282-9C51-48C8-9E66-DBDB82A0CAEE}" destId="{0248308F-883A-45F6-BB97-5ED393F01233}" srcOrd="2" destOrd="0" presId="urn:microsoft.com/office/officeart/2018/2/layout/IconVerticalSolidList"/>
    <dgm:cxn modelId="{F4D7C631-49A7-4D8F-9EF3-B43EA3977992}" type="presParOf" srcId="{6DEA5282-9C51-48C8-9E66-DBDB82A0CAEE}" destId="{1D257DC0-5B90-4814-A981-8902CAA5413F}" srcOrd="3" destOrd="0" presId="urn:microsoft.com/office/officeart/2018/2/layout/IconVerticalSolidList"/>
    <dgm:cxn modelId="{1A07B09B-D11B-4CAA-B1DA-FFE9FA87BCA6}" type="presParOf" srcId="{0CE6A29D-43E5-4B69-8770-7B56AC3D985F}" destId="{2234C17A-08DA-494A-9DAB-4B02363B811B}" srcOrd="5" destOrd="0" presId="urn:microsoft.com/office/officeart/2018/2/layout/IconVerticalSolidList"/>
    <dgm:cxn modelId="{4AEB5A3A-1B5D-41C4-B461-0B20715750B8}" type="presParOf" srcId="{0CE6A29D-43E5-4B69-8770-7B56AC3D985F}" destId="{45A14A94-2B30-4F16-82FC-21422BC0EB4A}" srcOrd="6" destOrd="0" presId="urn:microsoft.com/office/officeart/2018/2/layout/IconVerticalSolidList"/>
    <dgm:cxn modelId="{E06AC184-4EA8-4CAE-ADBE-3561A183EE6A}" type="presParOf" srcId="{45A14A94-2B30-4F16-82FC-21422BC0EB4A}" destId="{DC6A4205-5D57-47A9-9D56-40304AEBC92B}" srcOrd="0" destOrd="0" presId="urn:microsoft.com/office/officeart/2018/2/layout/IconVerticalSolidList"/>
    <dgm:cxn modelId="{17C564E4-471C-4DA8-B1C9-870216903A15}" type="presParOf" srcId="{45A14A94-2B30-4F16-82FC-21422BC0EB4A}" destId="{A4E30F96-49BE-4E8E-BD44-8219690C9880}" srcOrd="1" destOrd="0" presId="urn:microsoft.com/office/officeart/2018/2/layout/IconVerticalSolidList"/>
    <dgm:cxn modelId="{471B082F-4A63-4C18-8017-867F2744DF0A}" type="presParOf" srcId="{45A14A94-2B30-4F16-82FC-21422BC0EB4A}" destId="{415BC7A2-AA70-4810-89E6-4CF9409F4DBD}" srcOrd="2" destOrd="0" presId="urn:microsoft.com/office/officeart/2018/2/layout/IconVerticalSolidList"/>
    <dgm:cxn modelId="{EA36B510-6068-460F-893E-21E5A98D2B21}" type="presParOf" srcId="{45A14A94-2B30-4F16-82FC-21422BC0EB4A}" destId="{107A1419-6BB7-48C6-9555-EBA78188E5A1}" srcOrd="3" destOrd="0" presId="urn:microsoft.com/office/officeart/2018/2/layout/IconVerticalSolidList"/>
    <dgm:cxn modelId="{348E8F25-1579-44AC-82A7-BFBC0E08CB4F}" type="presParOf" srcId="{0CE6A29D-43E5-4B69-8770-7B56AC3D985F}" destId="{302E3851-88C1-484A-8BE0-2021FCDFCB34}" srcOrd="7" destOrd="0" presId="urn:microsoft.com/office/officeart/2018/2/layout/IconVerticalSolidList"/>
    <dgm:cxn modelId="{852D1CB9-E8A0-4D97-BBA6-3239EC43BACC}" type="presParOf" srcId="{0CE6A29D-43E5-4B69-8770-7B56AC3D985F}" destId="{7E6C33F2-73FE-4F94-B394-1A4AC57D0F22}" srcOrd="8" destOrd="0" presId="urn:microsoft.com/office/officeart/2018/2/layout/IconVerticalSolidList"/>
    <dgm:cxn modelId="{5CAD36E8-8E9B-4F9B-AA59-87CE30A4343F}" type="presParOf" srcId="{7E6C33F2-73FE-4F94-B394-1A4AC57D0F22}" destId="{C5E3029B-4B3D-4B72-880E-36523352E098}" srcOrd="0" destOrd="0" presId="urn:microsoft.com/office/officeart/2018/2/layout/IconVerticalSolidList"/>
    <dgm:cxn modelId="{CFC91C42-2AB9-49ED-BC0D-C3AC6E871FCA}" type="presParOf" srcId="{7E6C33F2-73FE-4F94-B394-1A4AC57D0F22}" destId="{6C74D757-1D95-4194-92E4-99EB23C4018E}" srcOrd="1" destOrd="0" presId="urn:microsoft.com/office/officeart/2018/2/layout/IconVerticalSolidList"/>
    <dgm:cxn modelId="{5611168C-D434-4357-B993-9DD95A4F5DB2}" type="presParOf" srcId="{7E6C33F2-73FE-4F94-B394-1A4AC57D0F22}" destId="{789AA9D6-3A3D-4F7E-8CF1-F4F175FA74A2}" srcOrd="2" destOrd="0" presId="urn:microsoft.com/office/officeart/2018/2/layout/IconVerticalSolidList"/>
    <dgm:cxn modelId="{F77803E8-D5B0-4F3D-AA7A-5BE6E9E0FE14}" type="presParOf" srcId="{7E6C33F2-73FE-4F94-B394-1A4AC57D0F22}" destId="{0C3C0C5F-C2FD-48ED-ADBF-2DE1CCE3F2A0}" srcOrd="3" destOrd="0" presId="urn:microsoft.com/office/officeart/2018/2/layout/IconVerticalSolidList"/>
    <dgm:cxn modelId="{1B9B3998-3003-46CF-9CBC-5210EB1E2CA3}" type="presParOf" srcId="{0CE6A29D-43E5-4B69-8770-7B56AC3D985F}" destId="{6E5BF469-BEAD-466B-92D6-E26691D2A8B0}" srcOrd="9" destOrd="0" presId="urn:microsoft.com/office/officeart/2018/2/layout/IconVerticalSolidList"/>
    <dgm:cxn modelId="{7070C9C0-DA7E-41BC-9D43-28E90994052D}" type="presParOf" srcId="{0CE6A29D-43E5-4B69-8770-7B56AC3D985F}" destId="{239FDAB5-42F1-43AE-87B9-EAA1C725DC22}" srcOrd="10" destOrd="0" presId="urn:microsoft.com/office/officeart/2018/2/layout/IconVerticalSolidList"/>
    <dgm:cxn modelId="{4B82282C-921E-4B34-9AB8-41FA184E13E2}" type="presParOf" srcId="{239FDAB5-42F1-43AE-87B9-EAA1C725DC22}" destId="{80126DA6-9931-4DA1-B8E0-4A2F15778DA0}" srcOrd="0" destOrd="0" presId="urn:microsoft.com/office/officeart/2018/2/layout/IconVerticalSolidList"/>
    <dgm:cxn modelId="{3752D357-DE61-4D1E-869F-523CE5BE8506}" type="presParOf" srcId="{239FDAB5-42F1-43AE-87B9-EAA1C725DC22}" destId="{1EB40A81-1FD9-43C8-8818-BEB7614A23B5}" srcOrd="1" destOrd="0" presId="urn:microsoft.com/office/officeart/2018/2/layout/IconVerticalSolidList"/>
    <dgm:cxn modelId="{CCBDD230-412F-4911-B8DC-364A68D94CE6}" type="presParOf" srcId="{239FDAB5-42F1-43AE-87B9-EAA1C725DC22}" destId="{87C6F385-8BF2-402F-A3AC-E58D59145121}" srcOrd="2" destOrd="0" presId="urn:microsoft.com/office/officeart/2018/2/layout/IconVerticalSolidList"/>
    <dgm:cxn modelId="{776709F5-3F25-4D65-B247-EEFDDEDB1A33}" type="presParOf" srcId="{239FDAB5-42F1-43AE-87B9-EAA1C725DC22}" destId="{02CF9800-8692-491B-9B1D-DC20F5A6DB02}" srcOrd="3" destOrd="0" presId="urn:microsoft.com/office/officeart/2018/2/layout/IconVerticalSolidList"/>
    <dgm:cxn modelId="{EBCCFB11-1346-47AD-88BD-D57D635EF878}" type="presParOf" srcId="{0CE6A29D-43E5-4B69-8770-7B56AC3D985F}" destId="{FC90E567-AAFC-45C7-8A8D-C96D915640AF}" srcOrd="11" destOrd="0" presId="urn:microsoft.com/office/officeart/2018/2/layout/IconVerticalSolidList"/>
    <dgm:cxn modelId="{3DA8EB2E-56A4-46E5-B1C0-945B3779B111}" type="presParOf" srcId="{0CE6A29D-43E5-4B69-8770-7B56AC3D985F}" destId="{E8BB6315-24C0-4D24-8A23-646E88E01BA2}" srcOrd="12" destOrd="0" presId="urn:microsoft.com/office/officeart/2018/2/layout/IconVerticalSolidList"/>
    <dgm:cxn modelId="{ECBFD019-DA7B-4DE9-BEFB-E74DC42E4CAA}" type="presParOf" srcId="{E8BB6315-24C0-4D24-8A23-646E88E01BA2}" destId="{3D404231-CC96-4283-8E17-BBEF8B4798CF}" srcOrd="0" destOrd="0" presId="urn:microsoft.com/office/officeart/2018/2/layout/IconVerticalSolidList"/>
    <dgm:cxn modelId="{8FC2F439-9814-4E26-B126-4A08FCECB7F5}" type="presParOf" srcId="{E8BB6315-24C0-4D24-8A23-646E88E01BA2}" destId="{240D305E-30A6-41BB-8A50-1E95A075B231}" srcOrd="1" destOrd="0" presId="urn:microsoft.com/office/officeart/2018/2/layout/IconVerticalSolidList"/>
    <dgm:cxn modelId="{DB9B606A-BD75-425E-A9A2-70919E633C83}" type="presParOf" srcId="{E8BB6315-24C0-4D24-8A23-646E88E01BA2}" destId="{3A1D496B-E478-4A30-A721-4CF8EBD1488E}" srcOrd="2" destOrd="0" presId="urn:microsoft.com/office/officeart/2018/2/layout/IconVerticalSolidList"/>
    <dgm:cxn modelId="{7C72755A-5496-4CDF-B899-F4413210EC29}" type="presParOf" srcId="{E8BB6315-24C0-4D24-8A23-646E88E01BA2}" destId="{93CCE62F-0E9D-4253-B688-33C095CF2A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255DBA-1734-4A95-A47C-2B7095E0707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549B55-AC6B-40ED-AE12-1E6BC14B02C1}">
      <dgm:prSet/>
      <dgm:spPr/>
      <dgm:t>
        <a:bodyPr/>
        <a:lstStyle/>
        <a:p>
          <a:pPr>
            <a:lnSpc>
              <a:spcPct val="100000"/>
            </a:lnSpc>
          </a:pPr>
          <a:r>
            <a:rPr lang="en-US" b="1"/>
            <a:t>Providers</a:t>
          </a:r>
          <a:r>
            <a:rPr lang="en-US"/>
            <a:t> represent a cloud provider or a local provider</a:t>
          </a:r>
        </a:p>
      </dgm:t>
    </dgm:pt>
    <dgm:pt modelId="{998B80B3-0990-4DE2-9CA0-01E328AB68B5}" type="parTrans" cxnId="{5AB87C82-2BD2-40EF-A40B-67237CE4F744}">
      <dgm:prSet/>
      <dgm:spPr/>
      <dgm:t>
        <a:bodyPr/>
        <a:lstStyle/>
        <a:p>
          <a:endParaRPr lang="en-US"/>
        </a:p>
      </dgm:t>
    </dgm:pt>
    <dgm:pt modelId="{A5DBD5A5-61BC-451D-8756-77ECC8789064}" type="sibTrans" cxnId="{5AB87C82-2BD2-40EF-A40B-67237CE4F744}">
      <dgm:prSet/>
      <dgm:spPr/>
      <dgm:t>
        <a:bodyPr/>
        <a:lstStyle/>
        <a:p>
          <a:pPr>
            <a:lnSpc>
              <a:spcPct val="100000"/>
            </a:lnSpc>
          </a:pPr>
          <a:endParaRPr lang="en-US"/>
        </a:p>
      </dgm:t>
    </dgm:pt>
    <dgm:pt modelId="{4F27D260-CC49-469A-8DA0-082EE3B2F1AA}">
      <dgm:prSet/>
      <dgm:spPr/>
      <dgm:t>
        <a:bodyPr/>
        <a:lstStyle/>
        <a:p>
          <a:pPr>
            <a:lnSpc>
              <a:spcPct val="100000"/>
            </a:lnSpc>
          </a:pPr>
          <a:r>
            <a:rPr lang="en-US" b="1" dirty="0"/>
            <a:t>Resources</a:t>
          </a:r>
          <a:r>
            <a:rPr lang="en-US" dirty="0"/>
            <a:t> can be invoked to create/update infrastructure locally or on the cloud. </a:t>
          </a:r>
        </a:p>
      </dgm:t>
    </dgm:pt>
    <dgm:pt modelId="{A0E61741-D65E-4D27-8092-2D0757EEB8ED}" type="parTrans" cxnId="{FA6EA0ED-9AA8-44F2-BA1C-D8944F8E212A}">
      <dgm:prSet/>
      <dgm:spPr/>
      <dgm:t>
        <a:bodyPr/>
        <a:lstStyle/>
        <a:p>
          <a:endParaRPr lang="en-US"/>
        </a:p>
      </dgm:t>
    </dgm:pt>
    <dgm:pt modelId="{B8146C7B-0DAF-40D1-A68F-6AB60DC796C5}" type="sibTrans" cxnId="{FA6EA0ED-9AA8-44F2-BA1C-D8944F8E212A}">
      <dgm:prSet/>
      <dgm:spPr/>
      <dgm:t>
        <a:bodyPr/>
        <a:lstStyle/>
        <a:p>
          <a:pPr>
            <a:lnSpc>
              <a:spcPct val="100000"/>
            </a:lnSpc>
          </a:pPr>
          <a:endParaRPr lang="en-US"/>
        </a:p>
      </dgm:t>
    </dgm:pt>
    <dgm:pt modelId="{9158EC25-CD34-471C-9D4E-9641BA5A475F}">
      <dgm:prSet/>
      <dgm:spPr/>
      <dgm:t>
        <a:bodyPr/>
        <a:lstStyle/>
        <a:p>
          <a:pPr>
            <a:lnSpc>
              <a:spcPct val="100000"/>
            </a:lnSpc>
          </a:pPr>
          <a:r>
            <a:rPr lang="en-US" b="1"/>
            <a:t>State</a:t>
          </a:r>
          <a:r>
            <a:rPr lang="en-US"/>
            <a:t> is representation of the infrastructure created/updated by terraform. </a:t>
          </a:r>
        </a:p>
      </dgm:t>
    </dgm:pt>
    <dgm:pt modelId="{1A7ABA67-E4C6-48A6-85C0-FB5DB00C1224}" type="parTrans" cxnId="{B7CBA407-FEEE-4E04-A486-4168C23D993C}">
      <dgm:prSet/>
      <dgm:spPr/>
      <dgm:t>
        <a:bodyPr/>
        <a:lstStyle/>
        <a:p>
          <a:endParaRPr lang="en-US"/>
        </a:p>
      </dgm:t>
    </dgm:pt>
    <dgm:pt modelId="{23564C41-7314-4D4C-8CE2-7E7333210157}" type="sibTrans" cxnId="{B7CBA407-FEEE-4E04-A486-4168C23D993C}">
      <dgm:prSet/>
      <dgm:spPr/>
      <dgm:t>
        <a:bodyPr/>
        <a:lstStyle/>
        <a:p>
          <a:pPr>
            <a:lnSpc>
              <a:spcPct val="100000"/>
            </a:lnSpc>
          </a:pPr>
          <a:endParaRPr lang="en-US"/>
        </a:p>
      </dgm:t>
    </dgm:pt>
    <dgm:pt modelId="{12E9D435-18A1-4778-A2F3-528CF46C0C82}">
      <dgm:prSet/>
      <dgm:spPr/>
      <dgm:t>
        <a:bodyPr/>
        <a:lstStyle/>
        <a:p>
          <a:pPr>
            <a:lnSpc>
              <a:spcPct val="100000"/>
            </a:lnSpc>
          </a:pPr>
          <a:r>
            <a:rPr lang="en-US" b="1"/>
            <a:t>Data Sources </a:t>
          </a:r>
          <a:r>
            <a:rPr lang="en-US"/>
            <a:t>are “read-only” resources</a:t>
          </a:r>
        </a:p>
      </dgm:t>
    </dgm:pt>
    <dgm:pt modelId="{B4F0F07F-F773-4601-AE13-1F8200B3FC9C}" type="parTrans" cxnId="{2220500C-78BA-4FCF-938D-8044640327D6}">
      <dgm:prSet/>
      <dgm:spPr/>
      <dgm:t>
        <a:bodyPr/>
        <a:lstStyle/>
        <a:p>
          <a:endParaRPr lang="en-US"/>
        </a:p>
      </dgm:t>
    </dgm:pt>
    <dgm:pt modelId="{C1A15D2E-04EA-4C49-ACE7-5EB84D945E81}" type="sibTrans" cxnId="{2220500C-78BA-4FCF-938D-8044640327D6}">
      <dgm:prSet/>
      <dgm:spPr/>
      <dgm:t>
        <a:bodyPr/>
        <a:lstStyle/>
        <a:p>
          <a:endParaRPr lang="en-US"/>
        </a:p>
      </dgm:t>
    </dgm:pt>
    <dgm:pt modelId="{A82928B4-916D-46B1-A497-2E355E196581}" type="pres">
      <dgm:prSet presAssocID="{AF255DBA-1734-4A95-A47C-2B7095E07075}" presName="root" presStyleCnt="0">
        <dgm:presLayoutVars>
          <dgm:dir/>
          <dgm:resizeHandles val="exact"/>
        </dgm:presLayoutVars>
      </dgm:prSet>
      <dgm:spPr/>
    </dgm:pt>
    <dgm:pt modelId="{53E40CB1-C3A0-4A02-AC6D-577682F960A2}" type="pres">
      <dgm:prSet presAssocID="{AF255DBA-1734-4A95-A47C-2B7095E07075}" presName="container" presStyleCnt="0">
        <dgm:presLayoutVars>
          <dgm:dir/>
          <dgm:resizeHandles val="exact"/>
        </dgm:presLayoutVars>
      </dgm:prSet>
      <dgm:spPr/>
    </dgm:pt>
    <dgm:pt modelId="{1CF5EB7C-24AB-49EC-86BE-D1FF5251B966}" type="pres">
      <dgm:prSet presAssocID="{73549B55-AC6B-40ED-AE12-1E6BC14B02C1}" presName="compNode" presStyleCnt="0"/>
      <dgm:spPr/>
    </dgm:pt>
    <dgm:pt modelId="{75A09D44-3EDD-44B5-9816-CD0ECE9B3F2D}" type="pres">
      <dgm:prSet presAssocID="{73549B55-AC6B-40ED-AE12-1E6BC14B02C1}" presName="iconBgRect" presStyleLbl="bgShp" presStyleIdx="0" presStyleCnt="4"/>
      <dgm:spPr/>
    </dgm:pt>
    <dgm:pt modelId="{67D350F6-DAA2-4490-ADB3-A39319F8A4E3}" type="pres">
      <dgm:prSet presAssocID="{73549B55-AC6B-40ED-AE12-1E6BC14B02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3B4F5686-5122-4916-A028-31B01C5A333A}" type="pres">
      <dgm:prSet presAssocID="{73549B55-AC6B-40ED-AE12-1E6BC14B02C1}" presName="spaceRect" presStyleCnt="0"/>
      <dgm:spPr/>
    </dgm:pt>
    <dgm:pt modelId="{491A8A65-4A6C-4E7B-8BC1-809704ABEE35}" type="pres">
      <dgm:prSet presAssocID="{73549B55-AC6B-40ED-AE12-1E6BC14B02C1}" presName="textRect" presStyleLbl="revTx" presStyleIdx="0" presStyleCnt="4">
        <dgm:presLayoutVars>
          <dgm:chMax val="1"/>
          <dgm:chPref val="1"/>
        </dgm:presLayoutVars>
      </dgm:prSet>
      <dgm:spPr/>
    </dgm:pt>
    <dgm:pt modelId="{720C4667-BD51-4BF5-ABB7-C8FF9EF98E3F}" type="pres">
      <dgm:prSet presAssocID="{A5DBD5A5-61BC-451D-8756-77ECC8789064}" presName="sibTrans" presStyleLbl="sibTrans2D1" presStyleIdx="0" presStyleCnt="0"/>
      <dgm:spPr/>
    </dgm:pt>
    <dgm:pt modelId="{FEB9A5A7-448D-46DC-8870-B431950CD858}" type="pres">
      <dgm:prSet presAssocID="{4F27D260-CC49-469A-8DA0-082EE3B2F1AA}" presName="compNode" presStyleCnt="0"/>
      <dgm:spPr/>
    </dgm:pt>
    <dgm:pt modelId="{C7A9AE7F-7662-45CC-8FF1-B87355414D42}" type="pres">
      <dgm:prSet presAssocID="{4F27D260-CC49-469A-8DA0-082EE3B2F1AA}" presName="iconBgRect" presStyleLbl="bgShp" presStyleIdx="1" presStyleCnt="4"/>
      <dgm:spPr/>
    </dgm:pt>
    <dgm:pt modelId="{5A764DAE-0010-49FB-B1CC-8CBF97CB7F65}" type="pres">
      <dgm:prSet presAssocID="{4F27D260-CC49-469A-8DA0-082EE3B2F1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2D443233-EE30-46B6-B54D-F4379E95417B}" type="pres">
      <dgm:prSet presAssocID="{4F27D260-CC49-469A-8DA0-082EE3B2F1AA}" presName="spaceRect" presStyleCnt="0"/>
      <dgm:spPr/>
    </dgm:pt>
    <dgm:pt modelId="{968D087A-50C6-4465-BC7B-334910AFB635}" type="pres">
      <dgm:prSet presAssocID="{4F27D260-CC49-469A-8DA0-082EE3B2F1AA}" presName="textRect" presStyleLbl="revTx" presStyleIdx="1" presStyleCnt="4">
        <dgm:presLayoutVars>
          <dgm:chMax val="1"/>
          <dgm:chPref val="1"/>
        </dgm:presLayoutVars>
      </dgm:prSet>
      <dgm:spPr/>
    </dgm:pt>
    <dgm:pt modelId="{BFF35BB1-2F96-47F6-921E-CE020FDA998B}" type="pres">
      <dgm:prSet presAssocID="{B8146C7B-0DAF-40D1-A68F-6AB60DC796C5}" presName="sibTrans" presStyleLbl="sibTrans2D1" presStyleIdx="0" presStyleCnt="0"/>
      <dgm:spPr/>
    </dgm:pt>
    <dgm:pt modelId="{53403CC3-6451-4DCD-8C30-E83FFEDAAA1D}" type="pres">
      <dgm:prSet presAssocID="{9158EC25-CD34-471C-9D4E-9641BA5A475F}" presName="compNode" presStyleCnt="0"/>
      <dgm:spPr/>
    </dgm:pt>
    <dgm:pt modelId="{C64AE32B-F70F-4A85-B59E-5931FE40404B}" type="pres">
      <dgm:prSet presAssocID="{9158EC25-CD34-471C-9D4E-9641BA5A475F}" presName="iconBgRect" presStyleLbl="bgShp" presStyleIdx="2" presStyleCnt="4"/>
      <dgm:spPr/>
    </dgm:pt>
    <dgm:pt modelId="{70F3BB86-C0FB-4D46-AFE1-8C1E71CF184B}" type="pres">
      <dgm:prSet presAssocID="{9158EC25-CD34-471C-9D4E-9641BA5A4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ptain"/>
        </a:ext>
      </dgm:extLst>
    </dgm:pt>
    <dgm:pt modelId="{C19AB515-0681-48DE-BABB-DA826E1E36EF}" type="pres">
      <dgm:prSet presAssocID="{9158EC25-CD34-471C-9D4E-9641BA5A475F}" presName="spaceRect" presStyleCnt="0"/>
      <dgm:spPr/>
    </dgm:pt>
    <dgm:pt modelId="{4343A7EB-B4E3-4001-ACF5-ABD0566408A7}" type="pres">
      <dgm:prSet presAssocID="{9158EC25-CD34-471C-9D4E-9641BA5A475F}" presName="textRect" presStyleLbl="revTx" presStyleIdx="2" presStyleCnt="4">
        <dgm:presLayoutVars>
          <dgm:chMax val="1"/>
          <dgm:chPref val="1"/>
        </dgm:presLayoutVars>
      </dgm:prSet>
      <dgm:spPr/>
    </dgm:pt>
    <dgm:pt modelId="{8652E016-35D4-4675-9B19-4D118EC13EF8}" type="pres">
      <dgm:prSet presAssocID="{23564C41-7314-4D4C-8CE2-7E7333210157}" presName="sibTrans" presStyleLbl="sibTrans2D1" presStyleIdx="0" presStyleCnt="0"/>
      <dgm:spPr/>
    </dgm:pt>
    <dgm:pt modelId="{8B07666D-066A-4513-A39A-24894C45CF34}" type="pres">
      <dgm:prSet presAssocID="{12E9D435-18A1-4778-A2F3-528CF46C0C82}" presName="compNode" presStyleCnt="0"/>
      <dgm:spPr/>
    </dgm:pt>
    <dgm:pt modelId="{094E6A34-6D57-443D-9177-CBAC82769A7C}" type="pres">
      <dgm:prSet presAssocID="{12E9D435-18A1-4778-A2F3-528CF46C0C82}" presName="iconBgRect" presStyleLbl="bgShp" presStyleIdx="3" presStyleCnt="4"/>
      <dgm:spPr/>
    </dgm:pt>
    <dgm:pt modelId="{0E03D50B-9480-41FB-B37B-627713100B06}" type="pres">
      <dgm:prSet presAssocID="{12E9D435-18A1-4778-A2F3-528CF46C0C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on Shelf"/>
        </a:ext>
      </dgm:extLst>
    </dgm:pt>
    <dgm:pt modelId="{965EA2A9-E63F-4CA7-B37C-69AB8606737F}" type="pres">
      <dgm:prSet presAssocID="{12E9D435-18A1-4778-A2F3-528CF46C0C82}" presName="spaceRect" presStyleCnt="0"/>
      <dgm:spPr/>
    </dgm:pt>
    <dgm:pt modelId="{17D264C1-9379-4C02-9806-0786977812D2}" type="pres">
      <dgm:prSet presAssocID="{12E9D435-18A1-4778-A2F3-528CF46C0C82}" presName="textRect" presStyleLbl="revTx" presStyleIdx="3" presStyleCnt="4">
        <dgm:presLayoutVars>
          <dgm:chMax val="1"/>
          <dgm:chPref val="1"/>
        </dgm:presLayoutVars>
      </dgm:prSet>
      <dgm:spPr/>
    </dgm:pt>
  </dgm:ptLst>
  <dgm:cxnLst>
    <dgm:cxn modelId="{D9DA2707-2F84-40A7-8810-68B4057FB13F}" type="presOf" srcId="{B8146C7B-0DAF-40D1-A68F-6AB60DC796C5}" destId="{BFF35BB1-2F96-47F6-921E-CE020FDA998B}" srcOrd="0" destOrd="0" presId="urn:microsoft.com/office/officeart/2018/2/layout/IconCircleList"/>
    <dgm:cxn modelId="{B7CBA407-FEEE-4E04-A486-4168C23D993C}" srcId="{AF255DBA-1734-4A95-A47C-2B7095E07075}" destId="{9158EC25-CD34-471C-9D4E-9641BA5A475F}" srcOrd="2" destOrd="0" parTransId="{1A7ABA67-E4C6-48A6-85C0-FB5DB00C1224}" sibTransId="{23564C41-7314-4D4C-8CE2-7E7333210157}"/>
    <dgm:cxn modelId="{2220500C-78BA-4FCF-938D-8044640327D6}" srcId="{AF255DBA-1734-4A95-A47C-2B7095E07075}" destId="{12E9D435-18A1-4778-A2F3-528CF46C0C82}" srcOrd="3" destOrd="0" parTransId="{B4F0F07F-F773-4601-AE13-1F8200B3FC9C}" sibTransId="{C1A15D2E-04EA-4C49-ACE7-5EB84D945E81}"/>
    <dgm:cxn modelId="{DE55AD28-1E5E-4640-A512-C114AD4FE36B}" type="presOf" srcId="{4F27D260-CC49-469A-8DA0-082EE3B2F1AA}" destId="{968D087A-50C6-4465-BC7B-334910AFB635}" srcOrd="0" destOrd="0" presId="urn:microsoft.com/office/officeart/2018/2/layout/IconCircleList"/>
    <dgm:cxn modelId="{27C7782B-3315-45CB-86F6-2722A9E9B7D9}" type="presOf" srcId="{A5DBD5A5-61BC-451D-8756-77ECC8789064}" destId="{720C4667-BD51-4BF5-ABB7-C8FF9EF98E3F}" srcOrd="0" destOrd="0" presId="urn:microsoft.com/office/officeart/2018/2/layout/IconCircleList"/>
    <dgm:cxn modelId="{902E7556-DE5C-4CB0-8DC5-0256816A9150}" type="presOf" srcId="{23564C41-7314-4D4C-8CE2-7E7333210157}" destId="{8652E016-35D4-4675-9B19-4D118EC13EF8}" srcOrd="0" destOrd="0" presId="urn:microsoft.com/office/officeart/2018/2/layout/IconCircleList"/>
    <dgm:cxn modelId="{646AEE7D-2286-4EB0-85F8-56BC2D13B01F}" type="presOf" srcId="{AF255DBA-1734-4A95-A47C-2B7095E07075}" destId="{A82928B4-916D-46B1-A497-2E355E196581}" srcOrd="0" destOrd="0" presId="urn:microsoft.com/office/officeart/2018/2/layout/IconCircleList"/>
    <dgm:cxn modelId="{5AB87C82-2BD2-40EF-A40B-67237CE4F744}" srcId="{AF255DBA-1734-4A95-A47C-2B7095E07075}" destId="{73549B55-AC6B-40ED-AE12-1E6BC14B02C1}" srcOrd="0" destOrd="0" parTransId="{998B80B3-0990-4DE2-9CA0-01E328AB68B5}" sibTransId="{A5DBD5A5-61BC-451D-8756-77ECC8789064}"/>
    <dgm:cxn modelId="{A9E8E8A3-FBAB-4D76-87DA-AB159B9505D9}" type="presOf" srcId="{12E9D435-18A1-4778-A2F3-528CF46C0C82}" destId="{17D264C1-9379-4C02-9806-0786977812D2}" srcOrd="0" destOrd="0" presId="urn:microsoft.com/office/officeart/2018/2/layout/IconCircleList"/>
    <dgm:cxn modelId="{743F57C3-8510-46DF-8F01-7FFD7E1B5D4E}" type="presOf" srcId="{9158EC25-CD34-471C-9D4E-9641BA5A475F}" destId="{4343A7EB-B4E3-4001-ACF5-ABD0566408A7}" srcOrd="0" destOrd="0" presId="urn:microsoft.com/office/officeart/2018/2/layout/IconCircleList"/>
    <dgm:cxn modelId="{FA6EA0ED-9AA8-44F2-BA1C-D8944F8E212A}" srcId="{AF255DBA-1734-4A95-A47C-2B7095E07075}" destId="{4F27D260-CC49-469A-8DA0-082EE3B2F1AA}" srcOrd="1" destOrd="0" parTransId="{A0E61741-D65E-4D27-8092-2D0757EEB8ED}" sibTransId="{B8146C7B-0DAF-40D1-A68F-6AB60DC796C5}"/>
    <dgm:cxn modelId="{5F3561FA-A920-4F03-949B-E077662B5B73}" type="presOf" srcId="{73549B55-AC6B-40ED-AE12-1E6BC14B02C1}" destId="{491A8A65-4A6C-4E7B-8BC1-809704ABEE35}" srcOrd="0" destOrd="0" presId="urn:microsoft.com/office/officeart/2018/2/layout/IconCircleList"/>
    <dgm:cxn modelId="{E3ACE580-C347-497D-BE2F-4386175F4176}" type="presParOf" srcId="{A82928B4-916D-46B1-A497-2E355E196581}" destId="{53E40CB1-C3A0-4A02-AC6D-577682F960A2}" srcOrd="0" destOrd="0" presId="urn:microsoft.com/office/officeart/2018/2/layout/IconCircleList"/>
    <dgm:cxn modelId="{F3886A6D-CC46-4504-8633-88C1AC128CFB}" type="presParOf" srcId="{53E40CB1-C3A0-4A02-AC6D-577682F960A2}" destId="{1CF5EB7C-24AB-49EC-86BE-D1FF5251B966}" srcOrd="0" destOrd="0" presId="urn:microsoft.com/office/officeart/2018/2/layout/IconCircleList"/>
    <dgm:cxn modelId="{DF14DC2B-2F25-4134-93E7-FF42244BBB35}" type="presParOf" srcId="{1CF5EB7C-24AB-49EC-86BE-D1FF5251B966}" destId="{75A09D44-3EDD-44B5-9816-CD0ECE9B3F2D}" srcOrd="0" destOrd="0" presId="urn:microsoft.com/office/officeart/2018/2/layout/IconCircleList"/>
    <dgm:cxn modelId="{0C523C53-2F00-467C-A601-72ADE3D3F3D9}" type="presParOf" srcId="{1CF5EB7C-24AB-49EC-86BE-D1FF5251B966}" destId="{67D350F6-DAA2-4490-ADB3-A39319F8A4E3}" srcOrd="1" destOrd="0" presId="urn:microsoft.com/office/officeart/2018/2/layout/IconCircleList"/>
    <dgm:cxn modelId="{F4C24502-F875-4E85-89A0-3C1667AF4AF2}" type="presParOf" srcId="{1CF5EB7C-24AB-49EC-86BE-D1FF5251B966}" destId="{3B4F5686-5122-4916-A028-31B01C5A333A}" srcOrd="2" destOrd="0" presId="urn:microsoft.com/office/officeart/2018/2/layout/IconCircleList"/>
    <dgm:cxn modelId="{8334B6B6-610A-46B6-9C4E-7D03617067A7}" type="presParOf" srcId="{1CF5EB7C-24AB-49EC-86BE-D1FF5251B966}" destId="{491A8A65-4A6C-4E7B-8BC1-809704ABEE35}" srcOrd="3" destOrd="0" presId="urn:microsoft.com/office/officeart/2018/2/layout/IconCircleList"/>
    <dgm:cxn modelId="{C613F9BE-44C1-4FF2-8071-38B18C296E44}" type="presParOf" srcId="{53E40CB1-C3A0-4A02-AC6D-577682F960A2}" destId="{720C4667-BD51-4BF5-ABB7-C8FF9EF98E3F}" srcOrd="1" destOrd="0" presId="urn:microsoft.com/office/officeart/2018/2/layout/IconCircleList"/>
    <dgm:cxn modelId="{6E1FF153-55BA-486C-BA47-D82F5552B638}" type="presParOf" srcId="{53E40CB1-C3A0-4A02-AC6D-577682F960A2}" destId="{FEB9A5A7-448D-46DC-8870-B431950CD858}" srcOrd="2" destOrd="0" presId="urn:microsoft.com/office/officeart/2018/2/layout/IconCircleList"/>
    <dgm:cxn modelId="{71057D2C-EA64-4EA5-AA5D-DB147498F80B}" type="presParOf" srcId="{FEB9A5A7-448D-46DC-8870-B431950CD858}" destId="{C7A9AE7F-7662-45CC-8FF1-B87355414D42}" srcOrd="0" destOrd="0" presId="urn:microsoft.com/office/officeart/2018/2/layout/IconCircleList"/>
    <dgm:cxn modelId="{8E268A6A-179A-462D-A34A-76A031BCDF60}" type="presParOf" srcId="{FEB9A5A7-448D-46DC-8870-B431950CD858}" destId="{5A764DAE-0010-49FB-B1CC-8CBF97CB7F65}" srcOrd="1" destOrd="0" presId="urn:microsoft.com/office/officeart/2018/2/layout/IconCircleList"/>
    <dgm:cxn modelId="{807E74D9-6856-49E1-BE01-6AE3E10B0A4D}" type="presParOf" srcId="{FEB9A5A7-448D-46DC-8870-B431950CD858}" destId="{2D443233-EE30-46B6-B54D-F4379E95417B}" srcOrd="2" destOrd="0" presId="urn:microsoft.com/office/officeart/2018/2/layout/IconCircleList"/>
    <dgm:cxn modelId="{4737143F-365C-4AD9-8881-A0DB2DF6DB7E}" type="presParOf" srcId="{FEB9A5A7-448D-46DC-8870-B431950CD858}" destId="{968D087A-50C6-4465-BC7B-334910AFB635}" srcOrd="3" destOrd="0" presId="urn:microsoft.com/office/officeart/2018/2/layout/IconCircleList"/>
    <dgm:cxn modelId="{030810AA-290E-4FCD-ADDF-80CF5A05730D}" type="presParOf" srcId="{53E40CB1-C3A0-4A02-AC6D-577682F960A2}" destId="{BFF35BB1-2F96-47F6-921E-CE020FDA998B}" srcOrd="3" destOrd="0" presId="urn:microsoft.com/office/officeart/2018/2/layout/IconCircleList"/>
    <dgm:cxn modelId="{4623045F-40DB-446E-B139-FFD9AB337B89}" type="presParOf" srcId="{53E40CB1-C3A0-4A02-AC6D-577682F960A2}" destId="{53403CC3-6451-4DCD-8C30-E83FFEDAAA1D}" srcOrd="4" destOrd="0" presId="urn:microsoft.com/office/officeart/2018/2/layout/IconCircleList"/>
    <dgm:cxn modelId="{5FC7E5CE-B12C-4849-86FF-A9F8E9670101}" type="presParOf" srcId="{53403CC3-6451-4DCD-8C30-E83FFEDAAA1D}" destId="{C64AE32B-F70F-4A85-B59E-5931FE40404B}" srcOrd="0" destOrd="0" presId="urn:microsoft.com/office/officeart/2018/2/layout/IconCircleList"/>
    <dgm:cxn modelId="{33C9E1F1-F7C4-434F-8605-DD7A9350D70E}" type="presParOf" srcId="{53403CC3-6451-4DCD-8C30-E83FFEDAAA1D}" destId="{70F3BB86-C0FB-4D46-AFE1-8C1E71CF184B}" srcOrd="1" destOrd="0" presId="urn:microsoft.com/office/officeart/2018/2/layout/IconCircleList"/>
    <dgm:cxn modelId="{A74792A1-D1B6-4D39-8D56-72061E27E8FF}" type="presParOf" srcId="{53403CC3-6451-4DCD-8C30-E83FFEDAAA1D}" destId="{C19AB515-0681-48DE-BABB-DA826E1E36EF}" srcOrd="2" destOrd="0" presId="urn:microsoft.com/office/officeart/2018/2/layout/IconCircleList"/>
    <dgm:cxn modelId="{A3370DC0-3013-46BF-9B81-8617F250C4FB}" type="presParOf" srcId="{53403CC3-6451-4DCD-8C30-E83FFEDAAA1D}" destId="{4343A7EB-B4E3-4001-ACF5-ABD0566408A7}" srcOrd="3" destOrd="0" presId="urn:microsoft.com/office/officeart/2018/2/layout/IconCircleList"/>
    <dgm:cxn modelId="{9938B099-8454-412B-A634-D42A21D07AD4}" type="presParOf" srcId="{53E40CB1-C3A0-4A02-AC6D-577682F960A2}" destId="{8652E016-35D4-4675-9B19-4D118EC13EF8}" srcOrd="5" destOrd="0" presId="urn:microsoft.com/office/officeart/2018/2/layout/IconCircleList"/>
    <dgm:cxn modelId="{1174E570-A1BC-4B14-A658-1E429426AF85}" type="presParOf" srcId="{53E40CB1-C3A0-4A02-AC6D-577682F960A2}" destId="{8B07666D-066A-4513-A39A-24894C45CF34}" srcOrd="6" destOrd="0" presId="urn:microsoft.com/office/officeart/2018/2/layout/IconCircleList"/>
    <dgm:cxn modelId="{02AAAB21-8908-4839-B535-081F01C6F911}" type="presParOf" srcId="{8B07666D-066A-4513-A39A-24894C45CF34}" destId="{094E6A34-6D57-443D-9177-CBAC82769A7C}" srcOrd="0" destOrd="0" presId="urn:microsoft.com/office/officeart/2018/2/layout/IconCircleList"/>
    <dgm:cxn modelId="{4064C7A8-A9DD-4C5B-87F3-04F74E351CF3}" type="presParOf" srcId="{8B07666D-066A-4513-A39A-24894C45CF34}" destId="{0E03D50B-9480-41FB-B37B-627713100B06}" srcOrd="1" destOrd="0" presId="urn:microsoft.com/office/officeart/2018/2/layout/IconCircleList"/>
    <dgm:cxn modelId="{B8FF3F18-7C69-4D34-B7DB-21EA18BF6C39}" type="presParOf" srcId="{8B07666D-066A-4513-A39A-24894C45CF34}" destId="{965EA2A9-E63F-4CA7-B37C-69AB8606737F}" srcOrd="2" destOrd="0" presId="urn:microsoft.com/office/officeart/2018/2/layout/IconCircleList"/>
    <dgm:cxn modelId="{7E797705-043B-4C33-937B-3BFEF588BB69}" type="presParOf" srcId="{8B07666D-066A-4513-A39A-24894C45CF34}" destId="{17D264C1-9379-4C02-9806-0786977812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F633FC-4989-4341-93A8-438F831949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D6A6B9-050B-4465-A25A-25E4827590C7}">
      <dgm:prSet custT="1"/>
      <dgm:spPr/>
      <dgm:t>
        <a:bodyPr/>
        <a:lstStyle/>
        <a:p>
          <a:pPr>
            <a:lnSpc>
              <a:spcPct val="100000"/>
            </a:lnSpc>
          </a:pPr>
          <a:r>
            <a:rPr lang="en-GB" sz="1600" dirty="0"/>
            <a:t>Azure Pipelines is a cloud service that you can use to automatically build and test your code project and make it available to other users. It works with just about any language or project type.</a:t>
          </a:r>
          <a:endParaRPr lang="en-US" sz="1600" dirty="0"/>
        </a:p>
      </dgm:t>
    </dgm:pt>
    <dgm:pt modelId="{1EE336AC-5C8E-47CE-AC75-55F6236218E0}" type="parTrans" cxnId="{22321E97-AFFD-4F8D-ACE8-07AB63922AF3}">
      <dgm:prSet/>
      <dgm:spPr/>
      <dgm:t>
        <a:bodyPr/>
        <a:lstStyle/>
        <a:p>
          <a:endParaRPr lang="en-US"/>
        </a:p>
      </dgm:t>
    </dgm:pt>
    <dgm:pt modelId="{EA7238FA-EC4F-4AC8-9D79-750B9ABCC707}" type="sibTrans" cxnId="{22321E97-AFFD-4F8D-ACE8-07AB63922AF3}">
      <dgm:prSet/>
      <dgm:spPr/>
      <dgm:t>
        <a:bodyPr/>
        <a:lstStyle/>
        <a:p>
          <a:endParaRPr lang="en-US"/>
        </a:p>
      </dgm:t>
    </dgm:pt>
    <dgm:pt modelId="{1A8942CC-DFEE-4F7D-9C70-9AF2BC3C0CFC}">
      <dgm:prSet custT="1"/>
      <dgm:spPr/>
      <dgm:t>
        <a:bodyPr/>
        <a:lstStyle/>
        <a:p>
          <a:pPr>
            <a:lnSpc>
              <a:spcPct val="100000"/>
            </a:lnSpc>
          </a:pPr>
          <a:r>
            <a:rPr lang="en-GB" sz="1600" dirty="0"/>
            <a:t>Azure Pipelines combines continuous integration (CI) and continuous delivery (CD) to constantly and consistently test and build your code and ship it to any target.</a:t>
          </a:r>
          <a:endParaRPr lang="en-US" sz="1600" dirty="0"/>
        </a:p>
      </dgm:t>
    </dgm:pt>
    <dgm:pt modelId="{ACDF96D3-A3AE-444B-93D5-01042568715D}" type="parTrans" cxnId="{D2920044-7D54-41A8-A202-347B25C0AA99}">
      <dgm:prSet/>
      <dgm:spPr/>
      <dgm:t>
        <a:bodyPr/>
        <a:lstStyle/>
        <a:p>
          <a:endParaRPr lang="en-US"/>
        </a:p>
      </dgm:t>
    </dgm:pt>
    <dgm:pt modelId="{B8DDD22F-2AD8-4DB1-9F3F-C3C46DC055FF}" type="sibTrans" cxnId="{D2920044-7D54-41A8-A202-347B25C0AA99}">
      <dgm:prSet/>
      <dgm:spPr/>
      <dgm:t>
        <a:bodyPr/>
        <a:lstStyle/>
        <a:p>
          <a:endParaRPr lang="en-US"/>
        </a:p>
      </dgm:t>
    </dgm:pt>
    <dgm:pt modelId="{B13384DB-7A10-416A-8F79-99A31A7ECB3B}">
      <dgm:prSet custT="1"/>
      <dgm:spPr/>
      <dgm:t>
        <a:bodyPr/>
        <a:lstStyle/>
        <a:p>
          <a:pPr>
            <a:lnSpc>
              <a:spcPct val="100000"/>
            </a:lnSpc>
          </a:pPr>
          <a:r>
            <a:rPr lang="en-GB" sz="1600" dirty="0"/>
            <a:t>Within our environment, we will be using Azure Pipelines to deploy our Terraform code</a:t>
          </a:r>
          <a:endParaRPr lang="en-US" sz="1600" dirty="0"/>
        </a:p>
      </dgm:t>
    </dgm:pt>
    <dgm:pt modelId="{69BADA57-FF3D-4131-A984-29AC962ADCCC}" type="parTrans" cxnId="{C73EEBE6-E3A0-427F-9055-5B35CBA1BD1C}">
      <dgm:prSet/>
      <dgm:spPr/>
      <dgm:t>
        <a:bodyPr/>
        <a:lstStyle/>
        <a:p>
          <a:endParaRPr lang="en-US"/>
        </a:p>
      </dgm:t>
    </dgm:pt>
    <dgm:pt modelId="{CC65D28C-6053-4B2B-9E76-087E3C15A0FF}" type="sibTrans" cxnId="{C73EEBE6-E3A0-427F-9055-5B35CBA1BD1C}">
      <dgm:prSet/>
      <dgm:spPr/>
      <dgm:t>
        <a:bodyPr/>
        <a:lstStyle/>
        <a:p>
          <a:endParaRPr lang="en-US"/>
        </a:p>
      </dgm:t>
    </dgm:pt>
    <dgm:pt modelId="{5B027A8A-5D74-4263-B14F-ECA3EFB769E9}">
      <dgm:prSet custT="1"/>
      <dgm:spPr/>
      <dgm:t>
        <a:bodyPr/>
        <a:lstStyle/>
        <a:p>
          <a:pPr>
            <a:lnSpc>
              <a:spcPct val="100000"/>
            </a:lnSpc>
          </a:pPr>
          <a:r>
            <a:rPr lang="en-GB" sz="1600" dirty="0"/>
            <a:t>You define pipelines using the YAML syntax or through the Azure DevOps portal – we will be using YAML</a:t>
          </a:r>
          <a:endParaRPr lang="en-US" sz="1600" dirty="0"/>
        </a:p>
      </dgm:t>
    </dgm:pt>
    <dgm:pt modelId="{A5A919CF-3E2B-4B30-8A1E-6CC10DBC4A6E}" type="parTrans" cxnId="{1A52DF9A-A96C-410D-ABB5-304A03EC256C}">
      <dgm:prSet/>
      <dgm:spPr/>
      <dgm:t>
        <a:bodyPr/>
        <a:lstStyle/>
        <a:p>
          <a:endParaRPr lang="en-US"/>
        </a:p>
      </dgm:t>
    </dgm:pt>
    <dgm:pt modelId="{7DB37364-D812-4896-A022-A239C476A7D1}" type="sibTrans" cxnId="{1A52DF9A-A96C-410D-ABB5-304A03EC256C}">
      <dgm:prSet/>
      <dgm:spPr/>
      <dgm:t>
        <a:bodyPr/>
        <a:lstStyle/>
        <a:p>
          <a:endParaRPr lang="en-US"/>
        </a:p>
      </dgm:t>
    </dgm:pt>
    <dgm:pt modelId="{7B545720-D00A-4284-8E19-DF09DD6D8EB9}" type="pres">
      <dgm:prSet presAssocID="{C9F633FC-4989-4341-93A8-438F83194950}" presName="root" presStyleCnt="0">
        <dgm:presLayoutVars>
          <dgm:dir/>
          <dgm:resizeHandles val="exact"/>
        </dgm:presLayoutVars>
      </dgm:prSet>
      <dgm:spPr/>
    </dgm:pt>
    <dgm:pt modelId="{9C628034-A93F-4AC6-8EA4-32AD78B6EB7C}" type="pres">
      <dgm:prSet presAssocID="{0BD6A6B9-050B-4465-A25A-25E4827590C7}" presName="compNode" presStyleCnt="0"/>
      <dgm:spPr/>
    </dgm:pt>
    <dgm:pt modelId="{2F5B9A48-BE8D-49D4-B487-A8102F55E047}" type="pres">
      <dgm:prSet presAssocID="{0BD6A6B9-050B-4465-A25A-25E4827590C7}" presName="bgRect" presStyleLbl="bgShp" presStyleIdx="0" presStyleCnt="4"/>
      <dgm:spPr/>
    </dgm:pt>
    <dgm:pt modelId="{B1208DF8-2856-43FE-BD7E-C38C6BBC0494}" type="pres">
      <dgm:prSet presAssocID="{0BD6A6B9-050B-4465-A25A-25E4827590C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6210E11-64C1-4940-A256-F035766C32EE}" type="pres">
      <dgm:prSet presAssocID="{0BD6A6B9-050B-4465-A25A-25E4827590C7}" presName="spaceRect" presStyleCnt="0"/>
      <dgm:spPr/>
    </dgm:pt>
    <dgm:pt modelId="{36EEF46C-DF6D-465B-908C-063741C92C66}" type="pres">
      <dgm:prSet presAssocID="{0BD6A6B9-050B-4465-A25A-25E4827590C7}" presName="parTx" presStyleLbl="revTx" presStyleIdx="0" presStyleCnt="4">
        <dgm:presLayoutVars>
          <dgm:chMax val="0"/>
          <dgm:chPref val="0"/>
        </dgm:presLayoutVars>
      </dgm:prSet>
      <dgm:spPr/>
    </dgm:pt>
    <dgm:pt modelId="{1D4310E2-6DF4-4C9C-B344-49B86ED93B3C}" type="pres">
      <dgm:prSet presAssocID="{EA7238FA-EC4F-4AC8-9D79-750B9ABCC707}" presName="sibTrans" presStyleCnt="0"/>
      <dgm:spPr/>
    </dgm:pt>
    <dgm:pt modelId="{F6740F4A-C5C3-477A-B1E8-6388A528B006}" type="pres">
      <dgm:prSet presAssocID="{1A8942CC-DFEE-4F7D-9C70-9AF2BC3C0CFC}" presName="compNode" presStyleCnt="0"/>
      <dgm:spPr/>
    </dgm:pt>
    <dgm:pt modelId="{D20C7DF3-3EEA-4279-8DE4-8A2ADD3867DD}" type="pres">
      <dgm:prSet presAssocID="{1A8942CC-DFEE-4F7D-9C70-9AF2BC3C0CFC}" presName="bgRect" presStyleLbl="bgShp" presStyleIdx="1" presStyleCnt="4"/>
      <dgm:spPr/>
    </dgm:pt>
    <dgm:pt modelId="{3B43308B-0D5A-4A64-94AE-D173D6028028}" type="pres">
      <dgm:prSet presAssocID="{1A8942CC-DFEE-4F7D-9C70-9AF2BC3C0C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191702A-B6F3-46E5-B95F-20D3F61CDCD4}" type="pres">
      <dgm:prSet presAssocID="{1A8942CC-DFEE-4F7D-9C70-9AF2BC3C0CFC}" presName="spaceRect" presStyleCnt="0"/>
      <dgm:spPr/>
    </dgm:pt>
    <dgm:pt modelId="{6D916F05-CA1A-44F6-86BB-12AAB0E14903}" type="pres">
      <dgm:prSet presAssocID="{1A8942CC-DFEE-4F7D-9C70-9AF2BC3C0CFC}" presName="parTx" presStyleLbl="revTx" presStyleIdx="1" presStyleCnt="4">
        <dgm:presLayoutVars>
          <dgm:chMax val="0"/>
          <dgm:chPref val="0"/>
        </dgm:presLayoutVars>
      </dgm:prSet>
      <dgm:spPr/>
    </dgm:pt>
    <dgm:pt modelId="{7673D5CF-E8ED-40AD-9036-498B12E12AE3}" type="pres">
      <dgm:prSet presAssocID="{B8DDD22F-2AD8-4DB1-9F3F-C3C46DC055FF}" presName="sibTrans" presStyleCnt="0"/>
      <dgm:spPr/>
    </dgm:pt>
    <dgm:pt modelId="{3C39823C-981B-42B9-A113-72485F1FFE05}" type="pres">
      <dgm:prSet presAssocID="{B13384DB-7A10-416A-8F79-99A31A7ECB3B}" presName="compNode" presStyleCnt="0"/>
      <dgm:spPr/>
    </dgm:pt>
    <dgm:pt modelId="{7CB51BBC-553D-4DDF-A7AD-D2633824E0A9}" type="pres">
      <dgm:prSet presAssocID="{B13384DB-7A10-416A-8F79-99A31A7ECB3B}" presName="bgRect" presStyleLbl="bgShp" presStyleIdx="2" presStyleCnt="4"/>
      <dgm:spPr/>
    </dgm:pt>
    <dgm:pt modelId="{0E78261F-719F-4C88-B9BA-0ACAE400D3BB}" type="pres">
      <dgm:prSet presAssocID="{B13384DB-7A10-416A-8F79-99A31A7ECB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C51702D2-1FB9-49F2-8F05-9FC85AA13A26}" type="pres">
      <dgm:prSet presAssocID="{B13384DB-7A10-416A-8F79-99A31A7ECB3B}" presName="spaceRect" presStyleCnt="0"/>
      <dgm:spPr/>
    </dgm:pt>
    <dgm:pt modelId="{35C502A1-83E8-4ECC-A8DD-7A7AED587F0F}" type="pres">
      <dgm:prSet presAssocID="{B13384DB-7A10-416A-8F79-99A31A7ECB3B}" presName="parTx" presStyleLbl="revTx" presStyleIdx="2" presStyleCnt="4">
        <dgm:presLayoutVars>
          <dgm:chMax val="0"/>
          <dgm:chPref val="0"/>
        </dgm:presLayoutVars>
      </dgm:prSet>
      <dgm:spPr/>
    </dgm:pt>
    <dgm:pt modelId="{6160C96E-0D25-4EA6-AFC7-DE2E40E7CF3B}" type="pres">
      <dgm:prSet presAssocID="{CC65D28C-6053-4B2B-9E76-087E3C15A0FF}" presName="sibTrans" presStyleCnt="0"/>
      <dgm:spPr/>
    </dgm:pt>
    <dgm:pt modelId="{3317C1FF-4A97-4760-A465-62E57DD9B4DB}" type="pres">
      <dgm:prSet presAssocID="{5B027A8A-5D74-4263-B14F-ECA3EFB769E9}" presName="compNode" presStyleCnt="0"/>
      <dgm:spPr/>
    </dgm:pt>
    <dgm:pt modelId="{86913FF1-AAAC-41BB-A243-86D1E74006AE}" type="pres">
      <dgm:prSet presAssocID="{5B027A8A-5D74-4263-B14F-ECA3EFB769E9}" presName="bgRect" presStyleLbl="bgShp" presStyleIdx="3" presStyleCnt="4"/>
      <dgm:spPr/>
    </dgm:pt>
    <dgm:pt modelId="{D119FC8F-CA86-4859-B38C-97BDBA111BDC}" type="pres">
      <dgm:prSet presAssocID="{5B027A8A-5D74-4263-B14F-ECA3EFB769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6780E44-5568-43C7-8BF1-70C826B787DD}" type="pres">
      <dgm:prSet presAssocID="{5B027A8A-5D74-4263-B14F-ECA3EFB769E9}" presName="spaceRect" presStyleCnt="0"/>
      <dgm:spPr/>
    </dgm:pt>
    <dgm:pt modelId="{BCC083F6-AE65-44BE-81C6-F3F73998A3B6}" type="pres">
      <dgm:prSet presAssocID="{5B027A8A-5D74-4263-B14F-ECA3EFB769E9}" presName="parTx" presStyleLbl="revTx" presStyleIdx="3" presStyleCnt="4">
        <dgm:presLayoutVars>
          <dgm:chMax val="0"/>
          <dgm:chPref val="0"/>
        </dgm:presLayoutVars>
      </dgm:prSet>
      <dgm:spPr/>
    </dgm:pt>
  </dgm:ptLst>
  <dgm:cxnLst>
    <dgm:cxn modelId="{B4CED809-E388-4673-83A1-27A2EB9AF806}" type="presOf" srcId="{1A8942CC-DFEE-4F7D-9C70-9AF2BC3C0CFC}" destId="{6D916F05-CA1A-44F6-86BB-12AAB0E14903}" srcOrd="0" destOrd="0" presId="urn:microsoft.com/office/officeart/2018/2/layout/IconVerticalSolidList"/>
    <dgm:cxn modelId="{AF11D210-6FB6-4600-A7BA-7B9F8B727217}" type="presOf" srcId="{5B027A8A-5D74-4263-B14F-ECA3EFB769E9}" destId="{BCC083F6-AE65-44BE-81C6-F3F73998A3B6}" srcOrd="0" destOrd="0" presId="urn:microsoft.com/office/officeart/2018/2/layout/IconVerticalSolidList"/>
    <dgm:cxn modelId="{9F17F62C-8C71-4524-8F2F-CCA985680062}" type="presOf" srcId="{0BD6A6B9-050B-4465-A25A-25E4827590C7}" destId="{36EEF46C-DF6D-465B-908C-063741C92C66}" srcOrd="0" destOrd="0" presId="urn:microsoft.com/office/officeart/2018/2/layout/IconVerticalSolidList"/>
    <dgm:cxn modelId="{D2920044-7D54-41A8-A202-347B25C0AA99}" srcId="{C9F633FC-4989-4341-93A8-438F83194950}" destId="{1A8942CC-DFEE-4F7D-9C70-9AF2BC3C0CFC}" srcOrd="1" destOrd="0" parTransId="{ACDF96D3-A3AE-444B-93D5-01042568715D}" sibTransId="{B8DDD22F-2AD8-4DB1-9F3F-C3C46DC055FF}"/>
    <dgm:cxn modelId="{0633F048-9727-4F0D-A0D4-7A166740EBC9}" type="presOf" srcId="{C9F633FC-4989-4341-93A8-438F83194950}" destId="{7B545720-D00A-4284-8E19-DF09DD6D8EB9}" srcOrd="0" destOrd="0" presId="urn:microsoft.com/office/officeart/2018/2/layout/IconVerticalSolidList"/>
    <dgm:cxn modelId="{66FF568E-B401-4595-95AC-1F6EBE3C2C37}" type="presOf" srcId="{B13384DB-7A10-416A-8F79-99A31A7ECB3B}" destId="{35C502A1-83E8-4ECC-A8DD-7A7AED587F0F}" srcOrd="0" destOrd="0" presId="urn:microsoft.com/office/officeart/2018/2/layout/IconVerticalSolidList"/>
    <dgm:cxn modelId="{22321E97-AFFD-4F8D-ACE8-07AB63922AF3}" srcId="{C9F633FC-4989-4341-93A8-438F83194950}" destId="{0BD6A6B9-050B-4465-A25A-25E4827590C7}" srcOrd="0" destOrd="0" parTransId="{1EE336AC-5C8E-47CE-AC75-55F6236218E0}" sibTransId="{EA7238FA-EC4F-4AC8-9D79-750B9ABCC707}"/>
    <dgm:cxn modelId="{1A52DF9A-A96C-410D-ABB5-304A03EC256C}" srcId="{C9F633FC-4989-4341-93A8-438F83194950}" destId="{5B027A8A-5D74-4263-B14F-ECA3EFB769E9}" srcOrd="3" destOrd="0" parTransId="{A5A919CF-3E2B-4B30-8A1E-6CC10DBC4A6E}" sibTransId="{7DB37364-D812-4896-A022-A239C476A7D1}"/>
    <dgm:cxn modelId="{C73EEBE6-E3A0-427F-9055-5B35CBA1BD1C}" srcId="{C9F633FC-4989-4341-93A8-438F83194950}" destId="{B13384DB-7A10-416A-8F79-99A31A7ECB3B}" srcOrd="2" destOrd="0" parTransId="{69BADA57-FF3D-4131-A984-29AC962ADCCC}" sibTransId="{CC65D28C-6053-4B2B-9E76-087E3C15A0FF}"/>
    <dgm:cxn modelId="{8096C576-EE4C-4721-A13D-17D713BEAF82}" type="presParOf" srcId="{7B545720-D00A-4284-8E19-DF09DD6D8EB9}" destId="{9C628034-A93F-4AC6-8EA4-32AD78B6EB7C}" srcOrd="0" destOrd="0" presId="urn:microsoft.com/office/officeart/2018/2/layout/IconVerticalSolidList"/>
    <dgm:cxn modelId="{EF83ADE6-CF80-4F13-B8C5-6F4C7DB6701B}" type="presParOf" srcId="{9C628034-A93F-4AC6-8EA4-32AD78B6EB7C}" destId="{2F5B9A48-BE8D-49D4-B487-A8102F55E047}" srcOrd="0" destOrd="0" presId="urn:microsoft.com/office/officeart/2018/2/layout/IconVerticalSolidList"/>
    <dgm:cxn modelId="{D02C7B6F-8877-407D-B4CB-DF02F9E1A7CF}" type="presParOf" srcId="{9C628034-A93F-4AC6-8EA4-32AD78B6EB7C}" destId="{B1208DF8-2856-43FE-BD7E-C38C6BBC0494}" srcOrd="1" destOrd="0" presId="urn:microsoft.com/office/officeart/2018/2/layout/IconVerticalSolidList"/>
    <dgm:cxn modelId="{E717BCAA-2692-4186-8892-4774C8E8F550}" type="presParOf" srcId="{9C628034-A93F-4AC6-8EA4-32AD78B6EB7C}" destId="{E6210E11-64C1-4940-A256-F035766C32EE}" srcOrd="2" destOrd="0" presId="urn:microsoft.com/office/officeart/2018/2/layout/IconVerticalSolidList"/>
    <dgm:cxn modelId="{082C8C78-A8F8-4761-9756-44DB7FC550D6}" type="presParOf" srcId="{9C628034-A93F-4AC6-8EA4-32AD78B6EB7C}" destId="{36EEF46C-DF6D-465B-908C-063741C92C66}" srcOrd="3" destOrd="0" presId="urn:microsoft.com/office/officeart/2018/2/layout/IconVerticalSolidList"/>
    <dgm:cxn modelId="{D9B108CA-DE20-459E-B121-EC96FB8F89E7}" type="presParOf" srcId="{7B545720-D00A-4284-8E19-DF09DD6D8EB9}" destId="{1D4310E2-6DF4-4C9C-B344-49B86ED93B3C}" srcOrd="1" destOrd="0" presId="urn:microsoft.com/office/officeart/2018/2/layout/IconVerticalSolidList"/>
    <dgm:cxn modelId="{0EB3084A-1CAF-454E-864E-CD303AB724B1}" type="presParOf" srcId="{7B545720-D00A-4284-8E19-DF09DD6D8EB9}" destId="{F6740F4A-C5C3-477A-B1E8-6388A528B006}" srcOrd="2" destOrd="0" presId="urn:microsoft.com/office/officeart/2018/2/layout/IconVerticalSolidList"/>
    <dgm:cxn modelId="{5122339D-EC5F-4D67-826F-A80C6F59C088}" type="presParOf" srcId="{F6740F4A-C5C3-477A-B1E8-6388A528B006}" destId="{D20C7DF3-3EEA-4279-8DE4-8A2ADD3867DD}" srcOrd="0" destOrd="0" presId="urn:microsoft.com/office/officeart/2018/2/layout/IconVerticalSolidList"/>
    <dgm:cxn modelId="{E7F8C487-B9CE-4141-83B6-ED2680B6AC2F}" type="presParOf" srcId="{F6740F4A-C5C3-477A-B1E8-6388A528B006}" destId="{3B43308B-0D5A-4A64-94AE-D173D6028028}" srcOrd="1" destOrd="0" presId="urn:microsoft.com/office/officeart/2018/2/layout/IconVerticalSolidList"/>
    <dgm:cxn modelId="{48338E8C-B7A4-4DCF-9944-7A2D5AE3519A}" type="presParOf" srcId="{F6740F4A-C5C3-477A-B1E8-6388A528B006}" destId="{5191702A-B6F3-46E5-B95F-20D3F61CDCD4}" srcOrd="2" destOrd="0" presId="urn:microsoft.com/office/officeart/2018/2/layout/IconVerticalSolidList"/>
    <dgm:cxn modelId="{230B7729-7D7F-44EA-94A9-D4FFA70B83D0}" type="presParOf" srcId="{F6740F4A-C5C3-477A-B1E8-6388A528B006}" destId="{6D916F05-CA1A-44F6-86BB-12AAB0E14903}" srcOrd="3" destOrd="0" presId="urn:microsoft.com/office/officeart/2018/2/layout/IconVerticalSolidList"/>
    <dgm:cxn modelId="{274873EC-F161-4D12-ADFB-9F187B081DCD}" type="presParOf" srcId="{7B545720-D00A-4284-8E19-DF09DD6D8EB9}" destId="{7673D5CF-E8ED-40AD-9036-498B12E12AE3}" srcOrd="3" destOrd="0" presId="urn:microsoft.com/office/officeart/2018/2/layout/IconVerticalSolidList"/>
    <dgm:cxn modelId="{CAC38D3B-F8AD-4770-A741-F9D720F10412}" type="presParOf" srcId="{7B545720-D00A-4284-8E19-DF09DD6D8EB9}" destId="{3C39823C-981B-42B9-A113-72485F1FFE05}" srcOrd="4" destOrd="0" presId="urn:microsoft.com/office/officeart/2018/2/layout/IconVerticalSolidList"/>
    <dgm:cxn modelId="{E584AC32-4D03-40F2-8A73-1605E198750F}" type="presParOf" srcId="{3C39823C-981B-42B9-A113-72485F1FFE05}" destId="{7CB51BBC-553D-4DDF-A7AD-D2633824E0A9}" srcOrd="0" destOrd="0" presId="urn:microsoft.com/office/officeart/2018/2/layout/IconVerticalSolidList"/>
    <dgm:cxn modelId="{C66E34CD-D705-4B3A-BCF4-C83ACF93EF61}" type="presParOf" srcId="{3C39823C-981B-42B9-A113-72485F1FFE05}" destId="{0E78261F-719F-4C88-B9BA-0ACAE400D3BB}" srcOrd="1" destOrd="0" presId="urn:microsoft.com/office/officeart/2018/2/layout/IconVerticalSolidList"/>
    <dgm:cxn modelId="{C7C1CFB3-2D99-429D-9CDD-EBEA410A239C}" type="presParOf" srcId="{3C39823C-981B-42B9-A113-72485F1FFE05}" destId="{C51702D2-1FB9-49F2-8F05-9FC85AA13A26}" srcOrd="2" destOrd="0" presId="urn:microsoft.com/office/officeart/2018/2/layout/IconVerticalSolidList"/>
    <dgm:cxn modelId="{89581E65-D0E7-4FE2-BF69-9A57F0D55843}" type="presParOf" srcId="{3C39823C-981B-42B9-A113-72485F1FFE05}" destId="{35C502A1-83E8-4ECC-A8DD-7A7AED587F0F}" srcOrd="3" destOrd="0" presId="urn:microsoft.com/office/officeart/2018/2/layout/IconVerticalSolidList"/>
    <dgm:cxn modelId="{F9D464A7-8A0E-41E9-AF7B-E70D98B67998}" type="presParOf" srcId="{7B545720-D00A-4284-8E19-DF09DD6D8EB9}" destId="{6160C96E-0D25-4EA6-AFC7-DE2E40E7CF3B}" srcOrd="5" destOrd="0" presId="urn:microsoft.com/office/officeart/2018/2/layout/IconVerticalSolidList"/>
    <dgm:cxn modelId="{460471EB-C1AE-4836-B2F8-002A43A8945F}" type="presParOf" srcId="{7B545720-D00A-4284-8E19-DF09DD6D8EB9}" destId="{3317C1FF-4A97-4760-A465-62E57DD9B4DB}" srcOrd="6" destOrd="0" presId="urn:microsoft.com/office/officeart/2018/2/layout/IconVerticalSolidList"/>
    <dgm:cxn modelId="{16C087B9-5654-45FD-8AAC-D8A826B0A5AB}" type="presParOf" srcId="{3317C1FF-4A97-4760-A465-62E57DD9B4DB}" destId="{86913FF1-AAAC-41BB-A243-86D1E74006AE}" srcOrd="0" destOrd="0" presId="urn:microsoft.com/office/officeart/2018/2/layout/IconVerticalSolidList"/>
    <dgm:cxn modelId="{1DC314E9-56E4-48C2-A3A9-BCEF56527F55}" type="presParOf" srcId="{3317C1FF-4A97-4760-A465-62E57DD9B4DB}" destId="{D119FC8F-CA86-4859-B38C-97BDBA111BDC}" srcOrd="1" destOrd="0" presId="urn:microsoft.com/office/officeart/2018/2/layout/IconVerticalSolidList"/>
    <dgm:cxn modelId="{4FD3D587-5A09-4AA3-86B8-92419ED92A1C}" type="presParOf" srcId="{3317C1FF-4A97-4760-A465-62E57DD9B4DB}" destId="{D6780E44-5568-43C7-8BF1-70C826B787DD}" srcOrd="2" destOrd="0" presId="urn:microsoft.com/office/officeart/2018/2/layout/IconVerticalSolidList"/>
    <dgm:cxn modelId="{54FC66B8-CF22-4396-AB93-8E19809C18CD}" type="presParOf" srcId="{3317C1FF-4A97-4760-A465-62E57DD9B4DB}" destId="{BCC083F6-AE65-44BE-81C6-F3F73998A3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5073B1-4BC2-47DE-A1EA-2B491B25819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74D4475-9607-48A9-A24C-B27731EE6D6A}">
      <dgm:prSet/>
      <dgm:spPr/>
      <dgm:t>
        <a:bodyPr/>
        <a:lstStyle/>
        <a:p>
          <a:r>
            <a:rPr lang="en-US"/>
            <a:t>Azure Pipeline Deployment (Using Templates)</a:t>
          </a:r>
        </a:p>
      </dgm:t>
    </dgm:pt>
    <dgm:pt modelId="{79C6014F-53EE-4016-90C6-1C01F6634511}" type="parTrans" cxnId="{963A9C82-5139-48A1-9E59-164922E19763}">
      <dgm:prSet/>
      <dgm:spPr/>
      <dgm:t>
        <a:bodyPr/>
        <a:lstStyle/>
        <a:p>
          <a:endParaRPr lang="en-US"/>
        </a:p>
      </dgm:t>
    </dgm:pt>
    <dgm:pt modelId="{0CC1E9F9-44A7-4A5C-9D84-4484C0D720C3}" type="sibTrans" cxnId="{963A9C82-5139-48A1-9E59-164922E19763}">
      <dgm:prSet/>
      <dgm:spPr/>
      <dgm:t>
        <a:bodyPr/>
        <a:lstStyle/>
        <a:p>
          <a:endParaRPr lang="en-US"/>
        </a:p>
      </dgm:t>
    </dgm:pt>
    <dgm:pt modelId="{2DB29544-381C-473B-8DD6-371C94C36733}">
      <dgm:prSet/>
      <dgm:spPr/>
      <dgm:t>
        <a:bodyPr/>
        <a:lstStyle/>
        <a:p>
          <a:r>
            <a:rPr lang="en-US"/>
            <a:t>Bootstrapping AKS Cluster</a:t>
          </a:r>
        </a:p>
      </dgm:t>
    </dgm:pt>
    <dgm:pt modelId="{0A3E950F-60DE-46A2-88B9-510212C89B2C}" type="parTrans" cxnId="{4B1F0256-454B-4808-BB40-B49E96503D4B}">
      <dgm:prSet/>
      <dgm:spPr/>
      <dgm:t>
        <a:bodyPr/>
        <a:lstStyle/>
        <a:p>
          <a:endParaRPr lang="en-US"/>
        </a:p>
      </dgm:t>
    </dgm:pt>
    <dgm:pt modelId="{01858A34-3BB0-44DF-896D-3583FD3B8981}" type="sibTrans" cxnId="{4B1F0256-454B-4808-BB40-B49E96503D4B}">
      <dgm:prSet/>
      <dgm:spPr/>
      <dgm:t>
        <a:bodyPr/>
        <a:lstStyle/>
        <a:p>
          <a:endParaRPr lang="en-US"/>
        </a:p>
      </dgm:t>
    </dgm:pt>
    <dgm:pt modelId="{3F3ED2F3-A3BA-459E-B746-BCC1ECFAF0CA}">
      <dgm:prSet/>
      <dgm:spPr/>
      <dgm:t>
        <a:bodyPr/>
        <a:lstStyle/>
        <a:p>
          <a:r>
            <a:rPr lang="en-US"/>
            <a:t>GitOps</a:t>
          </a:r>
        </a:p>
      </dgm:t>
    </dgm:pt>
    <dgm:pt modelId="{E3742018-7B07-4899-84BE-D3213974A239}" type="parTrans" cxnId="{1CB2C1A3-AF34-4BDC-9EE3-CA1CF6D2ECB0}">
      <dgm:prSet/>
      <dgm:spPr/>
      <dgm:t>
        <a:bodyPr/>
        <a:lstStyle/>
        <a:p>
          <a:endParaRPr lang="en-US"/>
        </a:p>
      </dgm:t>
    </dgm:pt>
    <dgm:pt modelId="{EB875744-3E79-4840-B0C5-7F6E6103913A}" type="sibTrans" cxnId="{1CB2C1A3-AF34-4BDC-9EE3-CA1CF6D2ECB0}">
      <dgm:prSet/>
      <dgm:spPr/>
      <dgm:t>
        <a:bodyPr/>
        <a:lstStyle/>
        <a:p>
          <a:endParaRPr lang="en-US"/>
        </a:p>
      </dgm:t>
    </dgm:pt>
    <dgm:pt modelId="{31EB3604-8A47-495D-B2FF-17E27D80C238}">
      <dgm:prSet/>
      <dgm:spPr/>
      <dgm:t>
        <a:bodyPr/>
        <a:lstStyle/>
        <a:p>
          <a:r>
            <a:rPr lang="en-US"/>
            <a:t>Updating images via GitOps</a:t>
          </a:r>
        </a:p>
      </dgm:t>
    </dgm:pt>
    <dgm:pt modelId="{D31350DF-2D3C-4A5E-8684-0679F14384BA}" type="parTrans" cxnId="{FDA3BCCA-A8DF-4C57-B0E4-E710B2C9DB16}">
      <dgm:prSet/>
      <dgm:spPr/>
      <dgm:t>
        <a:bodyPr/>
        <a:lstStyle/>
        <a:p>
          <a:endParaRPr lang="en-US"/>
        </a:p>
      </dgm:t>
    </dgm:pt>
    <dgm:pt modelId="{184EBE75-AAE6-4F4F-BB39-23225C66ED06}" type="sibTrans" cxnId="{FDA3BCCA-A8DF-4C57-B0E4-E710B2C9DB16}">
      <dgm:prSet/>
      <dgm:spPr/>
      <dgm:t>
        <a:bodyPr/>
        <a:lstStyle/>
        <a:p>
          <a:endParaRPr lang="en-US"/>
        </a:p>
      </dgm:t>
    </dgm:pt>
    <dgm:pt modelId="{2AD275DF-9AF0-491B-8268-B74537437461}" type="pres">
      <dgm:prSet presAssocID="{9C5073B1-4BC2-47DE-A1EA-2B491B258195}" presName="hierChild1" presStyleCnt="0">
        <dgm:presLayoutVars>
          <dgm:chPref val="1"/>
          <dgm:dir/>
          <dgm:animOne val="branch"/>
          <dgm:animLvl val="lvl"/>
          <dgm:resizeHandles/>
        </dgm:presLayoutVars>
      </dgm:prSet>
      <dgm:spPr/>
    </dgm:pt>
    <dgm:pt modelId="{B348DD97-05EF-4FBA-B416-456040D81653}" type="pres">
      <dgm:prSet presAssocID="{174D4475-9607-48A9-A24C-B27731EE6D6A}" presName="hierRoot1" presStyleCnt="0"/>
      <dgm:spPr/>
    </dgm:pt>
    <dgm:pt modelId="{B8148D0F-2DDC-4559-A6D3-3FD8577D0A9C}" type="pres">
      <dgm:prSet presAssocID="{174D4475-9607-48A9-A24C-B27731EE6D6A}" presName="composite" presStyleCnt="0"/>
      <dgm:spPr/>
    </dgm:pt>
    <dgm:pt modelId="{78F5A001-876C-4C64-BF22-8BFB86F9C814}" type="pres">
      <dgm:prSet presAssocID="{174D4475-9607-48A9-A24C-B27731EE6D6A}" presName="background" presStyleLbl="node0" presStyleIdx="0" presStyleCnt="4"/>
      <dgm:spPr/>
    </dgm:pt>
    <dgm:pt modelId="{6F8A8147-E52D-4ECF-A190-8007131C0CE6}" type="pres">
      <dgm:prSet presAssocID="{174D4475-9607-48A9-A24C-B27731EE6D6A}" presName="text" presStyleLbl="fgAcc0" presStyleIdx="0" presStyleCnt="4">
        <dgm:presLayoutVars>
          <dgm:chPref val="3"/>
        </dgm:presLayoutVars>
      </dgm:prSet>
      <dgm:spPr/>
    </dgm:pt>
    <dgm:pt modelId="{328FB9C6-238E-4F25-AFF0-AE1908CADB3B}" type="pres">
      <dgm:prSet presAssocID="{174D4475-9607-48A9-A24C-B27731EE6D6A}" presName="hierChild2" presStyleCnt="0"/>
      <dgm:spPr/>
    </dgm:pt>
    <dgm:pt modelId="{0026E625-6C95-4E5B-B351-B717C3196486}" type="pres">
      <dgm:prSet presAssocID="{2DB29544-381C-473B-8DD6-371C94C36733}" presName="hierRoot1" presStyleCnt="0"/>
      <dgm:spPr/>
    </dgm:pt>
    <dgm:pt modelId="{536D4991-D7BC-4130-BA51-0CA164C22873}" type="pres">
      <dgm:prSet presAssocID="{2DB29544-381C-473B-8DD6-371C94C36733}" presName="composite" presStyleCnt="0"/>
      <dgm:spPr/>
    </dgm:pt>
    <dgm:pt modelId="{7A7FBE5C-64AF-4DF7-A685-1081AE59F60B}" type="pres">
      <dgm:prSet presAssocID="{2DB29544-381C-473B-8DD6-371C94C36733}" presName="background" presStyleLbl="node0" presStyleIdx="1" presStyleCnt="4"/>
      <dgm:spPr/>
    </dgm:pt>
    <dgm:pt modelId="{7E692AF5-1017-4E1A-BA54-36FEFA9CAE83}" type="pres">
      <dgm:prSet presAssocID="{2DB29544-381C-473B-8DD6-371C94C36733}" presName="text" presStyleLbl="fgAcc0" presStyleIdx="1" presStyleCnt="4">
        <dgm:presLayoutVars>
          <dgm:chPref val="3"/>
        </dgm:presLayoutVars>
      </dgm:prSet>
      <dgm:spPr/>
    </dgm:pt>
    <dgm:pt modelId="{9C758F8E-E7E5-44B1-A7D3-800485E98D3E}" type="pres">
      <dgm:prSet presAssocID="{2DB29544-381C-473B-8DD6-371C94C36733}" presName="hierChild2" presStyleCnt="0"/>
      <dgm:spPr/>
    </dgm:pt>
    <dgm:pt modelId="{CEC6B33F-A38A-40FE-99E0-1DA061EF30D4}" type="pres">
      <dgm:prSet presAssocID="{3F3ED2F3-A3BA-459E-B746-BCC1ECFAF0CA}" presName="hierRoot1" presStyleCnt="0"/>
      <dgm:spPr/>
    </dgm:pt>
    <dgm:pt modelId="{9C0DA6AF-C094-40B3-9F42-865ECFFBD80F}" type="pres">
      <dgm:prSet presAssocID="{3F3ED2F3-A3BA-459E-B746-BCC1ECFAF0CA}" presName="composite" presStyleCnt="0"/>
      <dgm:spPr/>
    </dgm:pt>
    <dgm:pt modelId="{EE372154-2888-42F9-A4D0-743A1C899C7C}" type="pres">
      <dgm:prSet presAssocID="{3F3ED2F3-A3BA-459E-B746-BCC1ECFAF0CA}" presName="background" presStyleLbl="node0" presStyleIdx="2" presStyleCnt="4"/>
      <dgm:spPr/>
    </dgm:pt>
    <dgm:pt modelId="{DC926CB5-03A5-4EF6-BC78-EBDC55358591}" type="pres">
      <dgm:prSet presAssocID="{3F3ED2F3-A3BA-459E-B746-BCC1ECFAF0CA}" presName="text" presStyleLbl="fgAcc0" presStyleIdx="2" presStyleCnt="4">
        <dgm:presLayoutVars>
          <dgm:chPref val="3"/>
        </dgm:presLayoutVars>
      </dgm:prSet>
      <dgm:spPr/>
    </dgm:pt>
    <dgm:pt modelId="{6ED9D39D-F90C-40ED-BB57-1816E92F57F4}" type="pres">
      <dgm:prSet presAssocID="{3F3ED2F3-A3BA-459E-B746-BCC1ECFAF0CA}" presName="hierChild2" presStyleCnt="0"/>
      <dgm:spPr/>
    </dgm:pt>
    <dgm:pt modelId="{D155DA2C-F269-44A6-BD7E-B7D53DF3C1DE}" type="pres">
      <dgm:prSet presAssocID="{31EB3604-8A47-495D-B2FF-17E27D80C238}" presName="hierRoot1" presStyleCnt="0"/>
      <dgm:spPr/>
    </dgm:pt>
    <dgm:pt modelId="{A034E29C-C03C-426B-8E95-4885A723C3BF}" type="pres">
      <dgm:prSet presAssocID="{31EB3604-8A47-495D-B2FF-17E27D80C238}" presName="composite" presStyleCnt="0"/>
      <dgm:spPr/>
    </dgm:pt>
    <dgm:pt modelId="{81EC74BE-3BDB-4567-B441-F42D2D1D6170}" type="pres">
      <dgm:prSet presAssocID="{31EB3604-8A47-495D-B2FF-17E27D80C238}" presName="background" presStyleLbl="node0" presStyleIdx="3" presStyleCnt="4"/>
      <dgm:spPr/>
    </dgm:pt>
    <dgm:pt modelId="{0F4012A4-4E24-4FAB-ACA0-23D19BF92EBB}" type="pres">
      <dgm:prSet presAssocID="{31EB3604-8A47-495D-B2FF-17E27D80C238}" presName="text" presStyleLbl="fgAcc0" presStyleIdx="3" presStyleCnt="4">
        <dgm:presLayoutVars>
          <dgm:chPref val="3"/>
        </dgm:presLayoutVars>
      </dgm:prSet>
      <dgm:spPr/>
    </dgm:pt>
    <dgm:pt modelId="{CC59CB0E-87E8-40CA-8C8E-9DFC5DA16E50}" type="pres">
      <dgm:prSet presAssocID="{31EB3604-8A47-495D-B2FF-17E27D80C238}" presName="hierChild2" presStyleCnt="0"/>
      <dgm:spPr/>
    </dgm:pt>
  </dgm:ptLst>
  <dgm:cxnLst>
    <dgm:cxn modelId="{C9CC7A02-2314-4472-A088-035248B966C3}" type="presOf" srcId="{31EB3604-8A47-495D-B2FF-17E27D80C238}" destId="{0F4012A4-4E24-4FAB-ACA0-23D19BF92EBB}" srcOrd="0" destOrd="0" presId="urn:microsoft.com/office/officeart/2005/8/layout/hierarchy1"/>
    <dgm:cxn modelId="{F433471C-D8E9-4880-8DF0-7A87898046EB}" type="presOf" srcId="{174D4475-9607-48A9-A24C-B27731EE6D6A}" destId="{6F8A8147-E52D-4ECF-A190-8007131C0CE6}" srcOrd="0" destOrd="0" presId="urn:microsoft.com/office/officeart/2005/8/layout/hierarchy1"/>
    <dgm:cxn modelId="{32E60745-F244-4804-9355-C56A17416DF6}" type="presOf" srcId="{9C5073B1-4BC2-47DE-A1EA-2B491B258195}" destId="{2AD275DF-9AF0-491B-8268-B74537437461}" srcOrd="0" destOrd="0" presId="urn:microsoft.com/office/officeart/2005/8/layout/hierarchy1"/>
    <dgm:cxn modelId="{4B1F0256-454B-4808-BB40-B49E96503D4B}" srcId="{9C5073B1-4BC2-47DE-A1EA-2B491B258195}" destId="{2DB29544-381C-473B-8DD6-371C94C36733}" srcOrd="1" destOrd="0" parTransId="{0A3E950F-60DE-46A2-88B9-510212C89B2C}" sibTransId="{01858A34-3BB0-44DF-896D-3583FD3B8981}"/>
    <dgm:cxn modelId="{963A9C82-5139-48A1-9E59-164922E19763}" srcId="{9C5073B1-4BC2-47DE-A1EA-2B491B258195}" destId="{174D4475-9607-48A9-A24C-B27731EE6D6A}" srcOrd="0" destOrd="0" parTransId="{79C6014F-53EE-4016-90C6-1C01F6634511}" sibTransId="{0CC1E9F9-44A7-4A5C-9D84-4484C0D720C3}"/>
    <dgm:cxn modelId="{3620B695-AFE7-464B-A947-8028A996F753}" type="presOf" srcId="{3F3ED2F3-A3BA-459E-B746-BCC1ECFAF0CA}" destId="{DC926CB5-03A5-4EF6-BC78-EBDC55358591}" srcOrd="0" destOrd="0" presId="urn:microsoft.com/office/officeart/2005/8/layout/hierarchy1"/>
    <dgm:cxn modelId="{1CB2C1A3-AF34-4BDC-9EE3-CA1CF6D2ECB0}" srcId="{9C5073B1-4BC2-47DE-A1EA-2B491B258195}" destId="{3F3ED2F3-A3BA-459E-B746-BCC1ECFAF0CA}" srcOrd="2" destOrd="0" parTransId="{E3742018-7B07-4899-84BE-D3213974A239}" sibTransId="{EB875744-3E79-4840-B0C5-7F6E6103913A}"/>
    <dgm:cxn modelId="{FDA3BCCA-A8DF-4C57-B0E4-E710B2C9DB16}" srcId="{9C5073B1-4BC2-47DE-A1EA-2B491B258195}" destId="{31EB3604-8A47-495D-B2FF-17E27D80C238}" srcOrd="3" destOrd="0" parTransId="{D31350DF-2D3C-4A5E-8684-0679F14384BA}" sibTransId="{184EBE75-AAE6-4F4F-BB39-23225C66ED06}"/>
    <dgm:cxn modelId="{E60191F6-C136-4D5F-8160-431C74D38C24}" type="presOf" srcId="{2DB29544-381C-473B-8DD6-371C94C36733}" destId="{7E692AF5-1017-4E1A-BA54-36FEFA9CAE83}" srcOrd="0" destOrd="0" presId="urn:microsoft.com/office/officeart/2005/8/layout/hierarchy1"/>
    <dgm:cxn modelId="{2BAD45EE-BEB5-41AE-9555-17F86C53FE4F}" type="presParOf" srcId="{2AD275DF-9AF0-491B-8268-B74537437461}" destId="{B348DD97-05EF-4FBA-B416-456040D81653}" srcOrd="0" destOrd="0" presId="urn:microsoft.com/office/officeart/2005/8/layout/hierarchy1"/>
    <dgm:cxn modelId="{B64AB322-C563-481F-8C60-9B0C1B3C8F04}" type="presParOf" srcId="{B348DD97-05EF-4FBA-B416-456040D81653}" destId="{B8148D0F-2DDC-4559-A6D3-3FD8577D0A9C}" srcOrd="0" destOrd="0" presId="urn:microsoft.com/office/officeart/2005/8/layout/hierarchy1"/>
    <dgm:cxn modelId="{883B234D-4061-4867-96F1-08D8284C54E1}" type="presParOf" srcId="{B8148D0F-2DDC-4559-A6D3-3FD8577D0A9C}" destId="{78F5A001-876C-4C64-BF22-8BFB86F9C814}" srcOrd="0" destOrd="0" presId="urn:microsoft.com/office/officeart/2005/8/layout/hierarchy1"/>
    <dgm:cxn modelId="{B5398FEF-E9A9-4BFC-B3AD-E557FC218994}" type="presParOf" srcId="{B8148D0F-2DDC-4559-A6D3-3FD8577D0A9C}" destId="{6F8A8147-E52D-4ECF-A190-8007131C0CE6}" srcOrd="1" destOrd="0" presId="urn:microsoft.com/office/officeart/2005/8/layout/hierarchy1"/>
    <dgm:cxn modelId="{36A00FA9-D4E2-4E36-BEC1-418EE82A80F0}" type="presParOf" srcId="{B348DD97-05EF-4FBA-B416-456040D81653}" destId="{328FB9C6-238E-4F25-AFF0-AE1908CADB3B}" srcOrd="1" destOrd="0" presId="urn:microsoft.com/office/officeart/2005/8/layout/hierarchy1"/>
    <dgm:cxn modelId="{BA8D1BA1-005D-4F61-A88C-D848009112BE}" type="presParOf" srcId="{2AD275DF-9AF0-491B-8268-B74537437461}" destId="{0026E625-6C95-4E5B-B351-B717C3196486}" srcOrd="1" destOrd="0" presId="urn:microsoft.com/office/officeart/2005/8/layout/hierarchy1"/>
    <dgm:cxn modelId="{4CDE0C77-49A1-457D-96EE-25567E71CF66}" type="presParOf" srcId="{0026E625-6C95-4E5B-B351-B717C3196486}" destId="{536D4991-D7BC-4130-BA51-0CA164C22873}" srcOrd="0" destOrd="0" presId="urn:microsoft.com/office/officeart/2005/8/layout/hierarchy1"/>
    <dgm:cxn modelId="{F5CCFA22-46BF-492E-8865-41C4A1C5630E}" type="presParOf" srcId="{536D4991-D7BC-4130-BA51-0CA164C22873}" destId="{7A7FBE5C-64AF-4DF7-A685-1081AE59F60B}" srcOrd="0" destOrd="0" presId="urn:microsoft.com/office/officeart/2005/8/layout/hierarchy1"/>
    <dgm:cxn modelId="{358BB723-C99D-4AB8-AB9C-95229969A472}" type="presParOf" srcId="{536D4991-D7BC-4130-BA51-0CA164C22873}" destId="{7E692AF5-1017-4E1A-BA54-36FEFA9CAE83}" srcOrd="1" destOrd="0" presId="urn:microsoft.com/office/officeart/2005/8/layout/hierarchy1"/>
    <dgm:cxn modelId="{091B9AAF-571A-41B5-B503-56CFE26C87C5}" type="presParOf" srcId="{0026E625-6C95-4E5B-B351-B717C3196486}" destId="{9C758F8E-E7E5-44B1-A7D3-800485E98D3E}" srcOrd="1" destOrd="0" presId="urn:microsoft.com/office/officeart/2005/8/layout/hierarchy1"/>
    <dgm:cxn modelId="{63444FE6-8F4F-486D-A65B-7089A00A481E}" type="presParOf" srcId="{2AD275DF-9AF0-491B-8268-B74537437461}" destId="{CEC6B33F-A38A-40FE-99E0-1DA061EF30D4}" srcOrd="2" destOrd="0" presId="urn:microsoft.com/office/officeart/2005/8/layout/hierarchy1"/>
    <dgm:cxn modelId="{BFFE3013-7810-41C1-83B0-D3FEE83085C2}" type="presParOf" srcId="{CEC6B33F-A38A-40FE-99E0-1DA061EF30D4}" destId="{9C0DA6AF-C094-40B3-9F42-865ECFFBD80F}" srcOrd="0" destOrd="0" presId="urn:microsoft.com/office/officeart/2005/8/layout/hierarchy1"/>
    <dgm:cxn modelId="{F3C36A56-B0C5-497C-9AB3-2C3AEB1853B4}" type="presParOf" srcId="{9C0DA6AF-C094-40B3-9F42-865ECFFBD80F}" destId="{EE372154-2888-42F9-A4D0-743A1C899C7C}" srcOrd="0" destOrd="0" presId="urn:microsoft.com/office/officeart/2005/8/layout/hierarchy1"/>
    <dgm:cxn modelId="{36BB775E-07C2-4815-9C4B-8A42D1B64806}" type="presParOf" srcId="{9C0DA6AF-C094-40B3-9F42-865ECFFBD80F}" destId="{DC926CB5-03A5-4EF6-BC78-EBDC55358591}" srcOrd="1" destOrd="0" presId="urn:microsoft.com/office/officeart/2005/8/layout/hierarchy1"/>
    <dgm:cxn modelId="{DF5500D8-46A8-45BF-BCBF-0282C6103269}" type="presParOf" srcId="{CEC6B33F-A38A-40FE-99E0-1DA061EF30D4}" destId="{6ED9D39D-F90C-40ED-BB57-1816E92F57F4}" srcOrd="1" destOrd="0" presId="urn:microsoft.com/office/officeart/2005/8/layout/hierarchy1"/>
    <dgm:cxn modelId="{2BE413EA-3E13-4A17-8F96-84DADF3D359B}" type="presParOf" srcId="{2AD275DF-9AF0-491B-8268-B74537437461}" destId="{D155DA2C-F269-44A6-BD7E-B7D53DF3C1DE}" srcOrd="3" destOrd="0" presId="urn:microsoft.com/office/officeart/2005/8/layout/hierarchy1"/>
    <dgm:cxn modelId="{D7050A3D-0F0C-4188-8318-7291A016C64B}" type="presParOf" srcId="{D155DA2C-F269-44A6-BD7E-B7D53DF3C1DE}" destId="{A034E29C-C03C-426B-8E95-4885A723C3BF}" srcOrd="0" destOrd="0" presId="urn:microsoft.com/office/officeart/2005/8/layout/hierarchy1"/>
    <dgm:cxn modelId="{22B707BD-F3DD-4C52-80AF-5AC6D5201F5D}" type="presParOf" srcId="{A034E29C-C03C-426B-8E95-4885A723C3BF}" destId="{81EC74BE-3BDB-4567-B441-F42D2D1D6170}" srcOrd="0" destOrd="0" presId="urn:microsoft.com/office/officeart/2005/8/layout/hierarchy1"/>
    <dgm:cxn modelId="{13AF01E2-080F-4053-B61B-C0183CCEAE4F}" type="presParOf" srcId="{A034E29C-C03C-426B-8E95-4885A723C3BF}" destId="{0F4012A4-4E24-4FAB-ACA0-23D19BF92EBB}" srcOrd="1" destOrd="0" presId="urn:microsoft.com/office/officeart/2005/8/layout/hierarchy1"/>
    <dgm:cxn modelId="{CF18BFFD-CAC2-469C-AC51-E1C900983654}" type="presParOf" srcId="{D155DA2C-F269-44A6-BD7E-B7D53DF3C1DE}" destId="{CC59CB0E-87E8-40CA-8C8E-9DFC5DA16E5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6F17DF-5867-4BA9-8E08-8370B14711D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91265D-01F8-45DC-B653-D3760B201D84}">
      <dgm:prSet/>
      <dgm:spPr/>
      <dgm:t>
        <a:bodyPr/>
        <a:lstStyle/>
        <a:p>
          <a:r>
            <a:rPr lang="en-GB" b="0" dirty="0"/>
            <a:t>Terraform is readable and quite user friendly</a:t>
          </a:r>
          <a:endParaRPr lang="en-US" b="0" dirty="0"/>
        </a:p>
      </dgm:t>
    </dgm:pt>
    <dgm:pt modelId="{F1F43BCD-0D15-479D-9914-28D183725DDC}" type="parTrans" cxnId="{0688B7DB-5699-4FF4-AB57-9674C506004C}">
      <dgm:prSet/>
      <dgm:spPr/>
      <dgm:t>
        <a:bodyPr/>
        <a:lstStyle/>
        <a:p>
          <a:endParaRPr lang="en-US"/>
        </a:p>
      </dgm:t>
    </dgm:pt>
    <dgm:pt modelId="{5335F2EC-8D7A-4C0F-A3BA-9AFE3B9D959C}" type="sibTrans" cxnId="{0688B7DB-5699-4FF4-AB57-9674C506004C}">
      <dgm:prSet/>
      <dgm:spPr/>
      <dgm:t>
        <a:bodyPr/>
        <a:lstStyle/>
        <a:p>
          <a:endParaRPr lang="en-US"/>
        </a:p>
      </dgm:t>
    </dgm:pt>
    <dgm:pt modelId="{AA92E864-A462-4DDD-92C4-075EC4BEDF43}">
      <dgm:prSet/>
      <dgm:spPr/>
      <dgm:t>
        <a:bodyPr/>
        <a:lstStyle/>
        <a:p>
          <a:r>
            <a:rPr lang="en-GB" b="0" dirty="0"/>
            <a:t>The beginning of CI/CD deployments</a:t>
          </a:r>
          <a:br>
            <a:rPr lang="en-GB" b="0" dirty="0"/>
          </a:br>
          <a:endParaRPr lang="en-US" b="0" dirty="0"/>
        </a:p>
      </dgm:t>
    </dgm:pt>
    <dgm:pt modelId="{A973C612-96E7-4904-963A-86B7C25784ED}" type="parTrans" cxnId="{862EDD9F-76FF-4654-8D27-C56433F75C9B}">
      <dgm:prSet/>
      <dgm:spPr/>
      <dgm:t>
        <a:bodyPr/>
        <a:lstStyle/>
        <a:p>
          <a:endParaRPr lang="en-US"/>
        </a:p>
      </dgm:t>
    </dgm:pt>
    <dgm:pt modelId="{74C9305A-1916-40CB-9526-9683A4125BC0}" type="sibTrans" cxnId="{862EDD9F-76FF-4654-8D27-C56433F75C9B}">
      <dgm:prSet/>
      <dgm:spPr/>
      <dgm:t>
        <a:bodyPr/>
        <a:lstStyle/>
        <a:p>
          <a:endParaRPr lang="en-US"/>
        </a:p>
      </dgm:t>
    </dgm:pt>
    <dgm:pt modelId="{0C2B65FA-4910-4665-AFBF-2A1884665349}">
      <dgm:prSet/>
      <dgm:spPr/>
      <dgm:t>
        <a:bodyPr/>
        <a:lstStyle/>
        <a:p>
          <a:r>
            <a:rPr lang="en-US" b="0" dirty="0"/>
            <a:t>Intro to </a:t>
          </a:r>
          <a:r>
            <a:rPr lang="en-US" b="0" dirty="0" err="1"/>
            <a:t>GitOps</a:t>
          </a:r>
          <a:endParaRPr lang="en-US" b="0" dirty="0"/>
        </a:p>
      </dgm:t>
    </dgm:pt>
    <dgm:pt modelId="{987E6DE2-CAD9-491C-963A-C4C35C70D69A}" type="parTrans" cxnId="{9AB00D72-6F09-4A3D-9BE0-81AE98DE0320}">
      <dgm:prSet/>
      <dgm:spPr/>
      <dgm:t>
        <a:bodyPr/>
        <a:lstStyle/>
        <a:p>
          <a:endParaRPr lang="en-US"/>
        </a:p>
      </dgm:t>
    </dgm:pt>
    <dgm:pt modelId="{3296B2A2-10FF-45A1-A598-057F19C8A2D0}" type="sibTrans" cxnId="{9AB00D72-6F09-4A3D-9BE0-81AE98DE0320}">
      <dgm:prSet/>
      <dgm:spPr/>
      <dgm:t>
        <a:bodyPr/>
        <a:lstStyle/>
        <a:p>
          <a:endParaRPr lang="en-US"/>
        </a:p>
      </dgm:t>
    </dgm:pt>
    <dgm:pt modelId="{39E74E57-BBF8-40D0-AB48-B17818E1A0E4}">
      <dgm:prSet/>
      <dgm:spPr/>
      <dgm:t>
        <a:bodyPr/>
        <a:lstStyle/>
        <a:p>
          <a:r>
            <a:rPr lang="en-GB" b="0" dirty="0"/>
            <a:t>Test outside of your pipeline</a:t>
          </a:r>
          <a:endParaRPr lang="en-US" b="0" dirty="0"/>
        </a:p>
      </dgm:t>
    </dgm:pt>
    <dgm:pt modelId="{3D6BBD3C-8103-4859-8B63-E0B1DB4D190A}" type="parTrans" cxnId="{BDA231FD-014B-46E6-BC4A-8F1AAF0B0A57}">
      <dgm:prSet/>
      <dgm:spPr/>
      <dgm:t>
        <a:bodyPr/>
        <a:lstStyle/>
        <a:p>
          <a:endParaRPr lang="en-US"/>
        </a:p>
      </dgm:t>
    </dgm:pt>
    <dgm:pt modelId="{5A2C9EE2-463B-49BA-B6B8-7BEBBF8BBE64}" type="sibTrans" cxnId="{BDA231FD-014B-46E6-BC4A-8F1AAF0B0A57}">
      <dgm:prSet/>
      <dgm:spPr/>
      <dgm:t>
        <a:bodyPr/>
        <a:lstStyle/>
        <a:p>
          <a:endParaRPr lang="en-US"/>
        </a:p>
      </dgm:t>
    </dgm:pt>
    <dgm:pt modelId="{56A7CBE9-EAA2-4323-8496-BC880F13F014}">
      <dgm:prSet/>
      <dgm:spPr/>
      <dgm:t>
        <a:bodyPr/>
        <a:lstStyle/>
        <a:p>
          <a:r>
            <a:rPr lang="en-GB" b="0" dirty="0" err="1"/>
            <a:t>GitOps</a:t>
          </a:r>
          <a:r>
            <a:rPr lang="en-GB" b="0" dirty="0"/>
            <a:t> &amp; Immutable Infrastructure is awesome!</a:t>
          </a:r>
          <a:endParaRPr lang="en-US" b="0" dirty="0"/>
        </a:p>
      </dgm:t>
    </dgm:pt>
    <dgm:pt modelId="{6ADDF552-3E68-4A6E-84F8-15752B306D7F}" type="parTrans" cxnId="{4A226161-5384-431A-A38B-99D9C8039D28}">
      <dgm:prSet/>
      <dgm:spPr/>
      <dgm:t>
        <a:bodyPr/>
        <a:lstStyle/>
        <a:p>
          <a:endParaRPr lang="en-US"/>
        </a:p>
      </dgm:t>
    </dgm:pt>
    <dgm:pt modelId="{AE08DCAE-2B6F-435F-8C91-685DB140EE4F}" type="sibTrans" cxnId="{4A226161-5384-431A-A38B-99D9C8039D28}">
      <dgm:prSet/>
      <dgm:spPr/>
      <dgm:t>
        <a:bodyPr/>
        <a:lstStyle/>
        <a:p>
          <a:endParaRPr lang="en-US"/>
        </a:p>
      </dgm:t>
    </dgm:pt>
    <dgm:pt modelId="{10082694-B0A0-4C77-9620-22EDB40965C4}">
      <dgm:prSet/>
      <dgm:spPr/>
      <dgm:t>
        <a:bodyPr/>
        <a:lstStyle/>
        <a:p>
          <a:r>
            <a:rPr lang="en-GB" b="0" dirty="0"/>
            <a:t>The urge to see even more of Azure, DevOps &amp; </a:t>
          </a:r>
          <a:r>
            <a:rPr lang="en-GB" b="0" dirty="0" err="1"/>
            <a:t>GitOps</a:t>
          </a:r>
          <a:r>
            <a:rPr lang="en-GB" b="0" dirty="0"/>
            <a:t>! </a:t>
          </a:r>
          <a:r>
            <a:rPr lang="en-GB" b="0" dirty="0">
              <a:sym typeface="Wingdings" panose="05000000000000000000" pitchFamily="2" charset="2"/>
            </a:rPr>
            <a:t></a:t>
          </a:r>
          <a:br>
            <a:rPr lang="en-GB" b="0" dirty="0"/>
          </a:br>
          <a:endParaRPr lang="en-US" b="0" dirty="0"/>
        </a:p>
      </dgm:t>
    </dgm:pt>
    <dgm:pt modelId="{352BADF7-DF3B-411C-92CD-D6DCC37EB61D}" type="parTrans" cxnId="{76E4CCE9-8BEB-453F-A99F-D9CD7CA110F8}">
      <dgm:prSet/>
      <dgm:spPr/>
      <dgm:t>
        <a:bodyPr/>
        <a:lstStyle/>
        <a:p>
          <a:endParaRPr lang="en-US"/>
        </a:p>
      </dgm:t>
    </dgm:pt>
    <dgm:pt modelId="{C34F5C8E-8DBE-400E-9610-3E420DC96C54}" type="sibTrans" cxnId="{76E4CCE9-8BEB-453F-A99F-D9CD7CA110F8}">
      <dgm:prSet/>
      <dgm:spPr/>
      <dgm:t>
        <a:bodyPr/>
        <a:lstStyle/>
        <a:p>
          <a:endParaRPr lang="en-US"/>
        </a:p>
      </dgm:t>
    </dgm:pt>
    <dgm:pt modelId="{B91A5F5E-A857-4AB0-AC0D-44A879845F7B}" type="pres">
      <dgm:prSet presAssocID="{1A6F17DF-5867-4BA9-8E08-8370B14711D0}" presName="root" presStyleCnt="0">
        <dgm:presLayoutVars>
          <dgm:dir/>
          <dgm:resizeHandles val="exact"/>
        </dgm:presLayoutVars>
      </dgm:prSet>
      <dgm:spPr/>
    </dgm:pt>
    <dgm:pt modelId="{538A20A9-227F-41C2-A8A8-59FCC5EEBAC3}" type="pres">
      <dgm:prSet presAssocID="{1A6F17DF-5867-4BA9-8E08-8370B14711D0}" presName="container" presStyleCnt="0">
        <dgm:presLayoutVars>
          <dgm:dir/>
          <dgm:resizeHandles val="exact"/>
        </dgm:presLayoutVars>
      </dgm:prSet>
      <dgm:spPr/>
    </dgm:pt>
    <dgm:pt modelId="{54FFE8B3-4162-4887-B2BE-E20BD230A456}" type="pres">
      <dgm:prSet presAssocID="{C491265D-01F8-45DC-B653-D3760B201D84}" presName="compNode" presStyleCnt="0"/>
      <dgm:spPr/>
    </dgm:pt>
    <dgm:pt modelId="{C3373627-9C03-41AB-92A5-7C78804219EF}" type="pres">
      <dgm:prSet presAssocID="{C491265D-01F8-45DC-B653-D3760B201D84}" presName="iconBgRect" presStyleLbl="bgShp" presStyleIdx="0" presStyleCnt="6"/>
      <dgm:spPr/>
    </dgm:pt>
    <dgm:pt modelId="{857710DB-848A-400D-89C1-B9F855CF026F}" type="pres">
      <dgm:prSet presAssocID="{C491265D-01F8-45DC-B653-D3760B201D8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6E38074-A24F-4DBF-AAEA-262CD636EC19}" type="pres">
      <dgm:prSet presAssocID="{C491265D-01F8-45DC-B653-D3760B201D84}" presName="spaceRect" presStyleCnt="0"/>
      <dgm:spPr/>
    </dgm:pt>
    <dgm:pt modelId="{2405E046-A7D7-4984-BF40-68BE437BE129}" type="pres">
      <dgm:prSet presAssocID="{C491265D-01F8-45DC-B653-D3760B201D84}" presName="textRect" presStyleLbl="revTx" presStyleIdx="0" presStyleCnt="6">
        <dgm:presLayoutVars>
          <dgm:chMax val="1"/>
          <dgm:chPref val="1"/>
        </dgm:presLayoutVars>
      </dgm:prSet>
      <dgm:spPr/>
    </dgm:pt>
    <dgm:pt modelId="{D46CBC3A-0AD8-4188-AA84-CFFD72ACD281}" type="pres">
      <dgm:prSet presAssocID="{5335F2EC-8D7A-4C0F-A3BA-9AFE3B9D959C}" presName="sibTrans" presStyleLbl="sibTrans2D1" presStyleIdx="0" presStyleCnt="0"/>
      <dgm:spPr/>
    </dgm:pt>
    <dgm:pt modelId="{E1263AB0-CB7A-42C0-B4AB-B62808E13086}" type="pres">
      <dgm:prSet presAssocID="{AA92E864-A462-4DDD-92C4-075EC4BEDF43}" presName="compNode" presStyleCnt="0"/>
      <dgm:spPr/>
    </dgm:pt>
    <dgm:pt modelId="{28B41F68-BCBF-44C7-BDEC-A2611278A883}" type="pres">
      <dgm:prSet presAssocID="{AA92E864-A462-4DDD-92C4-075EC4BEDF43}" presName="iconBgRect" presStyleLbl="bgShp" presStyleIdx="1" presStyleCnt="6"/>
      <dgm:spPr/>
    </dgm:pt>
    <dgm:pt modelId="{DA176598-C003-481E-B0C2-AEA283ADBC44}" type="pres">
      <dgm:prSet presAssocID="{AA92E864-A462-4DDD-92C4-075EC4BEDF4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58559C30-D056-4BA8-85AB-B8FCEE94D428}" type="pres">
      <dgm:prSet presAssocID="{AA92E864-A462-4DDD-92C4-075EC4BEDF43}" presName="spaceRect" presStyleCnt="0"/>
      <dgm:spPr/>
    </dgm:pt>
    <dgm:pt modelId="{7E63E622-CF20-424D-AB0D-1D62B2D1F4B2}" type="pres">
      <dgm:prSet presAssocID="{AA92E864-A462-4DDD-92C4-075EC4BEDF43}" presName="textRect" presStyleLbl="revTx" presStyleIdx="1" presStyleCnt="6">
        <dgm:presLayoutVars>
          <dgm:chMax val="1"/>
          <dgm:chPref val="1"/>
        </dgm:presLayoutVars>
      </dgm:prSet>
      <dgm:spPr/>
    </dgm:pt>
    <dgm:pt modelId="{60B360C7-EFFC-4CA7-B6A0-C4152ED78265}" type="pres">
      <dgm:prSet presAssocID="{74C9305A-1916-40CB-9526-9683A4125BC0}" presName="sibTrans" presStyleLbl="sibTrans2D1" presStyleIdx="0" presStyleCnt="0"/>
      <dgm:spPr/>
    </dgm:pt>
    <dgm:pt modelId="{0CF4A797-B6D7-4EFD-9C5C-18430A211D2E}" type="pres">
      <dgm:prSet presAssocID="{0C2B65FA-4910-4665-AFBF-2A1884665349}" presName="compNode" presStyleCnt="0"/>
      <dgm:spPr/>
    </dgm:pt>
    <dgm:pt modelId="{B2B9B6CB-60B0-4ACD-8634-226DD243BA84}" type="pres">
      <dgm:prSet presAssocID="{0C2B65FA-4910-4665-AFBF-2A1884665349}" presName="iconBgRect" presStyleLbl="bgShp" presStyleIdx="2" presStyleCnt="6"/>
      <dgm:spPr/>
    </dgm:pt>
    <dgm:pt modelId="{46A8EADC-A0B6-4321-BFA3-86BFD6E69DB3}" type="pres">
      <dgm:prSet presAssocID="{0C2B65FA-4910-4665-AFBF-2A18846653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D36A8995-5AEE-4937-9CA3-7DF30B22A7F4}" type="pres">
      <dgm:prSet presAssocID="{0C2B65FA-4910-4665-AFBF-2A1884665349}" presName="spaceRect" presStyleCnt="0"/>
      <dgm:spPr/>
    </dgm:pt>
    <dgm:pt modelId="{8DA1FA7A-18F4-4957-B0FA-F83DA4CBF5A6}" type="pres">
      <dgm:prSet presAssocID="{0C2B65FA-4910-4665-AFBF-2A1884665349}" presName="textRect" presStyleLbl="revTx" presStyleIdx="2" presStyleCnt="6">
        <dgm:presLayoutVars>
          <dgm:chMax val="1"/>
          <dgm:chPref val="1"/>
        </dgm:presLayoutVars>
      </dgm:prSet>
      <dgm:spPr/>
    </dgm:pt>
    <dgm:pt modelId="{52CB3FD2-0F18-47AE-A112-1429E95C473A}" type="pres">
      <dgm:prSet presAssocID="{3296B2A2-10FF-45A1-A598-057F19C8A2D0}" presName="sibTrans" presStyleLbl="sibTrans2D1" presStyleIdx="0" presStyleCnt="0"/>
      <dgm:spPr/>
    </dgm:pt>
    <dgm:pt modelId="{A2B52B1E-C5D2-4783-A8B6-4B16FAF8168E}" type="pres">
      <dgm:prSet presAssocID="{39E74E57-BBF8-40D0-AB48-B17818E1A0E4}" presName="compNode" presStyleCnt="0"/>
      <dgm:spPr/>
    </dgm:pt>
    <dgm:pt modelId="{E66314B9-C8C6-473B-B99A-AFE8A4E8913F}" type="pres">
      <dgm:prSet presAssocID="{39E74E57-BBF8-40D0-AB48-B17818E1A0E4}" presName="iconBgRect" presStyleLbl="bgShp" presStyleIdx="3" presStyleCnt="6"/>
      <dgm:spPr/>
    </dgm:pt>
    <dgm:pt modelId="{8E57A509-50CC-4A48-B567-F51AE17959B3}" type="pres">
      <dgm:prSet presAssocID="{39E74E57-BBF8-40D0-AB48-B17818E1A0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8CE6370-9AD4-4C31-AB44-1EB0C7D9FFAD}" type="pres">
      <dgm:prSet presAssocID="{39E74E57-BBF8-40D0-AB48-B17818E1A0E4}" presName="spaceRect" presStyleCnt="0"/>
      <dgm:spPr/>
    </dgm:pt>
    <dgm:pt modelId="{D3B51E75-B6C0-4E06-93FF-081A277E2715}" type="pres">
      <dgm:prSet presAssocID="{39E74E57-BBF8-40D0-AB48-B17818E1A0E4}" presName="textRect" presStyleLbl="revTx" presStyleIdx="3" presStyleCnt="6">
        <dgm:presLayoutVars>
          <dgm:chMax val="1"/>
          <dgm:chPref val="1"/>
        </dgm:presLayoutVars>
      </dgm:prSet>
      <dgm:spPr/>
    </dgm:pt>
    <dgm:pt modelId="{EDF8FB01-1AA7-4E5D-9B49-3A330A3D32C1}" type="pres">
      <dgm:prSet presAssocID="{5A2C9EE2-463B-49BA-B6B8-7BEBBF8BBE64}" presName="sibTrans" presStyleLbl="sibTrans2D1" presStyleIdx="0" presStyleCnt="0"/>
      <dgm:spPr/>
    </dgm:pt>
    <dgm:pt modelId="{273446E8-4C3F-48E5-A3C6-5D80FF24EA1A}" type="pres">
      <dgm:prSet presAssocID="{56A7CBE9-EAA2-4323-8496-BC880F13F014}" presName="compNode" presStyleCnt="0"/>
      <dgm:spPr/>
    </dgm:pt>
    <dgm:pt modelId="{6176010B-F52E-4546-9A43-B3CB5DAC51DA}" type="pres">
      <dgm:prSet presAssocID="{56A7CBE9-EAA2-4323-8496-BC880F13F014}" presName="iconBgRect" presStyleLbl="bgShp" presStyleIdx="4" presStyleCnt="6"/>
      <dgm:spPr/>
    </dgm:pt>
    <dgm:pt modelId="{324B7C6E-F119-48C7-8C24-F67745DC2BB9}" type="pres">
      <dgm:prSet presAssocID="{56A7CBE9-EAA2-4323-8496-BC880F13F01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umbs Up Sign"/>
        </a:ext>
      </dgm:extLst>
    </dgm:pt>
    <dgm:pt modelId="{7BCEDD54-5B92-4BC5-9A9E-874981DA66A8}" type="pres">
      <dgm:prSet presAssocID="{56A7CBE9-EAA2-4323-8496-BC880F13F014}" presName="spaceRect" presStyleCnt="0"/>
      <dgm:spPr/>
    </dgm:pt>
    <dgm:pt modelId="{7A2427E7-8F1D-4158-817F-883A00A399FF}" type="pres">
      <dgm:prSet presAssocID="{56A7CBE9-EAA2-4323-8496-BC880F13F014}" presName="textRect" presStyleLbl="revTx" presStyleIdx="4" presStyleCnt="6">
        <dgm:presLayoutVars>
          <dgm:chMax val="1"/>
          <dgm:chPref val="1"/>
        </dgm:presLayoutVars>
      </dgm:prSet>
      <dgm:spPr/>
    </dgm:pt>
    <dgm:pt modelId="{11625E8E-848F-4AEA-9D71-0D3CEF8F3997}" type="pres">
      <dgm:prSet presAssocID="{AE08DCAE-2B6F-435F-8C91-685DB140EE4F}" presName="sibTrans" presStyleLbl="sibTrans2D1" presStyleIdx="0" presStyleCnt="0"/>
      <dgm:spPr/>
    </dgm:pt>
    <dgm:pt modelId="{03DAE5DE-B1D4-45A7-85D3-ABB98620ABF4}" type="pres">
      <dgm:prSet presAssocID="{10082694-B0A0-4C77-9620-22EDB40965C4}" presName="compNode" presStyleCnt="0"/>
      <dgm:spPr/>
    </dgm:pt>
    <dgm:pt modelId="{31461315-4574-4927-9B91-706471DAA47E}" type="pres">
      <dgm:prSet presAssocID="{10082694-B0A0-4C77-9620-22EDB40965C4}" presName="iconBgRect" presStyleLbl="bgShp" presStyleIdx="5" presStyleCnt="6"/>
      <dgm:spPr/>
    </dgm:pt>
    <dgm:pt modelId="{24C986EA-C895-47D6-8FFF-76E412BD50D6}" type="pres">
      <dgm:prSet presAssocID="{10082694-B0A0-4C77-9620-22EDB40965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yncing Cloud"/>
        </a:ext>
      </dgm:extLst>
    </dgm:pt>
    <dgm:pt modelId="{42287FAE-370C-4617-A9CC-6CCAC1DD4FA3}" type="pres">
      <dgm:prSet presAssocID="{10082694-B0A0-4C77-9620-22EDB40965C4}" presName="spaceRect" presStyleCnt="0"/>
      <dgm:spPr/>
    </dgm:pt>
    <dgm:pt modelId="{9ACEA816-687B-4030-BAC5-DAC594A9F319}" type="pres">
      <dgm:prSet presAssocID="{10082694-B0A0-4C77-9620-22EDB40965C4}" presName="textRect" presStyleLbl="revTx" presStyleIdx="5" presStyleCnt="6">
        <dgm:presLayoutVars>
          <dgm:chMax val="1"/>
          <dgm:chPref val="1"/>
        </dgm:presLayoutVars>
      </dgm:prSet>
      <dgm:spPr/>
    </dgm:pt>
  </dgm:ptLst>
  <dgm:cxnLst>
    <dgm:cxn modelId="{2EA25A24-4838-41C9-9D27-05FC3C77666F}" type="presOf" srcId="{74C9305A-1916-40CB-9526-9683A4125BC0}" destId="{60B360C7-EFFC-4CA7-B6A0-C4152ED78265}" srcOrd="0" destOrd="0" presId="urn:microsoft.com/office/officeart/2018/2/layout/IconCircleList"/>
    <dgm:cxn modelId="{591BD32A-6CE4-4FA2-9464-B5EB6A603B29}" type="presOf" srcId="{0C2B65FA-4910-4665-AFBF-2A1884665349}" destId="{8DA1FA7A-18F4-4957-B0FA-F83DA4CBF5A6}" srcOrd="0" destOrd="0" presId="urn:microsoft.com/office/officeart/2018/2/layout/IconCircleList"/>
    <dgm:cxn modelId="{AB2C4531-5BAD-4556-AC4E-2271B8213DB4}" type="presOf" srcId="{10082694-B0A0-4C77-9620-22EDB40965C4}" destId="{9ACEA816-687B-4030-BAC5-DAC594A9F319}" srcOrd="0" destOrd="0" presId="urn:microsoft.com/office/officeart/2018/2/layout/IconCircleList"/>
    <dgm:cxn modelId="{6FADEC3D-CB57-4EC8-9B35-AB64F4871DF6}" type="presOf" srcId="{AE08DCAE-2B6F-435F-8C91-685DB140EE4F}" destId="{11625E8E-848F-4AEA-9D71-0D3CEF8F3997}" srcOrd="0" destOrd="0" presId="urn:microsoft.com/office/officeart/2018/2/layout/IconCircleList"/>
    <dgm:cxn modelId="{97B5B260-B20C-46C7-B0B4-B300EBCCC55F}" type="presOf" srcId="{56A7CBE9-EAA2-4323-8496-BC880F13F014}" destId="{7A2427E7-8F1D-4158-817F-883A00A399FF}" srcOrd="0" destOrd="0" presId="urn:microsoft.com/office/officeart/2018/2/layout/IconCircleList"/>
    <dgm:cxn modelId="{4A226161-5384-431A-A38B-99D9C8039D28}" srcId="{1A6F17DF-5867-4BA9-8E08-8370B14711D0}" destId="{56A7CBE9-EAA2-4323-8496-BC880F13F014}" srcOrd="4" destOrd="0" parTransId="{6ADDF552-3E68-4A6E-84F8-15752B306D7F}" sibTransId="{AE08DCAE-2B6F-435F-8C91-685DB140EE4F}"/>
    <dgm:cxn modelId="{4CD4906E-34F1-44F1-84EB-4ECA231E1070}" type="presOf" srcId="{39E74E57-BBF8-40D0-AB48-B17818E1A0E4}" destId="{D3B51E75-B6C0-4E06-93FF-081A277E2715}" srcOrd="0" destOrd="0" presId="urn:microsoft.com/office/officeart/2018/2/layout/IconCircleList"/>
    <dgm:cxn modelId="{9AB00D72-6F09-4A3D-9BE0-81AE98DE0320}" srcId="{1A6F17DF-5867-4BA9-8E08-8370B14711D0}" destId="{0C2B65FA-4910-4665-AFBF-2A1884665349}" srcOrd="2" destOrd="0" parTransId="{987E6DE2-CAD9-491C-963A-C4C35C70D69A}" sibTransId="{3296B2A2-10FF-45A1-A598-057F19C8A2D0}"/>
    <dgm:cxn modelId="{5F01FD96-33C6-49BC-9CD8-0F6047874C8C}" type="presOf" srcId="{5335F2EC-8D7A-4C0F-A3BA-9AFE3B9D959C}" destId="{D46CBC3A-0AD8-4188-AA84-CFFD72ACD281}" srcOrd="0" destOrd="0" presId="urn:microsoft.com/office/officeart/2018/2/layout/IconCircleList"/>
    <dgm:cxn modelId="{862EDD9F-76FF-4654-8D27-C56433F75C9B}" srcId="{1A6F17DF-5867-4BA9-8E08-8370B14711D0}" destId="{AA92E864-A462-4DDD-92C4-075EC4BEDF43}" srcOrd="1" destOrd="0" parTransId="{A973C612-96E7-4904-963A-86B7C25784ED}" sibTransId="{74C9305A-1916-40CB-9526-9683A4125BC0}"/>
    <dgm:cxn modelId="{54AC51A3-6DB1-4580-B91A-874D1B6047D9}" type="presOf" srcId="{3296B2A2-10FF-45A1-A598-057F19C8A2D0}" destId="{52CB3FD2-0F18-47AE-A112-1429E95C473A}" srcOrd="0" destOrd="0" presId="urn:microsoft.com/office/officeart/2018/2/layout/IconCircleList"/>
    <dgm:cxn modelId="{79B10FBB-3C81-4FD1-B968-A003F645C8D5}" type="presOf" srcId="{AA92E864-A462-4DDD-92C4-075EC4BEDF43}" destId="{7E63E622-CF20-424D-AB0D-1D62B2D1F4B2}" srcOrd="0" destOrd="0" presId="urn:microsoft.com/office/officeart/2018/2/layout/IconCircleList"/>
    <dgm:cxn modelId="{0688B7DB-5699-4FF4-AB57-9674C506004C}" srcId="{1A6F17DF-5867-4BA9-8E08-8370B14711D0}" destId="{C491265D-01F8-45DC-B653-D3760B201D84}" srcOrd="0" destOrd="0" parTransId="{F1F43BCD-0D15-479D-9914-28D183725DDC}" sibTransId="{5335F2EC-8D7A-4C0F-A3BA-9AFE3B9D959C}"/>
    <dgm:cxn modelId="{6C59BBE6-1324-4A83-B878-05BC7ABB30D0}" type="presOf" srcId="{C491265D-01F8-45DC-B653-D3760B201D84}" destId="{2405E046-A7D7-4984-BF40-68BE437BE129}" srcOrd="0" destOrd="0" presId="urn:microsoft.com/office/officeart/2018/2/layout/IconCircleList"/>
    <dgm:cxn modelId="{76E4CCE9-8BEB-453F-A99F-D9CD7CA110F8}" srcId="{1A6F17DF-5867-4BA9-8E08-8370B14711D0}" destId="{10082694-B0A0-4C77-9620-22EDB40965C4}" srcOrd="5" destOrd="0" parTransId="{352BADF7-DF3B-411C-92CD-D6DCC37EB61D}" sibTransId="{C34F5C8E-8DBE-400E-9610-3E420DC96C54}"/>
    <dgm:cxn modelId="{EB43A5F1-7654-4B9D-BF4C-DD9E8EA8A1B4}" type="presOf" srcId="{5A2C9EE2-463B-49BA-B6B8-7BEBBF8BBE64}" destId="{EDF8FB01-1AA7-4E5D-9B49-3A330A3D32C1}" srcOrd="0" destOrd="0" presId="urn:microsoft.com/office/officeart/2018/2/layout/IconCircleList"/>
    <dgm:cxn modelId="{BDA231FD-014B-46E6-BC4A-8F1AAF0B0A57}" srcId="{1A6F17DF-5867-4BA9-8E08-8370B14711D0}" destId="{39E74E57-BBF8-40D0-AB48-B17818E1A0E4}" srcOrd="3" destOrd="0" parTransId="{3D6BBD3C-8103-4859-8B63-E0B1DB4D190A}" sibTransId="{5A2C9EE2-463B-49BA-B6B8-7BEBBF8BBE64}"/>
    <dgm:cxn modelId="{1101C9FE-EE0E-4AFF-A6D5-9F47FFE7BAC9}" type="presOf" srcId="{1A6F17DF-5867-4BA9-8E08-8370B14711D0}" destId="{B91A5F5E-A857-4AB0-AC0D-44A879845F7B}" srcOrd="0" destOrd="0" presId="urn:microsoft.com/office/officeart/2018/2/layout/IconCircleList"/>
    <dgm:cxn modelId="{537331A6-1CB4-4994-89FE-D57C2E5A9F8C}" type="presParOf" srcId="{B91A5F5E-A857-4AB0-AC0D-44A879845F7B}" destId="{538A20A9-227F-41C2-A8A8-59FCC5EEBAC3}" srcOrd="0" destOrd="0" presId="urn:microsoft.com/office/officeart/2018/2/layout/IconCircleList"/>
    <dgm:cxn modelId="{F7F77E6C-2AF9-4FFA-8CCD-7C97F14EE8A9}" type="presParOf" srcId="{538A20A9-227F-41C2-A8A8-59FCC5EEBAC3}" destId="{54FFE8B3-4162-4887-B2BE-E20BD230A456}" srcOrd="0" destOrd="0" presId="urn:microsoft.com/office/officeart/2018/2/layout/IconCircleList"/>
    <dgm:cxn modelId="{0D1F5802-E02A-4847-AAC7-A1CEF548335D}" type="presParOf" srcId="{54FFE8B3-4162-4887-B2BE-E20BD230A456}" destId="{C3373627-9C03-41AB-92A5-7C78804219EF}" srcOrd="0" destOrd="0" presId="urn:microsoft.com/office/officeart/2018/2/layout/IconCircleList"/>
    <dgm:cxn modelId="{885F58FD-B376-4687-8146-6D4CEF012961}" type="presParOf" srcId="{54FFE8B3-4162-4887-B2BE-E20BD230A456}" destId="{857710DB-848A-400D-89C1-B9F855CF026F}" srcOrd="1" destOrd="0" presId="urn:microsoft.com/office/officeart/2018/2/layout/IconCircleList"/>
    <dgm:cxn modelId="{1D732A6B-3B3A-432B-A3B4-913A956D97D5}" type="presParOf" srcId="{54FFE8B3-4162-4887-B2BE-E20BD230A456}" destId="{E6E38074-A24F-4DBF-AAEA-262CD636EC19}" srcOrd="2" destOrd="0" presId="urn:microsoft.com/office/officeart/2018/2/layout/IconCircleList"/>
    <dgm:cxn modelId="{09AB2957-38CD-4DAE-86C5-6D62433E87CE}" type="presParOf" srcId="{54FFE8B3-4162-4887-B2BE-E20BD230A456}" destId="{2405E046-A7D7-4984-BF40-68BE437BE129}" srcOrd="3" destOrd="0" presId="urn:microsoft.com/office/officeart/2018/2/layout/IconCircleList"/>
    <dgm:cxn modelId="{61BE08D1-8419-470C-8F72-1872442293F9}" type="presParOf" srcId="{538A20A9-227F-41C2-A8A8-59FCC5EEBAC3}" destId="{D46CBC3A-0AD8-4188-AA84-CFFD72ACD281}" srcOrd="1" destOrd="0" presId="urn:microsoft.com/office/officeart/2018/2/layout/IconCircleList"/>
    <dgm:cxn modelId="{1340151A-D468-42DE-89AB-811678E6905A}" type="presParOf" srcId="{538A20A9-227F-41C2-A8A8-59FCC5EEBAC3}" destId="{E1263AB0-CB7A-42C0-B4AB-B62808E13086}" srcOrd="2" destOrd="0" presId="urn:microsoft.com/office/officeart/2018/2/layout/IconCircleList"/>
    <dgm:cxn modelId="{1BCB449D-7959-4878-B9AC-BB81A3C6747A}" type="presParOf" srcId="{E1263AB0-CB7A-42C0-B4AB-B62808E13086}" destId="{28B41F68-BCBF-44C7-BDEC-A2611278A883}" srcOrd="0" destOrd="0" presId="urn:microsoft.com/office/officeart/2018/2/layout/IconCircleList"/>
    <dgm:cxn modelId="{B9A561B4-34F5-4054-93EC-1A47C5C97893}" type="presParOf" srcId="{E1263AB0-CB7A-42C0-B4AB-B62808E13086}" destId="{DA176598-C003-481E-B0C2-AEA283ADBC44}" srcOrd="1" destOrd="0" presId="urn:microsoft.com/office/officeart/2018/2/layout/IconCircleList"/>
    <dgm:cxn modelId="{0AB959E8-3765-4E9D-9993-586969ED1442}" type="presParOf" srcId="{E1263AB0-CB7A-42C0-B4AB-B62808E13086}" destId="{58559C30-D056-4BA8-85AB-B8FCEE94D428}" srcOrd="2" destOrd="0" presId="urn:microsoft.com/office/officeart/2018/2/layout/IconCircleList"/>
    <dgm:cxn modelId="{745E74A5-F2DC-444A-999B-243F2E396578}" type="presParOf" srcId="{E1263AB0-CB7A-42C0-B4AB-B62808E13086}" destId="{7E63E622-CF20-424D-AB0D-1D62B2D1F4B2}" srcOrd="3" destOrd="0" presId="urn:microsoft.com/office/officeart/2018/2/layout/IconCircleList"/>
    <dgm:cxn modelId="{AC9D7F1E-B4DC-41A1-82F6-EB44E3879E63}" type="presParOf" srcId="{538A20A9-227F-41C2-A8A8-59FCC5EEBAC3}" destId="{60B360C7-EFFC-4CA7-B6A0-C4152ED78265}" srcOrd="3" destOrd="0" presId="urn:microsoft.com/office/officeart/2018/2/layout/IconCircleList"/>
    <dgm:cxn modelId="{4E6138B4-3E8B-4743-965D-79B8FC7E947D}" type="presParOf" srcId="{538A20A9-227F-41C2-A8A8-59FCC5EEBAC3}" destId="{0CF4A797-B6D7-4EFD-9C5C-18430A211D2E}" srcOrd="4" destOrd="0" presId="urn:microsoft.com/office/officeart/2018/2/layout/IconCircleList"/>
    <dgm:cxn modelId="{E117CE87-3732-44DC-A938-3FD42CA9CC75}" type="presParOf" srcId="{0CF4A797-B6D7-4EFD-9C5C-18430A211D2E}" destId="{B2B9B6CB-60B0-4ACD-8634-226DD243BA84}" srcOrd="0" destOrd="0" presId="urn:microsoft.com/office/officeart/2018/2/layout/IconCircleList"/>
    <dgm:cxn modelId="{537C8AC7-C523-4BB2-BCA7-E8561E8A7195}" type="presParOf" srcId="{0CF4A797-B6D7-4EFD-9C5C-18430A211D2E}" destId="{46A8EADC-A0B6-4321-BFA3-86BFD6E69DB3}" srcOrd="1" destOrd="0" presId="urn:microsoft.com/office/officeart/2018/2/layout/IconCircleList"/>
    <dgm:cxn modelId="{2660C9A4-9AC0-4E28-B8D1-4C6360D68ED5}" type="presParOf" srcId="{0CF4A797-B6D7-4EFD-9C5C-18430A211D2E}" destId="{D36A8995-5AEE-4937-9CA3-7DF30B22A7F4}" srcOrd="2" destOrd="0" presId="urn:microsoft.com/office/officeart/2018/2/layout/IconCircleList"/>
    <dgm:cxn modelId="{C9753FA8-64DF-4E95-B986-6E8EB0E45375}" type="presParOf" srcId="{0CF4A797-B6D7-4EFD-9C5C-18430A211D2E}" destId="{8DA1FA7A-18F4-4957-B0FA-F83DA4CBF5A6}" srcOrd="3" destOrd="0" presId="urn:microsoft.com/office/officeart/2018/2/layout/IconCircleList"/>
    <dgm:cxn modelId="{3F93A377-7126-43A1-8C73-1DBDD2EDC310}" type="presParOf" srcId="{538A20A9-227F-41C2-A8A8-59FCC5EEBAC3}" destId="{52CB3FD2-0F18-47AE-A112-1429E95C473A}" srcOrd="5" destOrd="0" presId="urn:microsoft.com/office/officeart/2018/2/layout/IconCircleList"/>
    <dgm:cxn modelId="{2E117A2C-5F68-44CB-B099-BA0E40A69CEF}" type="presParOf" srcId="{538A20A9-227F-41C2-A8A8-59FCC5EEBAC3}" destId="{A2B52B1E-C5D2-4783-A8B6-4B16FAF8168E}" srcOrd="6" destOrd="0" presId="urn:microsoft.com/office/officeart/2018/2/layout/IconCircleList"/>
    <dgm:cxn modelId="{730EE963-97A4-448A-8B65-F8BD607850D5}" type="presParOf" srcId="{A2B52B1E-C5D2-4783-A8B6-4B16FAF8168E}" destId="{E66314B9-C8C6-473B-B99A-AFE8A4E8913F}" srcOrd="0" destOrd="0" presId="urn:microsoft.com/office/officeart/2018/2/layout/IconCircleList"/>
    <dgm:cxn modelId="{2783F7E2-6A82-4305-9E7C-6E58DEAC315E}" type="presParOf" srcId="{A2B52B1E-C5D2-4783-A8B6-4B16FAF8168E}" destId="{8E57A509-50CC-4A48-B567-F51AE17959B3}" srcOrd="1" destOrd="0" presId="urn:microsoft.com/office/officeart/2018/2/layout/IconCircleList"/>
    <dgm:cxn modelId="{09F1586F-6485-4D06-8147-637FC432B9EF}" type="presParOf" srcId="{A2B52B1E-C5D2-4783-A8B6-4B16FAF8168E}" destId="{F8CE6370-9AD4-4C31-AB44-1EB0C7D9FFAD}" srcOrd="2" destOrd="0" presId="urn:microsoft.com/office/officeart/2018/2/layout/IconCircleList"/>
    <dgm:cxn modelId="{C70CFFA9-722D-4C8A-AEB8-2506E642A599}" type="presParOf" srcId="{A2B52B1E-C5D2-4783-A8B6-4B16FAF8168E}" destId="{D3B51E75-B6C0-4E06-93FF-081A277E2715}" srcOrd="3" destOrd="0" presId="urn:microsoft.com/office/officeart/2018/2/layout/IconCircleList"/>
    <dgm:cxn modelId="{5624104C-B99E-4579-8A60-213BB2C684E8}" type="presParOf" srcId="{538A20A9-227F-41C2-A8A8-59FCC5EEBAC3}" destId="{EDF8FB01-1AA7-4E5D-9B49-3A330A3D32C1}" srcOrd="7" destOrd="0" presId="urn:microsoft.com/office/officeart/2018/2/layout/IconCircleList"/>
    <dgm:cxn modelId="{97051333-C735-411F-8005-B9088AA2D368}" type="presParOf" srcId="{538A20A9-227F-41C2-A8A8-59FCC5EEBAC3}" destId="{273446E8-4C3F-48E5-A3C6-5D80FF24EA1A}" srcOrd="8" destOrd="0" presId="urn:microsoft.com/office/officeart/2018/2/layout/IconCircleList"/>
    <dgm:cxn modelId="{9ABBD25D-2692-41C8-80CB-6F87947644E1}" type="presParOf" srcId="{273446E8-4C3F-48E5-A3C6-5D80FF24EA1A}" destId="{6176010B-F52E-4546-9A43-B3CB5DAC51DA}" srcOrd="0" destOrd="0" presId="urn:microsoft.com/office/officeart/2018/2/layout/IconCircleList"/>
    <dgm:cxn modelId="{A9592389-DFB5-4D20-A5E2-8A8E72D2C32F}" type="presParOf" srcId="{273446E8-4C3F-48E5-A3C6-5D80FF24EA1A}" destId="{324B7C6E-F119-48C7-8C24-F67745DC2BB9}" srcOrd="1" destOrd="0" presId="urn:microsoft.com/office/officeart/2018/2/layout/IconCircleList"/>
    <dgm:cxn modelId="{BFDA509F-869E-4B89-856A-ACA3D34A45E1}" type="presParOf" srcId="{273446E8-4C3F-48E5-A3C6-5D80FF24EA1A}" destId="{7BCEDD54-5B92-4BC5-9A9E-874981DA66A8}" srcOrd="2" destOrd="0" presId="urn:microsoft.com/office/officeart/2018/2/layout/IconCircleList"/>
    <dgm:cxn modelId="{AA7C2BE0-E2E9-47FD-A570-4DEDB6A7599D}" type="presParOf" srcId="{273446E8-4C3F-48E5-A3C6-5D80FF24EA1A}" destId="{7A2427E7-8F1D-4158-817F-883A00A399FF}" srcOrd="3" destOrd="0" presId="urn:microsoft.com/office/officeart/2018/2/layout/IconCircleList"/>
    <dgm:cxn modelId="{C35C7EFF-8696-43DD-8853-70D750426A3E}" type="presParOf" srcId="{538A20A9-227F-41C2-A8A8-59FCC5EEBAC3}" destId="{11625E8E-848F-4AEA-9D71-0D3CEF8F3997}" srcOrd="9" destOrd="0" presId="urn:microsoft.com/office/officeart/2018/2/layout/IconCircleList"/>
    <dgm:cxn modelId="{842AF0C8-C6EF-4682-A83B-BA3DA8273D2E}" type="presParOf" srcId="{538A20A9-227F-41C2-A8A8-59FCC5EEBAC3}" destId="{03DAE5DE-B1D4-45A7-85D3-ABB98620ABF4}" srcOrd="10" destOrd="0" presId="urn:microsoft.com/office/officeart/2018/2/layout/IconCircleList"/>
    <dgm:cxn modelId="{24928A2E-AF0D-46A5-883E-CDC62D38F25C}" type="presParOf" srcId="{03DAE5DE-B1D4-45A7-85D3-ABB98620ABF4}" destId="{31461315-4574-4927-9B91-706471DAA47E}" srcOrd="0" destOrd="0" presId="urn:microsoft.com/office/officeart/2018/2/layout/IconCircleList"/>
    <dgm:cxn modelId="{83744BA1-97A1-46C6-8ACC-9B2EFB12BC70}" type="presParOf" srcId="{03DAE5DE-B1D4-45A7-85D3-ABB98620ABF4}" destId="{24C986EA-C895-47D6-8FFF-76E412BD50D6}" srcOrd="1" destOrd="0" presId="urn:microsoft.com/office/officeart/2018/2/layout/IconCircleList"/>
    <dgm:cxn modelId="{60F16BB7-CAC5-46E8-82E3-090495D5DF7C}" type="presParOf" srcId="{03DAE5DE-B1D4-45A7-85D3-ABB98620ABF4}" destId="{42287FAE-370C-4617-A9CC-6CCAC1DD4FA3}" srcOrd="2" destOrd="0" presId="urn:microsoft.com/office/officeart/2018/2/layout/IconCircleList"/>
    <dgm:cxn modelId="{D7F740B8-95BF-404D-BEB0-B11678AAC96D}" type="presParOf" srcId="{03DAE5DE-B1D4-45A7-85D3-ABB98620ABF4}" destId="{9ACEA816-687B-4030-BAC5-DAC594A9F31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1854F-071C-453C-B334-ADD08100301D}">
      <dsp:nvSpPr>
        <dsp:cNvPr id="0" name=""/>
        <dsp:cNvSpPr/>
      </dsp:nvSpPr>
      <dsp:spPr>
        <a:xfrm>
          <a:off x="0" y="2364"/>
          <a:ext cx="6117335" cy="11983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3A120-A337-4522-9431-C029EDA77574}">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18B26-9E3E-4C90-B305-59F7991D4ED2}">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Scalability (Add additional compute if/when needed)</a:t>
          </a:r>
        </a:p>
      </dsp:txBody>
      <dsp:txXfrm>
        <a:off x="1384050" y="2364"/>
        <a:ext cx="4733285" cy="1198312"/>
      </dsp:txXfrm>
    </dsp:sp>
    <dsp:sp modelId="{2D8AC925-D2C8-49AB-9D24-30C44CFCDBC4}">
      <dsp:nvSpPr>
        <dsp:cNvPr id="0" name=""/>
        <dsp:cNvSpPr/>
      </dsp:nvSpPr>
      <dsp:spPr>
        <a:xfrm>
          <a:off x="0" y="1500254"/>
          <a:ext cx="6117335" cy="11983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3A0DCB-DB1C-4016-8AE4-35B709DB9108}">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DE1D0-1170-43CD-8DF6-81B360BDECF3}">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No need to worry about master nodes or the backend infrastructure</a:t>
          </a:r>
        </a:p>
      </dsp:txBody>
      <dsp:txXfrm>
        <a:off x="1384050" y="1500254"/>
        <a:ext cx="4733285" cy="1198312"/>
      </dsp:txXfrm>
    </dsp:sp>
    <dsp:sp modelId="{CFA35B95-1CA5-4C00-8733-65F2858CD203}">
      <dsp:nvSpPr>
        <dsp:cNvPr id="0" name=""/>
        <dsp:cNvSpPr/>
      </dsp:nvSpPr>
      <dsp:spPr>
        <a:xfrm>
          <a:off x="0" y="2998145"/>
          <a:ext cx="6117335" cy="11983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07DF5-9A2C-4CC5-9FB7-A38ACA37566E}">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FE007-C666-4F28-9E3D-9F19901A0A28}">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Reduces the initial setup and operational complexity of Kubernetes for Production workloads</a:t>
          </a:r>
        </a:p>
      </dsp:txBody>
      <dsp:txXfrm>
        <a:off x="1384050" y="2998145"/>
        <a:ext cx="4733285" cy="1198312"/>
      </dsp:txXfrm>
    </dsp:sp>
    <dsp:sp modelId="{49E6D092-60F0-4F8C-A6A0-5006431F44C9}">
      <dsp:nvSpPr>
        <dsp:cNvPr id="0" name=""/>
        <dsp:cNvSpPr/>
      </dsp:nvSpPr>
      <dsp:spPr>
        <a:xfrm>
          <a:off x="0" y="4496035"/>
          <a:ext cx="6117335" cy="11983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1E482-2833-42A3-84AD-8F927C173126}">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67738-E1B1-4143-B045-105B27DAF650}">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Keeping containerized apps up and running, can be complex – let AKS assist you!</a:t>
          </a:r>
        </a:p>
      </dsp:txBody>
      <dsp:txXfrm>
        <a:off x="1384050" y="4496035"/>
        <a:ext cx="4733285" cy="11983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61210-3D99-473F-A631-33D93F4B9469}">
      <dsp:nvSpPr>
        <dsp:cNvPr id="0" name=""/>
        <dsp:cNvSpPr/>
      </dsp:nvSpPr>
      <dsp:spPr>
        <a:xfrm>
          <a:off x="884853" y="1113126"/>
          <a:ext cx="699671"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069F3-1885-4286-8732-FDF580786692}">
      <dsp:nvSpPr>
        <dsp:cNvPr id="0" name=""/>
        <dsp:cNvSpPr/>
      </dsp:nvSpPr>
      <dsp:spPr>
        <a:xfrm>
          <a:off x="1626505" y="1054332"/>
          <a:ext cx="80462" cy="151276"/>
        </a:xfrm>
        <a:prstGeom prst="chevron">
          <a:avLst>
            <a:gd name="adj" fmla="val 90000"/>
          </a:avLst>
        </a:prstGeom>
        <a:solidFill>
          <a:schemeClr val="accent5">
            <a:tint val="40000"/>
            <a:alpha val="90000"/>
            <a:hueOff val="-396457"/>
            <a:satOff val="-1343"/>
            <a:lumOff val="-172"/>
            <a:alphaOff val="0"/>
          </a:schemeClr>
        </a:solidFill>
        <a:ln w="12700" cap="flat" cmpd="sng" algn="ctr">
          <a:solidFill>
            <a:schemeClr val="accent5">
              <a:tint val="40000"/>
              <a:alpha val="90000"/>
              <a:hueOff val="-396457"/>
              <a:satOff val="-1343"/>
              <a:lumOff val="-1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EBFA22-F885-47FA-AC43-1279AB51DCA8}">
      <dsp:nvSpPr>
        <dsp:cNvPr id="0" name=""/>
        <dsp:cNvSpPr/>
      </dsp:nvSpPr>
      <dsp:spPr>
        <a:xfrm>
          <a:off x="459981" y="775748"/>
          <a:ext cx="674826" cy="674826"/>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58807" y="874574"/>
        <a:ext cx="477174" cy="477174"/>
      </dsp:txXfrm>
    </dsp:sp>
    <dsp:sp modelId="{58CA07AD-8B1A-47A0-BCAF-94E97C8EC30F}">
      <dsp:nvSpPr>
        <dsp:cNvPr id="0" name=""/>
        <dsp:cNvSpPr/>
      </dsp:nvSpPr>
      <dsp:spPr>
        <a:xfrm>
          <a:off x="10264" y="1616175"/>
          <a:ext cx="1574260" cy="1965600"/>
        </a:xfrm>
        <a:prstGeom prst="upArrowCallout">
          <a:avLst>
            <a:gd name="adj1" fmla="val 50000"/>
            <a:gd name="adj2" fmla="val 20000"/>
            <a:gd name="adj3" fmla="val 20000"/>
            <a:gd name="adj4" fmla="val 100000"/>
          </a:avLst>
        </a:prstGeom>
        <a:solidFill>
          <a:schemeClr val="accent5">
            <a:tint val="40000"/>
            <a:alpha val="90000"/>
            <a:hueOff val="-792913"/>
            <a:satOff val="-2686"/>
            <a:lumOff val="-344"/>
            <a:alphaOff val="0"/>
          </a:schemeClr>
        </a:solidFill>
        <a:ln w="12700" cap="flat" cmpd="sng" algn="ctr">
          <a:solidFill>
            <a:schemeClr val="accent5">
              <a:tint val="40000"/>
              <a:alpha val="90000"/>
              <a:hueOff val="-792913"/>
              <a:satOff val="-2686"/>
              <a:lumOff val="-3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1" kern="1200" dirty="0"/>
            <a:t>Deploy Terraform using Azure DevOps </a:t>
          </a:r>
          <a:r>
            <a:rPr lang="en-US" sz="1100" b="1" kern="1200" dirty="0">
              <a:hlinkClick xmlns:r="http://schemas.openxmlformats.org/officeDocument/2006/relationships" r:id="rId1"/>
            </a:rPr>
            <a:t>https://thomasthornton.cloud/2020/07/08/deploy-terraform-using-azure-devops/</a:t>
          </a:r>
          <a:r>
            <a:rPr lang="en-US" sz="1100" b="1" kern="1200" dirty="0"/>
            <a:t> </a:t>
          </a:r>
          <a:endParaRPr lang="en-US" sz="1100" kern="1200" dirty="0"/>
        </a:p>
      </dsp:txBody>
      <dsp:txXfrm>
        <a:off x="10264" y="1931027"/>
        <a:ext cx="1574260" cy="1650748"/>
      </dsp:txXfrm>
    </dsp:sp>
    <dsp:sp modelId="{46FAA0D3-B534-4F2D-8A67-E3C3E61014E9}">
      <dsp:nvSpPr>
        <dsp:cNvPr id="0" name=""/>
        <dsp:cNvSpPr/>
      </dsp:nvSpPr>
      <dsp:spPr>
        <a:xfrm>
          <a:off x="1759442" y="1113126"/>
          <a:ext cx="1574260" cy="72"/>
        </a:xfrm>
        <a:prstGeom prst="rect">
          <a:avLst/>
        </a:prstGeom>
        <a:solidFill>
          <a:schemeClr val="accent5">
            <a:tint val="40000"/>
            <a:alpha val="90000"/>
            <a:hueOff val="-1189370"/>
            <a:satOff val="-4029"/>
            <a:lumOff val="-517"/>
            <a:alphaOff val="0"/>
          </a:schemeClr>
        </a:solidFill>
        <a:ln w="12700" cap="flat" cmpd="sng" algn="ctr">
          <a:solidFill>
            <a:schemeClr val="accent5">
              <a:tint val="40000"/>
              <a:alpha val="90000"/>
              <a:hueOff val="-1189370"/>
              <a:satOff val="-4029"/>
              <a:lumOff val="-5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AC90F8-8EE7-4F03-A40E-7CAB7AC12985}">
      <dsp:nvSpPr>
        <dsp:cNvPr id="0" name=""/>
        <dsp:cNvSpPr/>
      </dsp:nvSpPr>
      <dsp:spPr>
        <a:xfrm>
          <a:off x="3375683" y="1054332"/>
          <a:ext cx="80462" cy="151276"/>
        </a:xfrm>
        <a:prstGeom prst="chevron">
          <a:avLst>
            <a:gd name="adj" fmla="val 90000"/>
          </a:avLst>
        </a:prstGeom>
        <a:solidFill>
          <a:schemeClr val="accent5">
            <a:tint val="40000"/>
            <a:alpha val="90000"/>
            <a:hueOff val="-1585826"/>
            <a:satOff val="-5372"/>
            <a:lumOff val="-689"/>
            <a:alphaOff val="0"/>
          </a:schemeClr>
        </a:solidFill>
        <a:ln w="12700" cap="flat" cmpd="sng" algn="ctr">
          <a:solidFill>
            <a:schemeClr val="accent5">
              <a:tint val="40000"/>
              <a:alpha val="90000"/>
              <a:hueOff val="-1585826"/>
              <a:satOff val="-5372"/>
              <a:lumOff val="-6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488273-8799-4E49-893F-A4926740C75A}">
      <dsp:nvSpPr>
        <dsp:cNvPr id="0" name=""/>
        <dsp:cNvSpPr/>
      </dsp:nvSpPr>
      <dsp:spPr>
        <a:xfrm>
          <a:off x="2209159" y="775748"/>
          <a:ext cx="674826" cy="674826"/>
        </a:xfrm>
        <a:prstGeom prst="ellips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07985" y="874574"/>
        <a:ext cx="477174" cy="477174"/>
      </dsp:txXfrm>
    </dsp:sp>
    <dsp:sp modelId="{CF246605-F48E-4FCB-AC82-68CA61AAF774}">
      <dsp:nvSpPr>
        <dsp:cNvPr id="0" name=""/>
        <dsp:cNvSpPr/>
      </dsp:nvSpPr>
      <dsp:spPr>
        <a:xfrm>
          <a:off x="1759442" y="1616175"/>
          <a:ext cx="1574260" cy="1965600"/>
        </a:xfrm>
        <a:prstGeom prst="upArrowCallout">
          <a:avLst>
            <a:gd name="adj1" fmla="val 50000"/>
            <a:gd name="adj2" fmla="val 20000"/>
            <a:gd name="adj3" fmla="val 20000"/>
            <a:gd name="adj4" fmla="val 100000"/>
          </a:avLst>
        </a:prstGeom>
        <a:solidFill>
          <a:schemeClr val="accent5">
            <a:tint val="40000"/>
            <a:alpha val="90000"/>
            <a:hueOff val="-1982283"/>
            <a:satOff val="-6715"/>
            <a:lumOff val="-861"/>
            <a:alphaOff val="0"/>
          </a:schemeClr>
        </a:solidFill>
        <a:ln w="12700" cap="flat" cmpd="sng" algn="ctr">
          <a:solidFill>
            <a:schemeClr val="accent5">
              <a:tint val="40000"/>
              <a:alpha val="90000"/>
              <a:hueOff val="-1982283"/>
              <a:satOff val="-6715"/>
              <a:lumOff val="-8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1" kern="1200" dirty="0"/>
            <a:t>Creating Templates in Azure DevOps Pipelines </a:t>
          </a:r>
          <a:r>
            <a:rPr lang="en-GB" sz="1100" b="1" kern="1200" dirty="0">
              <a:hlinkClick xmlns:r="http://schemas.openxmlformats.org/officeDocument/2006/relationships" r:id="rId2"/>
            </a:rPr>
            <a:t>https://thomasthornton.cloud/2021/08/16/creating-templates-in-azure-devops-pipelines/</a:t>
          </a:r>
          <a:endParaRPr lang="en-US" sz="1100" kern="1200" dirty="0"/>
        </a:p>
      </dsp:txBody>
      <dsp:txXfrm>
        <a:off x="1759442" y="1931027"/>
        <a:ext cx="1574260" cy="1650748"/>
      </dsp:txXfrm>
    </dsp:sp>
    <dsp:sp modelId="{EFF404DB-ECD6-4CC6-824D-D4A1BCA27633}">
      <dsp:nvSpPr>
        <dsp:cNvPr id="0" name=""/>
        <dsp:cNvSpPr/>
      </dsp:nvSpPr>
      <dsp:spPr>
        <a:xfrm>
          <a:off x="3508621" y="1113126"/>
          <a:ext cx="1574260" cy="72"/>
        </a:xfrm>
        <a:prstGeom prst="rect">
          <a:avLst/>
        </a:prstGeom>
        <a:solidFill>
          <a:schemeClr val="accent5">
            <a:tint val="40000"/>
            <a:alpha val="90000"/>
            <a:hueOff val="-2378740"/>
            <a:satOff val="-8058"/>
            <a:lumOff val="-1033"/>
            <a:alphaOff val="0"/>
          </a:schemeClr>
        </a:solidFill>
        <a:ln w="12700" cap="flat" cmpd="sng" algn="ctr">
          <a:solidFill>
            <a:schemeClr val="accent5">
              <a:tint val="40000"/>
              <a:alpha val="90000"/>
              <a:hueOff val="-2378740"/>
              <a:satOff val="-8058"/>
              <a:lumOff val="-10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2EC62-F364-4B45-8B5C-0E03E98D3956}">
      <dsp:nvSpPr>
        <dsp:cNvPr id="0" name=""/>
        <dsp:cNvSpPr/>
      </dsp:nvSpPr>
      <dsp:spPr>
        <a:xfrm>
          <a:off x="5124862" y="1054332"/>
          <a:ext cx="80462" cy="151276"/>
        </a:xfrm>
        <a:prstGeom prst="chevron">
          <a:avLst>
            <a:gd name="adj" fmla="val 90000"/>
          </a:avLst>
        </a:prstGeom>
        <a:solidFill>
          <a:schemeClr val="accent5">
            <a:tint val="40000"/>
            <a:alpha val="90000"/>
            <a:hueOff val="-2775196"/>
            <a:satOff val="-9401"/>
            <a:lumOff val="-1206"/>
            <a:alphaOff val="0"/>
          </a:schemeClr>
        </a:solidFill>
        <a:ln w="12700" cap="flat" cmpd="sng" algn="ctr">
          <a:solidFill>
            <a:schemeClr val="accent5">
              <a:tint val="40000"/>
              <a:alpha val="90000"/>
              <a:hueOff val="-2775196"/>
              <a:satOff val="-9401"/>
              <a:lumOff val="-12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7FBD65-3591-4201-B144-62F45409A936}">
      <dsp:nvSpPr>
        <dsp:cNvPr id="0" name=""/>
        <dsp:cNvSpPr/>
      </dsp:nvSpPr>
      <dsp:spPr>
        <a:xfrm>
          <a:off x="3958338" y="775748"/>
          <a:ext cx="674826" cy="674826"/>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057164" y="874574"/>
        <a:ext cx="477174" cy="477174"/>
      </dsp:txXfrm>
    </dsp:sp>
    <dsp:sp modelId="{D6D2EBEF-0E17-45FC-86AC-C73EFCA2C20B}">
      <dsp:nvSpPr>
        <dsp:cNvPr id="0" name=""/>
        <dsp:cNvSpPr/>
      </dsp:nvSpPr>
      <dsp:spPr>
        <a:xfrm>
          <a:off x="3508621" y="1616175"/>
          <a:ext cx="1574260" cy="1965600"/>
        </a:xfrm>
        <a:prstGeom prst="upArrowCallout">
          <a:avLst>
            <a:gd name="adj1" fmla="val 50000"/>
            <a:gd name="adj2" fmla="val 20000"/>
            <a:gd name="adj3" fmla="val 20000"/>
            <a:gd name="adj4" fmla="val 100000"/>
          </a:avLst>
        </a:prstGeom>
        <a:solidFill>
          <a:schemeClr val="accent5">
            <a:tint val="40000"/>
            <a:alpha val="90000"/>
            <a:hueOff val="-3171653"/>
            <a:satOff val="-10744"/>
            <a:lumOff val="-1378"/>
            <a:alphaOff val="0"/>
          </a:schemeClr>
        </a:solidFill>
        <a:ln w="12700" cap="flat" cmpd="sng" algn="ctr">
          <a:solidFill>
            <a:schemeClr val="accent5">
              <a:tint val="40000"/>
              <a:alpha val="90000"/>
              <a:hueOff val="-3171653"/>
              <a:satOff val="-10744"/>
              <a:lumOff val="-13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1" kern="1200" dirty="0"/>
            <a:t>Flux2</a:t>
          </a:r>
          <a:br>
            <a:rPr lang="en-US" sz="1100" b="1" kern="1200" dirty="0"/>
          </a:br>
          <a:r>
            <a:rPr lang="en-GB" sz="1100" b="1" kern="1200" dirty="0">
              <a:hlinkClick xmlns:r="http://schemas.openxmlformats.org/officeDocument/2006/relationships" r:id="rId3"/>
            </a:rPr>
            <a:t>https://github.com/fluxcd/flux2</a:t>
          </a:r>
          <a:r>
            <a:rPr lang="en-GB" sz="1100" b="1" kern="1200" dirty="0"/>
            <a:t> </a:t>
          </a:r>
          <a:endParaRPr lang="en-US" sz="1100" kern="1200" dirty="0"/>
        </a:p>
      </dsp:txBody>
      <dsp:txXfrm>
        <a:off x="3508621" y="1931027"/>
        <a:ext cx="1574260" cy="1650748"/>
      </dsp:txXfrm>
    </dsp:sp>
    <dsp:sp modelId="{86EC4782-35E3-4F95-BBF2-8DF0D7B0AC1A}">
      <dsp:nvSpPr>
        <dsp:cNvPr id="0" name=""/>
        <dsp:cNvSpPr/>
      </dsp:nvSpPr>
      <dsp:spPr>
        <a:xfrm>
          <a:off x="5257800" y="1113126"/>
          <a:ext cx="1574260" cy="72"/>
        </a:xfrm>
        <a:prstGeom prst="rect">
          <a:avLst/>
        </a:prstGeom>
        <a:solidFill>
          <a:schemeClr val="accent5">
            <a:tint val="40000"/>
            <a:alpha val="90000"/>
            <a:hueOff val="-3568109"/>
            <a:satOff val="-12088"/>
            <a:lumOff val="-1550"/>
            <a:alphaOff val="0"/>
          </a:schemeClr>
        </a:solidFill>
        <a:ln w="12700" cap="flat" cmpd="sng" algn="ctr">
          <a:solidFill>
            <a:schemeClr val="accent5">
              <a:tint val="40000"/>
              <a:alpha val="90000"/>
              <a:hueOff val="-3568109"/>
              <a:satOff val="-12088"/>
              <a:lumOff val="-15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1A6064-6AB0-4D13-9306-981E1A040A3C}">
      <dsp:nvSpPr>
        <dsp:cNvPr id="0" name=""/>
        <dsp:cNvSpPr/>
      </dsp:nvSpPr>
      <dsp:spPr>
        <a:xfrm>
          <a:off x="6874041" y="1054332"/>
          <a:ext cx="80462" cy="151276"/>
        </a:xfrm>
        <a:prstGeom prst="chevron">
          <a:avLst>
            <a:gd name="adj" fmla="val 90000"/>
          </a:avLst>
        </a:prstGeom>
        <a:solidFill>
          <a:schemeClr val="accent5">
            <a:tint val="40000"/>
            <a:alpha val="90000"/>
            <a:hueOff val="-3964566"/>
            <a:satOff val="-13431"/>
            <a:lumOff val="-1722"/>
            <a:alphaOff val="0"/>
          </a:schemeClr>
        </a:solidFill>
        <a:ln w="12700" cap="flat" cmpd="sng" algn="ctr">
          <a:solidFill>
            <a:schemeClr val="accent5">
              <a:tint val="40000"/>
              <a:alpha val="90000"/>
              <a:hueOff val="-3964566"/>
              <a:satOff val="-13431"/>
              <a:lumOff val="-17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428A20-ABDB-4894-971C-125206B61138}">
      <dsp:nvSpPr>
        <dsp:cNvPr id="0" name=""/>
        <dsp:cNvSpPr/>
      </dsp:nvSpPr>
      <dsp:spPr>
        <a:xfrm>
          <a:off x="5707517" y="775748"/>
          <a:ext cx="674826" cy="674826"/>
        </a:xfrm>
        <a:prstGeom prst="ellips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06343" y="874574"/>
        <a:ext cx="477174" cy="477174"/>
      </dsp:txXfrm>
    </dsp:sp>
    <dsp:sp modelId="{422E526C-5F2B-4076-AC71-10FB6BE24F26}">
      <dsp:nvSpPr>
        <dsp:cNvPr id="0" name=""/>
        <dsp:cNvSpPr/>
      </dsp:nvSpPr>
      <dsp:spPr>
        <a:xfrm>
          <a:off x="5257800" y="1616175"/>
          <a:ext cx="1574260" cy="1965600"/>
        </a:xfrm>
        <a:prstGeom prst="upArrowCallout">
          <a:avLst>
            <a:gd name="adj1" fmla="val 50000"/>
            <a:gd name="adj2" fmla="val 20000"/>
            <a:gd name="adj3" fmla="val 20000"/>
            <a:gd name="adj4" fmla="val 100000"/>
          </a:avLst>
        </a:prstGeom>
        <a:solidFill>
          <a:schemeClr val="accent5">
            <a:tint val="40000"/>
            <a:alpha val="90000"/>
            <a:hueOff val="-4361022"/>
            <a:satOff val="-14774"/>
            <a:lumOff val="-1895"/>
            <a:alphaOff val="0"/>
          </a:schemeClr>
        </a:solidFill>
        <a:ln w="12700" cap="flat" cmpd="sng" algn="ctr">
          <a:solidFill>
            <a:schemeClr val="accent5">
              <a:tint val="40000"/>
              <a:alpha val="90000"/>
              <a:hueOff val="-4361022"/>
              <a:satOff val="-14774"/>
              <a:lumOff val="-18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rtl="0">
            <a:lnSpc>
              <a:spcPct val="90000"/>
            </a:lnSpc>
            <a:spcBef>
              <a:spcPct val="0"/>
            </a:spcBef>
            <a:spcAft>
              <a:spcPct val="35000"/>
            </a:spcAft>
            <a:buNone/>
          </a:pPr>
          <a:r>
            <a:rPr lang="en-US" sz="1100" b="1" kern="1200" dirty="0" err="1"/>
            <a:t>GitOps</a:t>
          </a:r>
          <a:r>
            <a:rPr lang="en-US" sz="1100" b="1" kern="1200" dirty="0"/>
            <a:t> for Azure Kubernetes Service </a:t>
          </a:r>
          <a:r>
            <a:rPr lang="en-GB" sz="1100" b="1" kern="1200" dirty="0">
              <a:hlinkClick xmlns:r="http://schemas.openxmlformats.org/officeDocument/2006/relationships" r:id="rId4"/>
            </a:rPr>
            <a:t>https://docs.microsoft.com/en-us/azure/architecture/example-scenario/gitops-aks/gitops-blueprint-aks</a:t>
          </a:r>
          <a:endParaRPr lang="en-US" sz="1100" kern="1200" dirty="0">
            <a:latin typeface="Calibri Light" panose="020F0302020204030204"/>
          </a:endParaRPr>
        </a:p>
      </dsp:txBody>
      <dsp:txXfrm>
        <a:off x="5257800" y="1931027"/>
        <a:ext cx="1574260" cy="1650748"/>
      </dsp:txXfrm>
    </dsp:sp>
    <dsp:sp modelId="{E924A116-23BA-4F12-BBB4-2C5AE8250ECA}">
      <dsp:nvSpPr>
        <dsp:cNvPr id="0" name=""/>
        <dsp:cNvSpPr/>
      </dsp:nvSpPr>
      <dsp:spPr>
        <a:xfrm>
          <a:off x="7006978" y="1113126"/>
          <a:ext cx="1574260" cy="72"/>
        </a:xfrm>
        <a:prstGeom prst="rect">
          <a:avLst/>
        </a:prstGeom>
        <a:solidFill>
          <a:schemeClr val="accent5">
            <a:tint val="40000"/>
            <a:alpha val="90000"/>
            <a:hueOff val="-4757479"/>
            <a:satOff val="-16117"/>
            <a:lumOff val="-2067"/>
            <a:alphaOff val="0"/>
          </a:schemeClr>
        </a:solidFill>
        <a:ln w="12700" cap="flat" cmpd="sng" algn="ctr">
          <a:solidFill>
            <a:schemeClr val="accent5">
              <a:tint val="40000"/>
              <a:alpha val="90000"/>
              <a:hueOff val="-4757479"/>
              <a:satOff val="-16117"/>
              <a:lumOff val="-20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CD90D2-6894-4F9E-9ED5-27DF6F0134CC}">
      <dsp:nvSpPr>
        <dsp:cNvPr id="0" name=""/>
        <dsp:cNvSpPr/>
      </dsp:nvSpPr>
      <dsp:spPr>
        <a:xfrm>
          <a:off x="8623219" y="1054332"/>
          <a:ext cx="80462" cy="151276"/>
        </a:xfrm>
        <a:prstGeom prst="chevron">
          <a:avLst>
            <a:gd name="adj" fmla="val 90000"/>
          </a:avLst>
        </a:prstGeom>
        <a:solidFill>
          <a:schemeClr val="accent5">
            <a:tint val="40000"/>
            <a:alpha val="90000"/>
            <a:hueOff val="-5153936"/>
            <a:satOff val="-17460"/>
            <a:lumOff val="-2239"/>
            <a:alphaOff val="0"/>
          </a:schemeClr>
        </a:solidFill>
        <a:ln w="12700" cap="flat" cmpd="sng" algn="ctr">
          <a:solidFill>
            <a:schemeClr val="accent5">
              <a:tint val="40000"/>
              <a:alpha val="90000"/>
              <a:hueOff val="-5153936"/>
              <a:satOff val="-17460"/>
              <a:lumOff val="-22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CD8A58-4707-416B-B721-CA5BD2F261BC}">
      <dsp:nvSpPr>
        <dsp:cNvPr id="0" name=""/>
        <dsp:cNvSpPr/>
      </dsp:nvSpPr>
      <dsp:spPr>
        <a:xfrm>
          <a:off x="7456695" y="775748"/>
          <a:ext cx="674826" cy="674826"/>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555521" y="874574"/>
        <a:ext cx="477174" cy="477174"/>
      </dsp:txXfrm>
    </dsp:sp>
    <dsp:sp modelId="{1604B958-B376-4AD2-96BC-911C08A76BDC}">
      <dsp:nvSpPr>
        <dsp:cNvPr id="0" name=""/>
        <dsp:cNvSpPr/>
      </dsp:nvSpPr>
      <dsp:spPr>
        <a:xfrm>
          <a:off x="7006978" y="1616175"/>
          <a:ext cx="1574260" cy="1965600"/>
        </a:xfrm>
        <a:prstGeom prst="upArrowCallout">
          <a:avLst>
            <a:gd name="adj1" fmla="val 50000"/>
            <a:gd name="adj2" fmla="val 20000"/>
            <a:gd name="adj3" fmla="val 20000"/>
            <a:gd name="adj4" fmla="val 100000"/>
          </a:avLst>
        </a:prstGeom>
        <a:solidFill>
          <a:schemeClr val="accent5">
            <a:tint val="40000"/>
            <a:alpha val="90000"/>
            <a:hueOff val="-5550392"/>
            <a:satOff val="-18803"/>
            <a:lumOff val="-2411"/>
            <a:alphaOff val="0"/>
          </a:schemeClr>
        </a:solidFill>
        <a:ln w="12700" cap="flat" cmpd="sng" algn="ctr">
          <a:solidFill>
            <a:schemeClr val="accent5">
              <a:tint val="40000"/>
              <a:alpha val="90000"/>
              <a:hueOff val="-5550392"/>
              <a:satOff val="-18803"/>
              <a:lumOff val="-2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rtl="0">
            <a:lnSpc>
              <a:spcPct val="90000"/>
            </a:lnSpc>
            <a:spcBef>
              <a:spcPct val="0"/>
            </a:spcBef>
            <a:spcAft>
              <a:spcPct val="35000"/>
            </a:spcAft>
            <a:buNone/>
          </a:pPr>
          <a:r>
            <a:rPr lang="en-US" sz="1100" b="1" kern="1200" dirty="0"/>
            <a:t>GitHub for Flux2 </a:t>
          </a:r>
        </a:p>
        <a:p>
          <a:pPr marL="0" lvl="0" indent="0" algn="l" defTabSz="488950" rtl="0">
            <a:lnSpc>
              <a:spcPct val="90000"/>
            </a:lnSpc>
            <a:spcBef>
              <a:spcPct val="0"/>
            </a:spcBef>
            <a:spcAft>
              <a:spcPct val="35000"/>
            </a:spcAft>
            <a:buNone/>
          </a:pPr>
          <a:r>
            <a:rPr lang="en-GB" sz="1100" b="1" kern="1200" dirty="0">
              <a:hlinkClick xmlns:r="http://schemas.openxmlformats.org/officeDocument/2006/relationships" r:id="rId5"/>
            </a:rPr>
            <a:t>https://github.com/thomast1906/azure-back-to-school-2021-flux</a:t>
          </a:r>
          <a:r>
            <a:rPr lang="en-GB" sz="1100" b="1" kern="1200" dirty="0"/>
            <a:t> </a:t>
          </a:r>
          <a:endParaRPr lang="en-US" sz="1100" kern="1200" dirty="0"/>
        </a:p>
      </dsp:txBody>
      <dsp:txXfrm>
        <a:off x="7006978" y="1931027"/>
        <a:ext cx="1574260" cy="1650748"/>
      </dsp:txXfrm>
    </dsp:sp>
    <dsp:sp modelId="{F6B92303-DCA1-4255-82E5-C72A28B62F8E}">
      <dsp:nvSpPr>
        <dsp:cNvPr id="0" name=""/>
        <dsp:cNvSpPr/>
      </dsp:nvSpPr>
      <dsp:spPr>
        <a:xfrm>
          <a:off x="8756157" y="1113125"/>
          <a:ext cx="787130" cy="72"/>
        </a:xfrm>
        <a:prstGeom prst="rect">
          <a:avLst/>
        </a:prstGeom>
        <a:solidFill>
          <a:schemeClr val="accent5">
            <a:tint val="40000"/>
            <a:alpha val="90000"/>
            <a:hueOff val="-5946849"/>
            <a:satOff val="-20146"/>
            <a:lumOff val="-2584"/>
            <a:alphaOff val="0"/>
          </a:schemeClr>
        </a:solidFill>
        <a:ln w="12700" cap="flat" cmpd="sng" algn="ctr">
          <a:solidFill>
            <a:schemeClr val="accent5">
              <a:tint val="40000"/>
              <a:alpha val="90000"/>
              <a:hueOff val="-5946849"/>
              <a:satOff val="-20146"/>
              <a:lumOff val="-25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9B81C4-CFE5-4585-8390-9A81C80F8881}">
      <dsp:nvSpPr>
        <dsp:cNvPr id="0" name=""/>
        <dsp:cNvSpPr/>
      </dsp:nvSpPr>
      <dsp:spPr>
        <a:xfrm>
          <a:off x="9205874" y="775748"/>
          <a:ext cx="674826" cy="674826"/>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304700" y="874574"/>
        <a:ext cx="477174" cy="477174"/>
      </dsp:txXfrm>
    </dsp:sp>
    <dsp:sp modelId="{A3C7552A-1F6D-4CB5-A2EA-59648F508706}">
      <dsp:nvSpPr>
        <dsp:cNvPr id="0" name=""/>
        <dsp:cNvSpPr/>
      </dsp:nvSpPr>
      <dsp:spPr>
        <a:xfrm>
          <a:off x="8756157" y="1616175"/>
          <a:ext cx="1574260"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rtl="0">
            <a:lnSpc>
              <a:spcPct val="90000"/>
            </a:lnSpc>
            <a:spcBef>
              <a:spcPct val="0"/>
            </a:spcBef>
            <a:spcAft>
              <a:spcPct val="35000"/>
            </a:spcAft>
            <a:buNone/>
          </a:pPr>
          <a:r>
            <a:rPr lang="en-US" sz="1100" b="1" kern="1200" dirty="0">
              <a:latin typeface="Calibri Light" panose="020F0302020204030204"/>
            </a:rPr>
            <a:t>GitHub for demo files /slides</a:t>
          </a:r>
          <a:br>
            <a:rPr lang="en-US" sz="1100" b="1" kern="1200" dirty="0">
              <a:latin typeface="Calibri Light" panose="020F0302020204030204"/>
            </a:rPr>
          </a:br>
          <a:r>
            <a:rPr lang="en-GB" sz="1100" b="1" kern="1200">
              <a:latin typeface="Calibri Light" panose="020F0302020204030204"/>
              <a:hlinkClick xmlns:r="http://schemas.openxmlformats.org/officeDocument/2006/relationships" r:id="rId6"/>
            </a:rPr>
            <a:t>https://github.com/thomast1906/azure-back-to-school-2021</a:t>
          </a:r>
          <a:r>
            <a:rPr lang="en-GB" sz="1100" b="1" kern="1200">
              <a:latin typeface="Calibri Light" panose="020F0302020204030204"/>
            </a:rPr>
            <a:t> </a:t>
          </a:r>
          <a:endParaRPr lang="en-US" sz="1100" b="0" kern="1200" dirty="0"/>
        </a:p>
      </dsp:txBody>
      <dsp:txXfrm>
        <a:off x="8756157" y="1931027"/>
        <a:ext cx="1574260" cy="1650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A86A-2FA8-4360-8062-AE9935212609}">
      <dsp:nvSpPr>
        <dsp:cNvPr id="0" name=""/>
        <dsp:cNvSpPr/>
      </dsp:nvSpPr>
      <dsp:spPr>
        <a:xfrm>
          <a:off x="0" y="71469"/>
          <a:ext cx="105156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1" kern="1200"/>
            <a:t>GitOps is a process that leverages the Git developer toolset for operations and management of cloud-native applications © rancher.com</a:t>
          </a:r>
          <a:endParaRPr lang="en-US" sz="2000" kern="1200"/>
        </a:p>
      </dsp:txBody>
      <dsp:txXfrm>
        <a:off x="38838" y="110307"/>
        <a:ext cx="10437924" cy="717924"/>
      </dsp:txXfrm>
    </dsp:sp>
    <dsp:sp modelId="{8F1F1783-67C7-4616-9D2F-144832A845C2}">
      <dsp:nvSpPr>
        <dsp:cNvPr id="0" name=""/>
        <dsp:cNvSpPr/>
      </dsp:nvSpPr>
      <dsp:spPr>
        <a:xfrm>
          <a:off x="0" y="924669"/>
          <a:ext cx="105156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GitOps in Kubernetes places the cluster into a desired state</a:t>
          </a:r>
          <a:endParaRPr lang="en-US" sz="2000" kern="1200"/>
        </a:p>
      </dsp:txBody>
      <dsp:txXfrm>
        <a:off x="38838" y="963507"/>
        <a:ext cx="10437924" cy="717924"/>
      </dsp:txXfrm>
    </dsp:sp>
    <dsp:sp modelId="{343A8918-B82A-4BF1-BADF-6D05A85B1245}">
      <dsp:nvSpPr>
        <dsp:cNvPr id="0" name=""/>
        <dsp:cNvSpPr/>
      </dsp:nvSpPr>
      <dsp:spPr>
        <a:xfrm>
          <a:off x="0" y="1777869"/>
          <a:ext cx="105156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Version Control with GitOps</a:t>
          </a:r>
          <a:endParaRPr lang="en-US" sz="2000" kern="1200"/>
        </a:p>
      </dsp:txBody>
      <dsp:txXfrm>
        <a:off x="38838" y="1816707"/>
        <a:ext cx="10437924" cy="717924"/>
      </dsp:txXfrm>
    </dsp:sp>
    <dsp:sp modelId="{63D92FC2-6C9D-4F80-AB0D-2D8FBF79739E}">
      <dsp:nvSpPr>
        <dsp:cNvPr id="0" name=""/>
        <dsp:cNvSpPr/>
      </dsp:nvSpPr>
      <dsp:spPr>
        <a:xfrm>
          <a:off x="0" y="2631069"/>
          <a:ext cx="105156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only components that are deployed on the cluster is from version control</a:t>
          </a:r>
          <a:endParaRPr lang="en-US" sz="2000" kern="1200"/>
        </a:p>
      </dsp:txBody>
      <dsp:txXfrm>
        <a:off x="38838" y="2669907"/>
        <a:ext cx="10437924" cy="717924"/>
      </dsp:txXfrm>
    </dsp:sp>
    <dsp:sp modelId="{58A64AAE-1F79-4502-8803-19B7B92F48D7}">
      <dsp:nvSpPr>
        <dsp:cNvPr id="0" name=""/>
        <dsp:cNvSpPr/>
      </dsp:nvSpPr>
      <dsp:spPr>
        <a:xfrm>
          <a:off x="0" y="3484269"/>
          <a:ext cx="105156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Ensures what is deployed onto the clusters are correct</a:t>
          </a:r>
        </a:p>
      </dsp:txBody>
      <dsp:txXfrm>
        <a:off x="38838" y="3523107"/>
        <a:ext cx="10437924" cy="71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BD182-3C25-433C-85C9-9301978AF512}">
      <dsp:nvSpPr>
        <dsp:cNvPr id="0" name=""/>
        <dsp:cNvSpPr/>
      </dsp:nvSpPr>
      <dsp:spPr>
        <a:xfrm>
          <a:off x="0" y="88950"/>
          <a:ext cx="6117335" cy="13386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GitOps Builds on immuatable infrastructure</a:t>
          </a:r>
        </a:p>
      </dsp:txBody>
      <dsp:txXfrm>
        <a:off x="65348" y="154298"/>
        <a:ext cx="5986639" cy="1207966"/>
      </dsp:txXfrm>
    </dsp:sp>
    <dsp:sp modelId="{B6009AA4-9DF3-4924-B93E-7EDA20802EDD}">
      <dsp:nvSpPr>
        <dsp:cNvPr id="0" name=""/>
        <dsp:cNvSpPr/>
      </dsp:nvSpPr>
      <dsp:spPr>
        <a:xfrm>
          <a:off x="0" y="1482333"/>
          <a:ext cx="6117335" cy="133866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Numerous tools are available to help you implement GitOps</a:t>
          </a:r>
        </a:p>
      </dsp:txBody>
      <dsp:txXfrm>
        <a:off x="65348" y="1547681"/>
        <a:ext cx="5986639" cy="1207966"/>
      </dsp:txXfrm>
    </dsp:sp>
    <dsp:sp modelId="{E29D3E4C-0FBA-4676-9FBE-321EB6F3B643}">
      <dsp:nvSpPr>
        <dsp:cNvPr id="0" name=""/>
        <dsp:cNvSpPr/>
      </dsp:nvSpPr>
      <dsp:spPr>
        <a:xfrm>
          <a:off x="0" y="2875716"/>
          <a:ext cx="6117335" cy="133866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our demo, we will be using Fluxv2</a:t>
          </a:r>
        </a:p>
      </dsp:txBody>
      <dsp:txXfrm>
        <a:off x="65348" y="2941064"/>
        <a:ext cx="5986639" cy="1207966"/>
      </dsp:txXfrm>
    </dsp:sp>
    <dsp:sp modelId="{09FE63AA-2611-4D47-8FE4-6DB02DFA2D34}">
      <dsp:nvSpPr>
        <dsp:cNvPr id="0" name=""/>
        <dsp:cNvSpPr/>
      </dsp:nvSpPr>
      <dsp:spPr>
        <a:xfrm>
          <a:off x="0" y="4269098"/>
          <a:ext cx="6117335" cy="13386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Flux is a tool for keeping Kubernetes clusters in sync with sources of configuration (like Git repositories) and automating updates to configuration when there is new code to deploy.</a:t>
          </a:r>
        </a:p>
      </dsp:txBody>
      <dsp:txXfrm>
        <a:off x="65348" y="4334446"/>
        <a:ext cx="5986639" cy="1207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98ECC-6BA4-458D-B9E8-84110C2E8DB6}">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C2125-6C68-43E9-A0B7-35F5AFEF455A}">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67F9D-98FB-42B5-BF36-91FE6D75C89C}">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Deploy initial Infrastructure for AKS</a:t>
          </a:r>
        </a:p>
      </dsp:txBody>
      <dsp:txXfrm>
        <a:off x="1819120" y="673"/>
        <a:ext cx="4545103" cy="1574995"/>
      </dsp:txXfrm>
    </dsp:sp>
    <dsp:sp modelId="{31279A6D-35F7-42E0-AED8-3594E1007CEF}">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CD066-EB93-4272-814B-B2410B84B000}">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4E0B32-F90A-43EB-BEE0-2317AA04EBD9}">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GB" sz="2500" kern="1200"/>
            <a:t>Terraform deploys the infrastructure into Azure</a:t>
          </a:r>
          <a:endParaRPr lang="en-US" sz="2500" kern="1200"/>
        </a:p>
      </dsp:txBody>
      <dsp:txXfrm>
        <a:off x="1819120" y="1969418"/>
        <a:ext cx="4545103" cy="1574995"/>
      </dsp:txXfrm>
    </dsp:sp>
    <dsp:sp modelId="{39A223BE-1F7D-4FFC-9446-6547AC92012F}">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7CF75-2F49-4A1A-8605-98576FE5C628}">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6CDAB-387C-46B0-9275-FB30C6BBABF5}">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GB" sz="2500" kern="1200"/>
            <a:t>Deployed using Azure DevOps Pipelines</a:t>
          </a:r>
          <a:endParaRPr lang="en-US" sz="2500" kern="1200"/>
        </a:p>
      </dsp:txBody>
      <dsp:txXfrm>
        <a:off x="1819120" y="3938162"/>
        <a:ext cx="4545103" cy="15749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45C9B-966E-4D57-9A00-D1630E77CBFA}">
      <dsp:nvSpPr>
        <dsp:cNvPr id="0" name=""/>
        <dsp:cNvSpPr/>
      </dsp:nvSpPr>
      <dsp:spPr>
        <a:xfrm>
          <a:off x="0" y="50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A96C7-583D-4D0E-A0A2-9AB3C240943E}">
      <dsp:nvSpPr>
        <dsp:cNvPr id="0" name=""/>
        <dsp:cNvSpPr/>
      </dsp:nvSpPr>
      <dsp:spPr>
        <a:xfrm>
          <a:off x="209818" y="156567"/>
          <a:ext cx="381488" cy="381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707D1-685D-4847-8525-DBE49E5081C5}">
      <dsp:nvSpPr>
        <dsp:cNvPr id="0" name=""/>
        <dsp:cNvSpPr/>
      </dsp:nvSpPr>
      <dsp:spPr>
        <a:xfrm>
          <a:off x="801126" y="5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kern="1200"/>
            <a:t>A way to manage Azure</a:t>
          </a:r>
          <a:endParaRPr lang="en-US" sz="1600" kern="1200"/>
        </a:p>
      </dsp:txBody>
      <dsp:txXfrm>
        <a:off x="801126" y="503"/>
        <a:ext cx="5787564" cy="693615"/>
      </dsp:txXfrm>
    </dsp:sp>
    <dsp:sp modelId="{67BECEEA-E7F0-4683-93A6-5528C2012A34}">
      <dsp:nvSpPr>
        <dsp:cNvPr id="0" name=""/>
        <dsp:cNvSpPr/>
      </dsp:nvSpPr>
      <dsp:spPr>
        <a:xfrm>
          <a:off x="0" y="86752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4C7E6-88B2-4D34-A778-06D034A7C0DD}">
      <dsp:nvSpPr>
        <dsp:cNvPr id="0" name=""/>
        <dsp:cNvSpPr/>
      </dsp:nvSpPr>
      <dsp:spPr>
        <a:xfrm>
          <a:off x="209818" y="1023587"/>
          <a:ext cx="381488" cy="381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37E79-D02C-4A5C-8FB1-D63D37A4E51A}">
      <dsp:nvSpPr>
        <dsp:cNvPr id="0" name=""/>
        <dsp:cNvSpPr/>
      </dsp:nvSpPr>
      <dsp:spPr>
        <a:xfrm>
          <a:off x="801126" y="8675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dirty="0"/>
            <a:t>Easy to read and write</a:t>
          </a:r>
          <a:endParaRPr lang="en-US" sz="1600" kern="1200" dirty="0"/>
        </a:p>
      </dsp:txBody>
      <dsp:txXfrm>
        <a:off x="801126" y="867523"/>
        <a:ext cx="5787564" cy="693615"/>
      </dsp:txXfrm>
    </dsp:sp>
    <dsp:sp modelId="{19DA1851-9744-4BF7-B5A0-89AFFE7DE889}">
      <dsp:nvSpPr>
        <dsp:cNvPr id="0" name=""/>
        <dsp:cNvSpPr/>
      </dsp:nvSpPr>
      <dsp:spPr>
        <a:xfrm>
          <a:off x="0" y="173454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AEEBB-722F-4D51-B990-672054016E57}">
      <dsp:nvSpPr>
        <dsp:cNvPr id="0" name=""/>
        <dsp:cNvSpPr/>
      </dsp:nvSpPr>
      <dsp:spPr>
        <a:xfrm>
          <a:off x="209818" y="1890607"/>
          <a:ext cx="381488" cy="381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57DC0-5B90-4814-A981-8902CAA5413F}">
      <dsp:nvSpPr>
        <dsp:cNvPr id="0" name=""/>
        <dsp:cNvSpPr/>
      </dsp:nvSpPr>
      <dsp:spPr>
        <a:xfrm>
          <a:off x="801126" y="173454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a:t>Declarative</a:t>
          </a:r>
          <a:endParaRPr lang="en-US" sz="1600" kern="1200"/>
        </a:p>
      </dsp:txBody>
      <dsp:txXfrm>
        <a:off x="801126" y="1734543"/>
        <a:ext cx="5787564" cy="693615"/>
      </dsp:txXfrm>
    </dsp:sp>
    <dsp:sp modelId="{DC6A4205-5D57-47A9-9D56-40304AEBC92B}">
      <dsp:nvSpPr>
        <dsp:cNvPr id="0" name=""/>
        <dsp:cNvSpPr/>
      </dsp:nvSpPr>
      <dsp:spPr>
        <a:xfrm>
          <a:off x="0" y="260156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30F96-49BE-4E8E-BD44-8219690C9880}">
      <dsp:nvSpPr>
        <dsp:cNvPr id="0" name=""/>
        <dsp:cNvSpPr/>
      </dsp:nvSpPr>
      <dsp:spPr>
        <a:xfrm>
          <a:off x="209818" y="2757627"/>
          <a:ext cx="381488" cy="3814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7A1419-6BB7-48C6-9555-EBA78188E5A1}">
      <dsp:nvSpPr>
        <dsp:cNvPr id="0" name=""/>
        <dsp:cNvSpPr/>
      </dsp:nvSpPr>
      <dsp:spPr>
        <a:xfrm>
          <a:off x="801126" y="260156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kern="1200"/>
            <a:t>Driven via the Azure API</a:t>
          </a:r>
          <a:endParaRPr lang="en-US" sz="1600" kern="1200"/>
        </a:p>
      </dsp:txBody>
      <dsp:txXfrm>
        <a:off x="801126" y="2601563"/>
        <a:ext cx="5787564" cy="693615"/>
      </dsp:txXfrm>
    </dsp:sp>
    <dsp:sp modelId="{C5E3029B-4B3D-4B72-880E-36523352E098}">
      <dsp:nvSpPr>
        <dsp:cNvPr id="0" name=""/>
        <dsp:cNvSpPr/>
      </dsp:nvSpPr>
      <dsp:spPr>
        <a:xfrm>
          <a:off x="0" y="346858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4D757-1D95-4194-92E4-99EB23C4018E}">
      <dsp:nvSpPr>
        <dsp:cNvPr id="0" name=""/>
        <dsp:cNvSpPr/>
      </dsp:nvSpPr>
      <dsp:spPr>
        <a:xfrm>
          <a:off x="209818" y="3624647"/>
          <a:ext cx="381488" cy="3814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C0C5F-C2FD-48ED-ADBF-2DE1CCE3F2A0}">
      <dsp:nvSpPr>
        <dsp:cNvPr id="0" name=""/>
        <dsp:cNvSpPr/>
      </dsp:nvSpPr>
      <dsp:spPr>
        <a:xfrm>
          <a:off x="801126" y="346858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a:t>OpenSource Free</a:t>
          </a:r>
          <a:endParaRPr lang="en-US" sz="1600" kern="1200"/>
        </a:p>
      </dsp:txBody>
      <dsp:txXfrm>
        <a:off x="801126" y="3468583"/>
        <a:ext cx="5787564" cy="693615"/>
      </dsp:txXfrm>
    </dsp:sp>
    <dsp:sp modelId="{80126DA6-9931-4DA1-B8E0-4A2F15778DA0}">
      <dsp:nvSpPr>
        <dsp:cNvPr id="0" name=""/>
        <dsp:cNvSpPr/>
      </dsp:nvSpPr>
      <dsp:spPr>
        <a:xfrm>
          <a:off x="0" y="433560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40A81-1FD9-43C8-8818-BEB7614A23B5}">
      <dsp:nvSpPr>
        <dsp:cNvPr id="0" name=""/>
        <dsp:cNvSpPr/>
      </dsp:nvSpPr>
      <dsp:spPr>
        <a:xfrm>
          <a:off x="209818" y="4491666"/>
          <a:ext cx="381488" cy="3814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CF9800-8692-491B-9B1D-DC20F5A6DB02}">
      <dsp:nvSpPr>
        <dsp:cNvPr id="0" name=""/>
        <dsp:cNvSpPr/>
      </dsp:nvSpPr>
      <dsp:spPr>
        <a:xfrm>
          <a:off x="801126" y="43356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a:t>Disposable Environments</a:t>
          </a:r>
          <a:endParaRPr lang="en-US" sz="1600" kern="1200"/>
        </a:p>
      </dsp:txBody>
      <dsp:txXfrm>
        <a:off x="801126" y="4335603"/>
        <a:ext cx="5787564" cy="693615"/>
      </dsp:txXfrm>
    </dsp:sp>
    <dsp:sp modelId="{3D404231-CC96-4283-8E17-BBEF8B4798CF}">
      <dsp:nvSpPr>
        <dsp:cNvPr id="0" name=""/>
        <dsp:cNvSpPr/>
      </dsp:nvSpPr>
      <dsp:spPr>
        <a:xfrm>
          <a:off x="0" y="520262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D305E-30A6-41BB-8A50-1E95A075B231}">
      <dsp:nvSpPr>
        <dsp:cNvPr id="0" name=""/>
        <dsp:cNvSpPr/>
      </dsp:nvSpPr>
      <dsp:spPr>
        <a:xfrm>
          <a:off x="209818" y="5358686"/>
          <a:ext cx="381488" cy="3814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CE62F-0E9D-4253-B688-33C095CF2AC2}">
      <dsp:nvSpPr>
        <dsp:cNvPr id="0" name=""/>
        <dsp:cNvSpPr/>
      </dsp:nvSpPr>
      <dsp:spPr>
        <a:xfrm>
          <a:off x="801126" y="52026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US" sz="1600" b="1" i="0" kern="1200" dirty="0"/>
            <a:t>Lowers the potential for human errors while deploying and managing infrastructure.</a:t>
          </a:r>
          <a:endParaRPr lang="en-US" sz="1600" b="1" kern="1200" dirty="0"/>
        </a:p>
      </dsp:txBody>
      <dsp:txXfrm>
        <a:off x="801126" y="5202623"/>
        <a:ext cx="5787564" cy="6936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09D44-3EDD-44B5-9816-CD0ECE9B3F2D}">
      <dsp:nvSpPr>
        <dsp:cNvPr id="0" name=""/>
        <dsp:cNvSpPr/>
      </dsp:nvSpPr>
      <dsp:spPr>
        <a:xfrm>
          <a:off x="210785" y="567637"/>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350F6-DAA2-4490-ADB3-A39319F8A4E3}">
      <dsp:nvSpPr>
        <dsp:cNvPr id="0" name=""/>
        <dsp:cNvSpPr/>
      </dsp:nvSpPr>
      <dsp:spPr>
        <a:xfrm>
          <a:off x="491159" y="848011"/>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A8A65-4A6C-4E7B-8BC1-809704ABEE35}">
      <dsp:nvSpPr>
        <dsp:cNvPr id="0" name=""/>
        <dsp:cNvSpPr/>
      </dsp:nvSpPr>
      <dsp:spPr>
        <a:xfrm>
          <a:off x="1831996" y="567637"/>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Providers</a:t>
          </a:r>
          <a:r>
            <a:rPr lang="en-US" sz="2100" kern="1200"/>
            <a:t> represent a cloud provider or a local provider</a:t>
          </a:r>
        </a:p>
      </dsp:txBody>
      <dsp:txXfrm>
        <a:off x="1831996" y="567637"/>
        <a:ext cx="3147056" cy="1335114"/>
      </dsp:txXfrm>
    </dsp:sp>
    <dsp:sp modelId="{C7A9AE7F-7662-45CC-8FF1-B87355414D42}">
      <dsp:nvSpPr>
        <dsp:cNvPr id="0" name=""/>
        <dsp:cNvSpPr/>
      </dsp:nvSpPr>
      <dsp:spPr>
        <a:xfrm>
          <a:off x="5527403" y="567637"/>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64DAE-0010-49FB-B1CC-8CBF97CB7F65}">
      <dsp:nvSpPr>
        <dsp:cNvPr id="0" name=""/>
        <dsp:cNvSpPr/>
      </dsp:nvSpPr>
      <dsp:spPr>
        <a:xfrm>
          <a:off x="5807777" y="848011"/>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8D087A-50C6-4465-BC7B-334910AFB635}">
      <dsp:nvSpPr>
        <dsp:cNvPr id="0" name=""/>
        <dsp:cNvSpPr/>
      </dsp:nvSpPr>
      <dsp:spPr>
        <a:xfrm>
          <a:off x="7148614" y="567637"/>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dirty="0"/>
            <a:t>Resources</a:t>
          </a:r>
          <a:r>
            <a:rPr lang="en-US" sz="2100" kern="1200" dirty="0"/>
            <a:t> can be invoked to create/update infrastructure locally or on the cloud. </a:t>
          </a:r>
        </a:p>
      </dsp:txBody>
      <dsp:txXfrm>
        <a:off x="7148614" y="567637"/>
        <a:ext cx="3147056" cy="1335114"/>
      </dsp:txXfrm>
    </dsp:sp>
    <dsp:sp modelId="{C64AE32B-F70F-4A85-B59E-5931FE40404B}">
      <dsp:nvSpPr>
        <dsp:cNvPr id="0" name=""/>
        <dsp:cNvSpPr/>
      </dsp:nvSpPr>
      <dsp:spPr>
        <a:xfrm>
          <a:off x="210785" y="268219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3BB86-C0FB-4D46-AFE1-8C1E71CF184B}">
      <dsp:nvSpPr>
        <dsp:cNvPr id="0" name=""/>
        <dsp:cNvSpPr/>
      </dsp:nvSpPr>
      <dsp:spPr>
        <a:xfrm>
          <a:off x="491159" y="296256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43A7EB-B4E3-4001-ACF5-ABD0566408A7}">
      <dsp:nvSpPr>
        <dsp:cNvPr id="0" name=""/>
        <dsp:cNvSpPr/>
      </dsp:nvSpPr>
      <dsp:spPr>
        <a:xfrm>
          <a:off x="1831996"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State</a:t>
          </a:r>
          <a:r>
            <a:rPr lang="en-US" sz="2100" kern="1200"/>
            <a:t> is representation of the infrastructure created/updated by terraform. </a:t>
          </a:r>
        </a:p>
      </dsp:txBody>
      <dsp:txXfrm>
        <a:off x="1831996" y="2682193"/>
        <a:ext cx="3147056" cy="1335114"/>
      </dsp:txXfrm>
    </dsp:sp>
    <dsp:sp modelId="{094E6A34-6D57-443D-9177-CBAC82769A7C}">
      <dsp:nvSpPr>
        <dsp:cNvPr id="0" name=""/>
        <dsp:cNvSpPr/>
      </dsp:nvSpPr>
      <dsp:spPr>
        <a:xfrm>
          <a:off x="5527403" y="268219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3D50B-9480-41FB-B37B-627713100B06}">
      <dsp:nvSpPr>
        <dsp:cNvPr id="0" name=""/>
        <dsp:cNvSpPr/>
      </dsp:nvSpPr>
      <dsp:spPr>
        <a:xfrm>
          <a:off x="5807777" y="296256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D264C1-9379-4C02-9806-0786977812D2}">
      <dsp:nvSpPr>
        <dsp:cNvPr id="0" name=""/>
        <dsp:cNvSpPr/>
      </dsp:nvSpPr>
      <dsp:spPr>
        <a:xfrm>
          <a:off x="7148614"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Data Sources </a:t>
          </a:r>
          <a:r>
            <a:rPr lang="en-US" sz="2100" kern="1200"/>
            <a:t>are “read-only” resources</a:t>
          </a:r>
        </a:p>
      </dsp:txBody>
      <dsp:txXfrm>
        <a:off x="7148614" y="2682193"/>
        <a:ext cx="3147056" cy="13351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B9A48-BE8D-49D4-B487-A8102F55E047}">
      <dsp:nvSpPr>
        <dsp:cNvPr id="0" name=""/>
        <dsp:cNvSpPr/>
      </dsp:nvSpPr>
      <dsp:spPr>
        <a:xfrm>
          <a:off x="0" y="5324"/>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08DF8-2856-43FE-BD7E-C38C6BBC0494}">
      <dsp:nvSpPr>
        <dsp:cNvPr id="0" name=""/>
        <dsp:cNvSpPr/>
      </dsp:nvSpPr>
      <dsp:spPr>
        <a:xfrm>
          <a:off x="363492" y="275690"/>
          <a:ext cx="661540" cy="660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EF46C-DF6D-465B-908C-063741C92C66}">
      <dsp:nvSpPr>
        <dsp:cNvPr id="0" name=""/>
        <dsp:cNvSpPr/>
      </dsp:nvSpPr>
      <dsp:spPr>
        <a:xfrm>
          <a:off x="1388525" y="5324"/>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Azure Pipelines is a cloud service that you can use to automatically build and test your code project and make it available to other users. It works with just about any language or project type.</a:t>
          </a:r>
          <a:endParaRPr lang="en-US" sz="1600" kern="1200" dirty="0"/>
        </a:p>
      </dsp:txBody>
      <dsp:txXfrm>
        <a:off x="1388525" y="5324"/>
        <a:ext cx="5178782" cy="1239177"/>
      </dsp:txXfrm>
    </dsp:sp>
    <dsp:sp modelId="{D20C7DF3-3EEA-4279-8DE4-8A2ADD3867DD}">
      <dsp:nvSpPr>
        <dsp:cNvPr id="0" name=""/>
        <dsp:cNvSpPr/>
      </dsp:nvSpPr>
      <dsp:spPr>
        <a:xfrm>
          <a:off x="0" y="1554296"/>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3308B-0D5A-4A64-94AE-D173D6028028}">
      <dsp:nvSpPr>
        <dsp:cNvPr id="0" name=""/>
        <dsp:cNvSpPr/>
      </dsp:nvSpPr>
      <dsp:spPr>
        <a:xfrm>
          <a:off x="363492" y="1824662"/>
          <a:ext cx="661540" cy="660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916F05-CA1A-44F6-86BB-12AAB0E14903}">
      <dsp:nvSpPr>
        <dsp:cNvPr id="0" name=""/>
        <dsp:cNvSpPr/>
      </dsp:nvSpPr>
      <dsp:spPr>
        <a:xfrm>
          <a:off x="1388525" y="1554296"/>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Azure Pipelines combines continuous integration (CI) and continuous delivery (CD) to constantly and consistently test and build your code and ship it to any target.</a:t>
          </a:r>
          <a:endParaRPr lang="en-US" sz="1600" kern="1200" dirty="0"/>
        </a:p>
      </dsp:txBody>
      <dsp:txXfrm>
        <a:off x="1388525" y="1554296"/>
        <a:ext cx="5178782" cy="1239177"/>
      </dsp:txXfrm>
    </dsp:sp>
    <dsp:sp modelId="{7CB51BBC-553D-4DDF-A7AD-D2633824E0A9}">
      <dsp:nvSpPr>
        <dsp:cNvPr id="0" name=""/>
        <dsp:cNvSpPr/>
      </dsp:nvSpPr>
      <dsp:spPr>
        <a:xfrm>
          <a:off x="0" y="3103268"/>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8261F-719F-4C88-B9BA-0ACAE400D3BB}">
      <dsp:nvSpPr>
        <dsp:cNvPr id="0" name=""/>
        <dsp:cNvSpPr/>
      </dsp:nvSpPr>
      <dsp:spPr>
        <a:xfrm>
          <a:off x="363492" y="3373634"/>
          <a:ext cx="661540" cy="660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C502A1-83E8-4ECC-A8DD-7A7AED587F0F}">
      <dsp:nvSpPr>
        <dsp:cNvPr id="0" name=""/>
        <dsp:cNvSpPr/>
      </dsp:nvSpPr>
      <dsp:spPr>
        <a:xfrm>
          <a:off x="1388525" y="3103268"/>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Within our environment, we will be using Azure Pipelines to deploy our Terraform code</a:t>
          </a:r>
          <a:endParaRPr lang="en-US" sz="1600" kern="1200" dirty="0"/>
        </a:p>
      </dsp:txBody>
      <dsp:txXfrm>
        <a:off x="1388525" y="3103268"/>
        <a:ext cx="5178782" cy="1239177"/>
      </dsp:txXfrm>
    </dsp:sp>
    <dsp:sp modelId="{86913FF1-AAAC-41BB-A243-86D1E74006AE}">
      <dsp:nvSpPr>
        <dsp:cNvPr id="0" name=""/>
        <dsp:cNvSpPr/>
      </dsp:nvSpPr>
      <dsp:spPr>
        <a:xfrm>
          <a:off x="0" y="4652240"/>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9FC8F-CA86-4859-B38C-97BDBA111BDC}">
      <dsp:nvSpPr>
        <dsp:cNvPr id="0" name=""/>
        <dsp:cNvSpPr/>
      </dsp:nvSpPr>
      <dsp:spPr>
        <a:xfrm>
          <a:off x="363492" y="4922607"/>
          <a:ext cx="661540" cy="6608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083F6-AE65-44BE-81C6-F3F73998A3B6}">
      <dsp:nvSpPr>
        <dsp:cNvPr id="0" name=""/>
        <dsp:cNvSpPr/>
      </dsp:nvSpPr>
      <dsp:spPr>
        <a:xfrm>
          <a:off x="1388525" y="4652240"/>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You define pipelines using the YAML syntax or through the Azure DevOps portal – we will be using YAML</a:t>
          </a:r>
          <a:endParaRPr lang="en-US" sz="1600" kern="1200" dirty="0"/>
        </a:p>
      </dsp:txBody>
      <dsp:txXfrm>
        <a:off x="1388525" y="4652240"/>
        <a:ext cx="5178782" cy="12391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5A001-876C-4C64-BF22-8BFB86F9C814}">
      <dsp:nvSpPr>
        <dsp:cNvPr id="0" name=""/>
        <dsp:cNvSpPr/>
      </dsp:nvSpPr>
      <dsp:spPr>
        <a:xfrm>
          <a:off x="3170"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A8147-E52D-4ECF-A190-8007131C0CE6}">
      <dsp:nvSpPr>
        <dsp:cNvPr id="0" name=""/>
        <dsp:cNvSpPr/>
      </dsp:nvSpPr>
      <dsp:spPr>
        <a:xfrm>
          <a:off x="254659"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Azure Pipeline Deployment (Using Templates)</a:t>
          </a:r>
        </a:p>
      </dsp:txBody>
      <dsp:txXfrm>
        <a:off x="296755" y="1309821"/>
        <a:ext cx="2179215" cy="1353072"/>
      </dsp:txXfrm>
    </dsp:sp>
    <dsp:sp modelId="{7A7FBE5C-64AF-4DF7-A685-1081AE59F60B}">
      <dsp:nvSpPr>
        <dsp:cNvPr id="0" name=""/>
        <dsp:cNvSpPr/>
      </dsp:nvSpPr>
      <dsp:spPr>
        <a:xfrm>
          <a:off x="2769557"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92AF5-1017-4E1A-BA54-36FEFA9CAE83}">
      <dsp:nvSpPr>
        <dsp:cNvPr id="0" name=""/>
        <dsp:cNvSpPr/>
      </dsp:nvSpPr>
      <dsp:spPr>
        <a:xfrm>
          <a:off x="3021047"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Bootstrapping AKS Cluster</a:t>
          </a:r>
        </a:p>
      </dsp:txBody>
      <dsp:txXfrm>
        <a:off x="3063143" y="1309821"/>
        <a:ext cx="2179215" cy="1353072"/>
      </dsp:txXfrm>
    </dsp:sp>
    <dsp:sp modelId="{EE372154-2888-42F9-A4D0-743A1C899C7C}">
      <dsp:nvSpPr>
        <dsp:cNvPr id="0" name=""/>
        <dsp:cNvSpPr/>
      </dsp:nvSpPr>
      <dsp:spPr>
        <a:xfrm>
          <a:off x="5535944"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26CB5-03A5-4EF6-BC78-EBDC55358591}">
      <dsp:nvSpPr>
        <dsp:cNvPr id="0" name=""/>
        <dsp:cNvSpPr/>
      </dsp:nvSpPr>
      <dsp:spPr>
        <a:xfrm>
          <a:off x="5787434"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GitOps</a:t>
          </a:r>
        </a:p>
      </dsp:txBody>
      <dsp:txXfrm>
        <a:off x="5829530" y="1309821"/>
        <a:ext cx="2179215" cy="1353072"/>
      </dsp:txXfrm>
    </dsp:sp>
    <dsp:sp modelId="{81EC74BE-3BDB-4567-B441-F42D2D1D6170}">
      <dsp:nvSpPr>
        <dsp:cNvPr id="0" name=""/>
        <dsp:cNvSpPr/>
      </dsp:nvSpPr>
      <dsp:spPr>
        <a:xfrm>
          <a:off x="8302332"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4012A4-4E24-4FAB-ACA0-23D19BF92EBB}">
      <dsp:nvSpPr>
        <dsp:cNvPr id="0" name=""/>
        <dsp:cNvSpPr/>
      </dsp:nvSpPr>
      <dsp:spPr>
        <a:xfrm>
          <a:off x="8553822"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Updating images via GitOps</a:t>
          </a:r>
        </a:p>
      </dsp:txBody>
      <dsp:txXfrm>
        <a:off x="8595918" y="1309821"/>
        <a:ext cx="2179215" cy="13530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73627-9C03-41AB-92A5-7C78804219EF}">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710DB-848A-400D-89C1-B9F855CF026F}">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5E046-A7D7-4984-BF40-68BE437BE129}">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Terraform is readable and quite user friendly</a:t>
          </a:r>
          <a:endParaRPr lang="en-US" sz="1600" b="0" kern="1200" dirty="0"/>
        </a:p>
      </dsp:txBody>
      <dsp:txXfrm>
        <a:off x="1172126" y="908559"/>
        <a:ext cx="2114937" cy="897246"/>
      </dsp:txXfrm>
    </dsp:sp>
    <dsp:sp modelId="{28B41F68-BCBF-44C7-BDEC-A2611278A883}">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76598-C003-481E-B0C2-AEA283ADBC44}">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3E622-CF20-424D-AB0D-1D62B2D1F4B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The beginning of CI/CD deployments</a:t>
          </a:r>
          <a:br>
            <a:rPr lang="en-GB" sz="1600" b="0" kern="1200" dirty="0"/>
          </a:br>
          <a:endParaRPr lang="en-US" sz="1600" b="0" kern="1200" dirty="0"/>
        </a:p>
      </dsp:txBody>
      <dsp:txXfrm>
        <a:off x="4745088" y="908559"/>
        <a:ext cx="2114937" cy="897246"/>
      </dsp:txXfrm>
    </dsp:sp>
    <dsp:sp modelId="{B2B9B6CB-60B0-4ACD-8634-226DD243BA84}">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8EADC-A0B6-4321-BFA3-86BFD6E69DB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A1FA7A-18F4-4957-B0FA-F83DA4CBF5A6}">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kern="1200" dirty="0"/>
            <a:t>Intro to </a:t>
          </a:r>
          <a:r>
            <a:rPr lang="en-US" sz="1600" b="0" kern="1200" dirty="0" err="1"/>
            <a:t>GitOps</a:t>
          </a:r>
          <a:endParaRPr lang="en-US" sz="1600" b="0" kern="1200" dirty="0"/>
        </a:p>
      </dsp:txBody>
      <dsp:txXfrm>
        <a:off x="8318049" y="908559"/>
        <a:ext cx="2114937" cy="897246"/>
      </dsp:txXfrm>
    </dsp:sp>
    <dsp:sp modelId="{E66314B9-C8C6-473B-B99A-AFE8A4E8913F}">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7A509-50CC-4A48-B567-F51AE17959B3}">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B51E75-B6C0-4E06-93FF-081A277E2715}">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Test outside of your pipeline</a:t>
          </a:r>
          <a:endParaRPr lang="en-US" sz="1600" b="0" kern="1200" dirty="0"/>
        </a:p>
      </dsp:txBody>
      <dsp:txXfrm>
        <a:off x="1172126" y="2545532"/>
        <a:ext cx="2114937" cy="897246"/>
      </dsp:txXfrm>
    </dsp:sp>
    <dsp:sp modelId="{6176010B-F52E-4546-9A43-B3CB5DAC51DA}">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B7C6E-F119-48C7-8C24-F67745DC2BB9}">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2427E7-8F1D-4158-817F-883A00A399FF}">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err="1"/>
            <a:t>GitOps</a:t>
          </a:r>
          <a:r>
            <a:rPr lang="en-GB" sz="1600" b="0" kern="1200" dirty="0"/>
            <a:t> &amp; Immutable Infrastructure is awesome!</a:t>
          </a:r>
          <a:endParaRPr lang="en-US" sz="1600" b="0" kern="1200" dirty="0"/>
        </a:p>
      </dsp:txBody>
      <dsp:txXfrm>
        <a:off x="4745088" y="2545532"/>
        <a:ext cx="2114937" cy="897246"/>
      </dsp:txXfrm>
    </dsp:sp>
    <dsp:sp modelId="{31461315-4574-4927-9B91-706471DAA47E}">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986EA-C895-47D6-8FFF-76E412BD50D6}">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EA816-687B-4030-BAC5-DAC594A9F319}">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The urge to see even more of Azure, DevOps &amp; </a:t>
          </a:r>
          <a:r>
            <a:rPr lang="en-GB" sz="1600" b="0" kern="1200" dirty="0" err="1"/>
            <a:t>GitOps</a:t>
          </a:r>
          <a:r>
            <a:rPr lang="en-GB" sz="1600" b="0" kern="1200" dirty="0"/>
            <a:t>! </a:t>
          </a:r>
          <a:r>
            <a:rPr lang="en-GB" sz="1600" b="0" kern="1200" dirty="0">
              <a:sym typeface="Wingdings" panose="05000000000000000000" pitchFamily="2" charset="2"/>
            </a:rPr>
            <a:t></a:t>
          </a:r>
          <a:br>
            <a:rPr lang="en-GB" sz="1600" b="0" kern="1200" dirty="0"/>
          </a:br>
          <a:endParaRPr lang="en-US" sz="1600" b="0" kern="1200" dirty="0"/>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75602-8C06-4EEB-BDEE-3C96947C394E}" type="datetimeFigureOut">
              <a:rPr lang="en-GB" smtClean="0"/>
              <a:t>06/09/2021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A3CD6-CE77-4EEF-AC64-8FED296D925B}" type="slidenum">
              <a:rPr lang="en-GB" smtClean="0"/>
              <a:t>‹#›</a:t>
            </a:fld>
            <a:endParaRPr lang="en-GB"/>
          </a:p>
        </p:txBody>
      </p:sp>
    </p:spTree>
    <p:extLst>
      <p:ext uri="{BB962C8B-B14F-4D97-AF65-F5344CB8AC3E}">
        <p14:creationId xmlns:p14="http://schemas.microsoft.com/office/powerpoint/2010/main" val="35002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a:t>
            </a:fld>
            <a:endParaRPr lang="en-GB"/>
          </a:p>
        </p:txBody>
      </p:sp>
    </p:spTree>
    <p:extLst>
      <p:ext uri="{BB962C8B-B14F-4D97-AF65-F5344CB8AC3E}">
        <p14:creationId xmlns:p14="http://schemas.microsoft.com/office/powerpoint/2010/main" val="4278631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22222"/>
              </a:solidFill>
              <a:effectLst/>
              <a:latin typeface="montserrat" panose="00000500000000000000" pitchFamily="2" charset="0"/>
            </a:endParaRPr>
          </a:p>
        </p:txBody>
      </p:sp>
      <p:sp>
        <p:nvSpPr>
          <p:cNvPr id="4" name="Slide Number Placeholder 3"/>
          <p:cNvSpPr>
            <a:spLocks noGrp="1"/>
          </p:cNvSpPr>
          <p:nvPr>
            <p:ph type="sldNum" sz="quarter" idx="5"/>
          </p:nvPr>
        </p:nvSpPr>
        <p:spPr/>
        <p:txBody>
          <a:bodyPr/>
          <a:lstStyle/>
          <a:p>
            <a:fld id="{EECA3CD6-CE77-4EEF-AC64-8FED296D925B}" type="slidenum">
              <a:rPr lang="en-GB" smtClean="0"/>
              <a:t>12</a:t>
            </a:fld>
            <a:endParaRPr lang="en-GB"/>
          </a:p>
        </p:txBody>
      </p:sp>
    </p:spTree>
    <p:extLst>
      <p:ext uri="{BB962C8B-B14F-4D97-AF65-F5344CB8AC3E}">
        <p14:creationId xmlns:p14="http://schemas.microsoft.com/office/powerpoint/2010/main" val="348956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13</a:t>
            </a:fld>
            <a:endParaRPr lang="en-GB"/>
          </a:p>
        </p:txBody>
      </p:sp>
    </p:spTree>
    <p:extLst>
      <p:ext uri="{BB962C8B-B14F-4D97-AF65-F5344CB8AC3E}">
        <p14:creationId xmlns:p14="http://schemas.microsoft.com/office/powerpoint/2010/main" val="288603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14</a:t>
            </a:fld>
            <a:endParaRPr lang="en-GB"/>
          </a:p>
        </p:txBody>
      </p:sp>
    </p:spTree>
    <p:extLst>
      <p:ext uri="{BB962C8B-B14F-4D97-AF65-F5344CB8AC3E}">
        <p14:creationId xmlns:p14="http://schemas.microsoft.com/office/powerpoint/2010/main" val="220848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15</a:t>
            </a:fld>
            <a:endParaRPr lang="en-GB"/>
          </a:p>
        </p:txBody>
      </p:sp>
    </p:spTree>
    <p:extLst>
      <p:ext uri="{BB962C8B-B14F-4D97-AF65-F5344CB8AC3E}">
        <p14:creationId xmlns:p14="http://schemas.microsoft.com/office/powerpoint/2010/main" val="398202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16</a:t>
            </a:fld>
            <a:endParaRPr lang="en-GB"/>
          </a:p>
        </p:txBody>
      </p:sp>
    </p:spTree>
    <p:extLst>
      <p:ext uri="{BB962C8B-B14F-4D97-AF65-F5344CB8AC3E}">
        <p14:creationId xmlns:p14="http://schemas.microsoft.com/office/powerpoint/2010/main" val="3115488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17</a:t>
            </a:fld>
            <a:endParaRPr lang="en-GB"/>
          </a:p>
        </p:txBody>
      </p:sp>
    </p:spTree>
    <p:extLst>
      <p:ext uri="{BB962C8B-B14F-4D97-AF65-F5344CB8AC3E}">
        <p14:creationId xmlns:p14="http://schemas.microsoft.com/office/powerpoint/2010/main" val="111242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18</a:t>
            </a:fld>
            <a:endParaRPr lang="en-GB"/>
          </a:p>
        </p:txBody>
      </p:sp>
    </p:spTree>
    <p:extLst>
      <p:ext uri="{BB962C8B-B14F-4D97-AF65-F5344CB8AC3E}">
        <p14:creationId xmlns:p14="http://schemas.microsoft.com/office/powerpoint/2010/main" val="1629385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19</a:t>
            </a:fld>
            <a:endParaRPr lang="en-GB"/>
          </a:p>
        </p:txBody>
      </p:sp>
    </p:spTree>
    <p:extLst>
      <p:ext uri="{BB962C8B-B14F-4D97-AF65-F5344CB8AC3E}">
        <p14:creationId xmlns:p14="http://schemas.microsoft.com/office/powerpoint/2010/main" val="2784279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20</a:t>
            </a:fld>
            <a:endParaRPr lang="en-GB"/>
          </a:p>
        </p:txBody>
      </p:sp>
    </p:spTree>
    <p:extLst>
      <p:ext uri="{BB962C8B-B14F-4D97-AF65-F5344CB8AC3E}">
        <p14:creationId xmlns:p14="http://schemas.microsoft.com/office/powerpoint/2010/main" val="2028068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21</a:t>
            </a:fld>
            <a:endParaRPr lang="en-GB"/>
          </a:p>
        </p:txBody>
      </p:sp>
    </p:spTree>
    <p:extLst>
      <p:ext uri="{BB962C8B-B14F-4D97-AF65-F5344CB8AC3E}">
        <p14:creationId xmlns:p14="http://schemas.microsoft.com/office/powerpoint/2010/main" val="208337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1B5A5E-CCC8-4623-998B-3037E8AD9B5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680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22</a:t>
            </a:fld>
            <a:endParaRPr lang="en-GB"/>
          </a:p>
        </p:txBody>
      </p:sp>
    </p:spTree>
    <p:extLst>
      <p:ext uri="{BB962C8B-B14F-4D97-AF65-F5344CB8AC3E}">
        <p14:creationId xmlns:p14="http://schemas.microsoft.com/office/powerpoint/2010/main" val="3529019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23</a:t>
            </a:fld>
            <a:endParaRPr lang="en-GB"/>
          </a:p>
        </p:txBody>
      </p:sp>
    </p:spTree>
    <p:extLst>
      <p:ext uri="{BB962C8B-B14F-4D97-AF65-F5344CB8AC3E}">
        <p14:creationId xmlns:p14="http://schemas.microsoft.com/office/powerpoint/2010/main" val="3234593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GB" dirty="0"/>
            </a:br>
            <a:endParaRPr lang="en-GB" dirty="0"/>
          </a:p>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25</a:t>
            </a:fld>
            <a:endParaRPr lang="en-GB"/>
          </a:p>
        </p:txBody>
      </p:sp>
    </p:spTree>
    <p:extLst>
      <p:ext uri="{BB962C8B-B14F-4D97-AF65-F5344CB8AC3E}">
        <p14:creationId xmlns:p14="http://schemas.microsoft.com/office/powerpoint/2010/main" val="526316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71717"/>
              </a:solidFill>
              <a:effectLst/>
              <a:latin typeface="Segoe UI" panose="020B0502040204020203" pitchFamily="34" charset="0"/>
            </a:endParaRPr>
          </a:p>
          <a:p>
            <a:br>
              <a:rPr lang="en-US" dirty="0"/>
            </a:br>
            <a:br>
              <a:rPr lang="en-GB" dirty="0"/>
            </a:br>
            <a:endParaRPr lang="en-GB" dirty="0"/>
          </a:p>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26</a:t>
            </a:fld>
            <a:endParaRPr lang="en-GB"/>
          </a:p>
        </p:txBody>
      </p:sp>
    </p:spTree>
    <p:extLst>
      <p:ext uri="{BB962C8B-B14F-4D97-AF65-F5344CB8AC3E}">
        <p14:creationId xmlns:p14="http://schemas.microsoft.com/office/powerpoint/2010/main" val="149880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B1B5A5E-CCC8-4623-998B-3037E8AD9B5F}" type="slidenum">
              <a:rPr lang="en-GB" smtClean="0"/>
              <a:t>27</a:t>
            </a:fld>
            <a:endParaRPr lang="en-GB"/>
          </a:p>
        </p:txBody>
      </p:sp>
    </p:spTree>
    <p:extLst>
      <p:ext uri="{BB962C8B-B14F-4D97-AF65-F5344CB8AC3E}">
        <p14:creationId xmlns:p14="http://schemas.microsoft.com/office/powerpoint/2010/main" val="246869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28</a:t>
            </a:fld>
            <a:endParaRPr lang="en-GB"/>
          </a:p>
        </p:txBody>
      </p:sp>
    </p:spTree>
    <p:extLst>
      <p:ext uri="{BB962C8B-B14F-4D97-AF65-F5344CB8AC3E}">
        <p14:creationId xmlns:p14="http://schemas.microsoft.com/office/powerpoint/2010/main" val="3030732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29</a:t>
            </a:fld>
            <a:endParaRPr lang="en-GB"/>
          </a:p>
        </p:txBody>
      </p:sp>
    </p:spTree>
    <p:extLst>
      <p:ext uri="{BB962C8B-B14F-4D97-AF65-F5344CB8AC3E}">
        <p14:creationId xmlns:p14="http://schemas.microsoft.com/office/powerpoint/2010/main" val="185256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5</a:t>
            </a:fld>
            <a:endParaRPr lang="en-GB"/>
          </a:p>
        </p:txBody>
      </p:sp>
    </p:spTree>
    <p:extLst>
      <p:ext uri="{BB962C8B-B14F-4D97-AF65-F5344CB8AC3E}">
        <p14:creationId xmlns:p14="http://schemas.microsoft.com/office/powerpoint/2010/main" val="58407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6</a:t>
            </a:fld>
            <a:endParaRPr lang="en-GB"/>
          </a:p>
        </p:txBody>
      </p:sp>
    </p:spTree>
    <p:extLst>
      <p:ext uri="{BB962C8B-B14F-4D97-AF65-F5344CB8AC3E}">
        <p14:creationId xmlns:p14="http://schemas.microsoft.com/office/powerpoint/2010/main" val="60149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7</a:t>
            </a:fld>
            <a:endParaRPr lang="en-GB"/>
          </a:p>
        </p:txBody>
      </p:sp>
    </p:spTree>
    <p:extLst>
      <p:ext uri="{BB962C8B-B14F-4D97-AF65-F5344CB8AC3E}">
        <p14:creationId xmlns:p14="http://schemas.microsoft.com/office/powerpoint/2010/main" val="132753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8</a:t>
            </a:fld>
            <a:endParaRPr lang="en-GB"/>
          </a:p>
        </p:txBody>
      </p:sp>
    </p:spTree>
    <p:extLst>
      <p:ext uri="{BB962C8B-B14F-4D97-AF65-F5344CB8AC3E}">
        <p14:creationId xmlns:p14="http://schemas.microsoft.com/office/powerpoint/2010/main" val="22058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9</a:t>
            </a:fld>
            <a:endParaRPr lang="en-GB"/>
          </a:p>
        </p:txBody>
      </p:sp>
    </p:spTree>
    <p:extLst>
      <p:ext uri="{BB962C8B-B14F-4D97-AF65-F5344CB8AC3E}">
        <p14:creationId xmlns:p14="http://schemas.microsoft.com/office/powerpoint/2010/main" val="194612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10</a:t>
            </a:fld>
            <a:endParaRPr lang="en-GB"/>
          </a:p>
        </p:txBody>
      </p:sp>
    </p:spTree>
    <p:extLst>
      <p:ext uri="{BB962C8B-B14F-4D97-AF65-F5344CB8AC3E}">
        <p14:creationId xmlns:p14="http://schemas.microsoft.com/office/powerpoint/2010/main" val="404309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CA3CD6-CE77-4EEF-AC64-8FED296D925B}" type="slidenum">
              <a:rPr lang="en-GB" smtClean="0"/>
              <a:t>11</a:t>
            </a:fld>
            <a:endParaRPr lang="en-GB"/>
          </a:p>
        </p:txBody>
      </p:sp>
    </p:spTree>
    <p:extLst>
      <p:ext uri="{BB962C8B-B14F-4D97-AF65-F5344CB8AC3E}">
        <p14:creationId xmlns:p14="http://schemas.microsoft.com/office/powerpoint/2010/main" val="225309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450E-053A-487E-9C62-4A45437FB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B70B052-078D-434E-8DAD-168F292BC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6DD1B-9400-4764-B26E-5471C2DF9EAF}"/>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5" name="Footer Placeholder 4">
            <a:extLst>
              <a:ext uri="{FF2B5EF4-FFF2-40B4-BE49-F238E27FC236}">
                <a16:creationId xmlns:a16="http://schemas.microsoft.com/office/drawing/2014/main" id="{6074E5A1-6914-4C76-B9A1-0A868E2B9C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DF216E-250D-4D0C-A10C-D973D5813022}"/>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51541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F8AE-F043-4703-A4B2-27F96C006D8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C9478A-363D-4117-AC1D-6636B057C9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EC1FF5-A1C7-40BA-8ACA-F29905EB4F71}"/>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5" name="Footer Placeholder 4">
            <a:extLst>
              <a:ext uri="{FF2B5EF4-FFF2-40B4-BE49-F238E27FC236}">
                <a16:creationId xmlns:a16="http://schemas.microsoft.com/office/drawing/2014/main" id="{3FDD050F-32A1-449B-9141-41631A2B52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1839B0-B12F-4989-8C16-67674594793F}"/>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413373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56D7A-5428-4E76-A1A2-50C165B7AA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1EA070-3CAC-4540-96B8-3F6CAED16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457B9F-3585-4D69-AA2B-7F58EE8DCC0D}"/>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5" name="Footer Placeholder 4">
            <a:extLst>
              <a:ext uri="{FF2B5EF4-FFF2-40B4-BE49-F238E27FC236}">
                <a16:creationId xmlns:a16="http://schemas.microsoft.com/office/drawing/2014/main" id="{5F7016A4-32CD-4648-8574-9AEF9FA309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2F4FC-6982-4799-BFAE-0E28A68B1C02}"/>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596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6420-6FF5-4913-9BF8-2FC5132BD3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F1F740-A0C0-4D1D-BE29-09300EAD58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20E800-FA9E-4474-9B56-78008AC2EBF6}"/>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5" name="Footer Placeholder 4">
            <a:extLst>
              <a:ext uri="{FF2B5EF4-FFF2-40B4-BE49-F238E27FC236}">
                <a16:creationId xmlns:a16="http://schemas.microsoft.com/office/drawing/2014/main" id="{9B642C55-C50B-4AAC-8998-AC61A3E2FE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144AC-5554-46A0-AA9C-73DB8E75B490}"/>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125502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877-7BD1-4FCB-A82C-EB7DF53AFC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C73947-7C9B-40BE-AD3E-B1E75D3B5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F5D0B-2451-4575-B7B2-D90FAA0DF73E}"/>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5" name="Footer Placeholder 4">
            <a:extLst>
              <a:ext uri="{FF2B5EF4-FFF2-40B4-BE49-F238E27FC236}">
                <a16:creationId xmlns:a16="http://schemas.microsoft.com/office/drawing/2014/main" id="{6E6CC1BE-9DAD-44C8-BBA7-ABE0188F3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0EB32E-C6AB-4569-BE0F-18D24AA03401}"/>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241215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3721-B355-4828-B679-CAF89CE19F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01E583-1980-48F8-AFCA-66E92F8FD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AB4E79-4EE7-4968-9149-6D0BEB38E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CB84BF-D7DB-41C1-9360-DF1D437F42E7}"/>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6" name="Footer Placeholder 5">
            <a:extLst>
              <a:ext uri="{FF2B5EF4-FFF2-40B4-BE49-F238E27FC236}">
                <a16:creationId xmlns:a16="http://schemas.microsoft.com/office/drawing/2014/main" id="{95807683-C6FA-4596-A027-D429552146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59A590-4897-4236-A4E8-BB267CD3589D}"/>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371501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C505-C1B8-44DD-B34B-03AF142F369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C7AB11-BDE1-418C-8862-C8B08227A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C0D68-830A-4166-A4B4-02F9D6D95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FC6073-EC71-4C45-A60F-1AFB7609A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A9B12-E4FA-4F81-9E8C-238C925CF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F21324F-AFDC-41CF-A9E6-56C25493DFC7}"/>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8" name="Footer Placeholder 7">
            <a:extLst>
              <a:ext uri="{FF2B5EF4-FFF2-40B4-BE49-F238E27FC236}">
                <a16:creationId xmlns:a16="http://schemas.microsoft.com/office/drawing/2014/main" id="{0068613F-66AA-4532-8413-16800E8D1F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8C75F5-52CD-4548-AA6E-191015898649}"/>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298054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C103-83D9-49D8-A68D-948BA7176EC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AF1524-A3CE-4375-B251-CA8DB06A2B88}"/>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4" name="Footer Placeholder 3">
            <a:extLst>
              <a:ext uri="{FF2B5EF4-FFF2-40B4-BE49-F238E27FC236}">
                <a16:creationId xmlns:a16="http://schemas.microsoft.com/office/drawing/2014/main" id="{551D3DDC-5F04-4520-9032-3C0F098DAB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3A5DDB-30FD-49C2-893C-C262B1F9074A}"/>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356915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39E72-727A-45B9-AE14-97BCECAF0E9D}"/>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3" name="Footer Placeholder 2">
            <a:extLst>
              <a:ext uri="{FF2B5EF4-FFF2-40B4-BE49-F238E27FC236}">
                <a16:creationId xmlns:a16="http://schemas.microsoft.com/office/drawing/2014/main" id="{BBE52BF7-104F-459F-AA8A-DF55A5813F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E904D5-85F0-42B6-B0B6-52C689A19D7B}"/>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275832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6E52-644C-4FDF-8DD8-9B2A56882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EB6E20-524B-46F9-9C21-3B1E5AC21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16C3880-3C9D-487D-B343-95C219A74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0929D-1E15-49F3-9A71-16068DC8AC00}"/>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6" name="Footer Placeholder 5">
            <a:extLst>
              <a:ext uri="{FF2B5EF4-FFF2-40B4-BE49-F238E27FC236}">
                <a16:creationId xmlns:a16="http://schemas.microsoft.com/office/drawing/2014/main" id="{CEC89B4A-6D25-43DE-ADD7-A5EB056074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C41F00-E432-488B-A7D1-07E0B3B12FAF}"/>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188472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84AC-4F5E-4519-AD92-C255E438B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D124A4-1107-476D-ACEC-B804D11FB4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F48E26-7C86-4754-86A8-26120C3AE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6E172-2DA1-4C96-B9F6-FDEF60D2D779}"/>
              </a:ext>
            </a:extLst>
          </p:cNvPr>
          <p:cNvSpPr>
            <a:spLocks noGrp="1"/>
          </p:cNvSpPr>
          <p:nvPr>
            <p:ph type="dt" sz="half" idx="10"/>
          </p:nvPr>
        </p:nvSpPr>
        <p:spPr/>
        <p:txBody>
          <a:bodyPr/>
          <a:lstStyle/>
          <a:p>
            <a:fld id="{5B075216-C2B6-4DFE-9634-74CDCA108306}" type="datetimeFigureOut">
              <a:rPr lang="en-GB" smtClean="0"/>
              <a:t>06/09/2021</a:t>
            </a:fld>
            <a:endParaRPr lang="en-GB"/>
          </a:p>
        </p:txBody>
      </p:sp>
      <p:sp>
        <p:nvSpPr>
          <p:cNvPr id="6" name="Footer Placeholder 5">
            <a:extLst>
              <a:ext uri="{FF2B5EF4-FFF2-40B4-BE49-F238E27FC236}">
                <a16:creationId xmlns:a16="http://schemas.microsoft.com/office/drawing/2014/main" id="{5C2B1D1D-1901-4DC4-BF83-0D195207E9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F969B3-BBB3-4CDA-B180-30F78CEC2C1C}"/>
              </a:ext>
            </a:extLst>
          </p:cNvPr>
          <p:cNvSpPr>
            <a:spLocks noGrp="1"/>
          </p:cNvSpPr>
          <p:nvPr>
            <p:ph type="sldNum" sz="quarter" idx="12"/>
          </p:nvPr>
        </p:nvSpPr>
        <p:spPr/>
        <p:txBody>
          <a:bodyPr/>
          <a:lstStyle/>
          <a:p>
            <a:fld id="{4D69E425-35BC-4E3C-BD48-15002C4F7D8A}" type="slidenum">
              <a:rPr lang="en-GB" smtClean="0"/>
              <a:t>‹#›</a:t>
            </a:fld>
            <a:endParaRPr lang="en-GB"/>
          </a:p>
        </p:txBody>
      </p:sp>
    </p:spTree>
    <p:extLst>
      <p:ext uri="{BB962C8B-B14F-4D97-AF65-F5344CB8AC3E}">
        <p14:creationId xmlns:p14="http://schemas.microsoft.com/office/powerpoint/2010/main" val="225733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36974-E9CF-4304-AFB0-5373D0975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004CBC-97B1-415F-B7DF-FDC9827AE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CEEAE5-F3BE-4B59-98C0-2A6CE3CE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5216-C2B6-4DFE-9634-74CDCA108306}" type="datetimeFigureOut">
              <a:rPr lang="en-GB" smtClean="0"/>
              <a:t>06/09/2021</a:t>
            </a:fld>
            <a:endParaRPr lang="en-GB"/>
          </a:p>
        </p:txBody>
      </p:sp>
      <p:sp>
        <p:nvSpPr>
          <p:cNvPr id="5" name="Footer Placeholder 4">
            <a:extLst>
              <a:ext uri="{FF2B5EF4-FFF2-40B4-BE49-F238E27FC236}">
                <a16:creationId xmlns:a16="http://schemas.microsoft.com/office/drawing/2014/main" id="{1F0C95E2-545D-4174-8F97-210414B3E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F4307-5ED2-40B5-9E9E-F28604952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E425-35BC-4E3C-BD48-15002C4F7D8A}" type="slidenum">
              <a:rPr lang="en-GB" smtClean="0"/>
              <a:t>‹#›</a:t>
            </a:fld>
            <a:endParaRPr lang="en-GB"/>
          </a:p>
        </p:txBody>
      </p:sp>
    </p:spTree>
    <p:extLst>
      <p:ext uri="{BB962C8B-B14F-4D97-AF65-F5344CB8AC3E}">
        <p14:creationId xmlns:p14="http://schemas.microsoft.com/office/powerpoint/2010/main" val="1435701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0.jpg"/></Relationships>
</file>

<file path=ppt/slides/_rels/slide2.xml.rels><?xml version="1.0" encoding="UTF-8" standalone="yes"?>
<Relationships xmlns="http://schemas.openxmlformats.org/package/2006/relationships"><Relationship Id="rId3" Type="http://schemas.openxmlformats.org/officeDocument/2006/relationships/hyperlink" Target="https://thomasthornton.clou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hyperlink" Target="https://twitter.com/tamstar1234"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backtoschool.github.io/"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rishtechie.clou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twitter.com/Karl_ITNe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C57A930-F13E-4439-88B6-908863A6FEF5}"/>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a:solidFill>
                  <a:schemeClr val="tx1"/>
                </a:solidFill>
                <a:latin typeface="+mj-lt"/>
                <a:ea typeface="+mj-ea"/>
                <a:cs typeface="+mj-cs"/>
              </a:rPr>
              <a:t>From Zero to GitOps with AKS</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ape&#10;&#10;Description automatically generated">
            <a:extLst>
              <a:ext uri="{FF2B5EF4-FFF2-40B4-BE49-F238E27FC236}">
                <a16:creationId xmlns:a16="http://schemas.microsoft.com/office/drawing/2014/main" id="{649EEB9B-9A77-40F8-8843-52ADF4C15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81183"/>
            <a:ext cx="1409990" cy="1276817"/>
          </a:xfrm>
          <a:prstGeom prst="rect">
            <a:avLst/>
          </a:prstGeom>
        </p:spPr>
      </p:pic>
      <p:sp>
        <p:nvSpPr>
          <p:cNvPr id="7" name="TextBox 6">
            <a:extLst>
              <a:ext uri="{FF2B5EF4-FFF2-40B4-BE49-F238E27FC236}">
                <a16:creationId xmlns:a16="http://schemas.microsoft.com/office/drawing/2014/main" id="{A873A5B6-5E6E-4EA1-91A1-D1DC0B844E71}"/>
              </a:ext>
            </a:extLst>
          </p:cNvPr>
          <p:cNvSpPr txBox="1"/>
          <p:nvPr/>
        </p:nvSpPr>
        <p:spPr>
          <a:xfrm>
            <a:off x="10146815" y="6171533"/>
            <a:ext cx="2045184" cy="723275"/>
          </a:xfrm>
          <a:prstGeom prst="rect">
            <a:avLst/>
          </a:prstGeom>
          <a:noFill/>
        </p:spPr>
        <p:txBody>
          <a:bodyPr wrap="square" rtlCol="0">
            <a:spAutoFit/>
          </a:bodyPr>
          <a:lstStyle/>
          <a:p>
            <a:pPr>
              <a:spcAft>
                <a:spcPts val="600"/>
              </a:spcAft>
            </a:pPr>
            <a:r>
              <a:rPr lang="en-GB" dirty="0"/>
              <a:t>Thomas Thornton</a:t>
            </a:r>
            <a:endParaRPr lang="en-GB"/>
          </a:p>
          <a:p>
            <a:pPr>
              <a:spcAft>
                <a:spcPts val="600"/>
              </a:spcAft>
            </a:pPr>
            <a:r>
              <a:rPr lang="en-GB" dirty="0"/>
              <a:t>Karl Cooke</a:t>
            </a:r>
            <a:endParaRPr lang="en-GB"/>
          </a:p>
        </p:txBody>
      </p:sp>
    </p:spTree>
    <p:extLst>
      <p:ext uri="{BB962C8B-B14F-4D97-AF65-F5344CB8AC3E}">
        <p14:creationId xmlns:p14="http://schemas.microsoft.com/office/powerpoint/2010/main" val="228011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B67D2-0869-443A-B90E-9AA18F728EDF}"/>
              </a:ext>
            </a:extLst>
          </p:cNvPr>
          <p:cNvSpPr>
            <a:spLocks noGrp="1"/>
          </p:cNvSpPr>
          <p:nvPr>
            <p:ph type="title"/>
          </p:nvPr>
        </p:nvSpPr>
        <p:spPr>
          <a:xfrm>
            <a:off x="594360" y="1209086"/>
            <a:ext cx="3876848" cy="4064925"/>
          </a:xfrm>
        </p:spPr>
        <p:txBody>
          <a:bodyPr anchor="ctr">
            <a:normAutofit/>
          </a:bodyPr>
          <a:lstStyle/>
          <a:p>
            <a:r>
              <a:rPr lang="en-US" sz="5000"/>
              <a:t>GitOps Tooling</a:t>
            </a:r>
            <a:endParaRPr lang="en-GB" sz="5000"/>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B67079-073C-421C-8C54-94476DBBA156}"/>
              </a:ext>
            </a:extLst>
          </p:cNvPr>
          <p:cNvGraphicFramePr>
            <a:graphicFrameLocks noGrp="1"/>
          </p:cNvGraphicFramePr>
          <p:nvPr>
            <p:ph idx="1"/>
            <p:extLst>
              <p:ext uri="{D42A27DB-BD31-4B8C-83A1-F6EECF244321}">
                <p14:modId xmlns:p14="http://schemas.microsoft.com/office/powerpoint/2010/main" val="2371185806"/>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5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739296E-59F4-4448-A864-40D39B4858C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Flux2</a:t>
            </a:r>
            <a:endParaRPr lang="en-GB" sz="4000">
              <a:solidFill>
                <a:srgbClr val="FFFFFF"/>
              </a:solidFill>
            </a:endParaRPr>
          </a:p>
        </p:txBody>
      </p:sp>
      <p:sp>
        <p:nvSpPr>
          <p:cNvPr id="17" name="Content Placeholder 2">
            <a:extLst>
              <a:ext uri="{FF2B5EF4-FFF2-40B4-BE49-F238E27FC236}">
                <a16:creationId xmlns:a16="http://schemas.microsoft.com/office/drawing/2014/main" id="{2289DD88-1304-45E6-853A-32E251F86B14}"/>
              </a:ext>
            </a:extLst>
          </p:cNvPr>
          <p:cNvSpPr>
            <a:spLocks noGrp="1"/>
          </p:cNvSpPr>
          <p:nvPr>
            <p:ph idx="1"/>
          </p:nvPr>
        </p:nvSpPr>
        <p:spPr>
          <a:xfrm>
            <a:off x="1367624" y="2490436"/>
            <a:ext cx="9708995" cy="3567173"/>
          </a:xfrm>
        </p:spPr>
        <p:txBody>
          <a:bodyPr anchor="ctr">
            <a:normAutofit/>
          </a:bodyPr>
          <a:lstStyle/>
          <a:p>
            <a:pPr marL="0" indent="0">
              <a:buNone/>
            </a:pPr>
            <a:r>
              <a:rPr lang="en-US" sz="2400"/>
              <a:t>5 main components make up Flux2 </a:t>
            </a:r>
          </a:p>
          <a:p>
            <a:r>
              <a:rPr lang="en-GB" sz="2400"/>
              <a:t>Source Controller</a:t>
            </a:r>
          </a:p>
          <a:p>
            <a:r>
              <a:rPr lang="en-GB" sz="2400"/>
              <a:t>Kustomize Controller</a:t>
            </a:r>
          </a:p>
          <a:p>
            <a:r>
              <a:rPr lang="en-GB" sz="2400"/>
              <a:t>Helm Controller</a:t>
            </a:r>
          </a:p>
          <a:p>
            <a:r>
              <a:rPr lang="en-GB" sz="2400"/>
              <a:t>Notification Controller</a:t>
            </a:r>
          </a:p>
          <a:p>
            <a:r>
              <a:rPr lang="en-GB" sz="2400"/>
              <a:t>Image Automation Controllers</a:t>
            </a:r>
          </a:p>
          <a:p>
            <a:pPr marL="0" indent="0">
              <a:buNone/>
            </a:pPr>
            <a:endParaRPr lang="en-GB" sz="2400"/>
          </a:p>
        </p:txBody>
      </p:sp>
    </p:spTree>
    <p:extLst>
      <p:ext uri="{BB962C8B-B14F-4D97-AF65-F5344CB8AC3E}">
        <p14:creationId xmlns:p14="http://schemas.microsoft.com/office/powerpoint/2010/main" val="85059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E93EB47-28B7-4659-8BE1-5472785085B1}"/>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Fluxv2 – Source Controller</a:t>
            </a:r>
          </a:p>
        </p:txBody>
      </p:sp>
      <p:sp>
        <p:nvSpPr>
          <p:cNvPr id="8" name="TextBox 7">
            <a:extLst>
              <a:ext uri="{FF2B5EF4-FFF2-40B4-BE49-F238E27FC236}">
                <a16:creationId xmlns:a16="http://schemas.microsoft.com/office/drawing/2014/main" id="{C01BE4BE-0305-42E4-9750-EEDEEDC37327}"/>
              </a:ext>
            </a:extLst>
          </p:cNvPr>
          <p:cNvSpPr txBox="1"/>
          <p:nvPr/>
        </p:nvSpPr>
        <p:spPr>
          <a:xfrm>
            <a:off x="0" y="6541608"/>
            <a:ext cx="6678572" cy="500998"/>
          </a:xfrm>
          <a:prstGeom prst="rect">
            <a:avLst/>
          </a:prstGeom>
        </p:spPr>
        <p:txBody>
          <a:bodyPr vert="horz" lIns="91440" tIns="45720" rIns="91440" bIns="45720" rtlCol="0">
            <a:normAutofit/>
          </a:bodyPr>
          <a:lstStyle/>
          <a:p>
            <a:pPr>
              <a:lnSpc>
                <a:spcPct val="90000"/>
              </a:lnSpc>
              <a:spcAft>
                <a:spcPts val="600"/>
              </a:spcAft>
            </a:pPr>
            <a:r>
              <a:rPr lang="en-US" sz="1200" dirty="0"/>
              <a:t>Image Reference: https://github.com/fluxcd/flux2</a:t>
            </a:r>
          </a:p>
        </p:txBody>
      </p:sp>
      <p:pic>
        <p:nvPicPr>
          <p:cNvPr id="1026" name="Picture 2" descr="overview">
            <a:extLst>
              <a:ext uri="{FF2B5EF4-FFF2-40B4-BE49-F238E27FC236}">
                <a16:creationId xmlns:a16="http://schemas.microsoft.com/office/drawing/2014/main" id="{D24CD0B9-A6FA-4E6B-A7E2-9C96EB23C6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50937" y="2558257"/>
            <a:ext cx="8331353" cy="384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06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A67BA3-440B-49B6-B0E4-55ACDF7DD96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Fluxv2 – Kustomize Controller</a:t>
            </a:r>
          </a:p>
        </p:txBody>
      </p:sp>
      <p:sp>
        <p:nvSpPr>
          <p:cNvPr id="13" name="TextBox 12">
            <a:extLst>
              <a:ext uri="{FF2B5EF4-FFF2-40B4-BE49-F238E27FC236}">
                <a16:creationId xmlns:a16="http://schemas.microsoft.com/office/drawing/2014/main" id="{3BFF140A-1B8A-42C0-B3B8-C81B7081BAC7}"/>
              </a:ext>
            </a:extLst>
          </p:cNvPr>
          <p:cNvSpPr txBox="1"/>
          <p:nvPr/>
        </p:nvSpPr>
        <p:spPr>
          <a:xfrm>
            <a:off x="0" y="6576842"/>
            <a:ext cx="6678572" cy="500998"/>
          </a:xfrm>
          <a:prstGeom prst="rect">
            <a:avLst/>
          </a:prstGeom>
        </p:spPr>
        <p:txBody>
          <a:bodyPr vert="horz" lIns="91440" tIns="45720" rIns="91440" bIns="45720" rtlCol="0">
            <a:normAutofit/>
          </a:bodyPr>
          <a:lstStyle/>
          <a:p>
            <a:pPr>
              <a:lnSpc>
                <a:spcPct val="90000"/>
              </a:lnSpc>
              <a:spcAft>
                <a:spcPts val="600"/>
              </a:spcAft>
            </a:pPr>
            <a:r>
              <a:rPr lang="en-US" sz="1200" dirty="0"/>
              <a:t>Image Reference: https://github.com/fluxcd/flux2</a:t>
            </a:r>
          </a:p>
        </p:txBody>
      </p:sp>
      <p:pic>
        <p:nvPicPr>
          <p:cNvPr id="1026" name="Picture 2">
            <a:extLst>
              <a:ext uri="{FF2B5EF4-FFF2-40B4-BE49-F238E27FC236}">
                <a16:creationId xmlns:a16="http://schemas.microsoft.com/office/drawing/2014/main" id="{6F9BE67A-D4A5-4111-8E73-ABA40E2B3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395" y="1653638"/>
            <a:ext cx="7978818" cy="520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22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A67BA3-440B-49B6-B0E4-55ACDF7DD96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Fluxv2 – Helm Controller</a:t>
            </a:r>
          </a:p>
        </p:txBody>
      </p:sp>
      <p:pic>
        <p:nvPicPr>
          <p:cNvPr id="3074" name="Picture 2">
            <a:extLst>
              <a:ext uri="{FF2B5EF4-FFF2-40B4-BE49-F238E27FC236}">
                <a16:creationId xmlns:a16="http://schemas.microsoft.com/office/drawing/2014/main" id="{0DD8DDF9-8348-4146-88D5-0EA7DFFDA5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19664" y="1873754"/>
            <a:ext cx="8205523" cy="451732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6FC9BF5-0486-435C-9E98-AE0DB430DF28}"/>
              </a:ext>
            </a:extLst>
          </p:cNvPr>
          <p:cNvSpPr txBox="1"/>
          <p:nvPr/>
        </p:nvSpPr>
        <p:spPr>
          <a:xfrm>
            <a:off x="0" y="6576842"/>
            <a:ext cx="6678572" cy="500998"/>
          </a:xfrm>
          <a:prstGeom prst="rect">
            <a:avLst/>
          </a:prstGeom>
        </p:spPr>
        <p:txBody>
          <a:bodyPr vert="horz" lIns="91440" tIns="45720" rIns="91440" bIns="45720" rtlCol="0">
            <a:normAutofit/>
          </a:bodyPr>
          <a:lstStyle/>
          <a:p>
            <a:pPr>
              <a:lnSpc>
                <a:spcPct val="90000"/>
              </a:lnSpc>
              <a:spcAft>
                <a:spcPts val="600"/>
              </a:spcAft>
            </a:pPr>
            <a:r>
              <a:rPr lang="en-US" sz="1200" dirty="0"/>
              <a:t>Image Reference: https://github.com/fluxcd/flux2</a:t>
            </a:r>
          </a:p>
        </p:txBody>
      </p:sp>
    </p:spTree>
    <p:extLst>
      <p:ext uri="{BB962C8B-B14F-4D97-AF65-F5344CB8AC3E}">
        <p14:creationId xmlns:p14="http://schemas.microsoft.com/office/powerpoint/2010/main" val="423204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A67BA3-440B-49B6-B0E4-55ACDF7DD96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Fluxv2 – Notification Controller</a:t>
            </a:r>
          </a:p>
        </p:txBody>
      </p:sp>
      <p:pic>
        <p:nvPicPr>
          <p:cNvPr id="4098" name="Picture 2">
            <a:extLst>
              <a:ext uri="{FF2B5EF4-FFF2-40B4-BE49-F238E27FC236}">
                <a16:creationId xmlns:a16="http://schemas.microsoft.com/office/drawing/2014/main" id="{C54C1C84-6B3C-451B-BBAC-59113693DE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0922" y="1886692"/>
            <a:ext cx="7979715" cy="447031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604425E-F821-4A35-9A4C-D796325D866A}"/>
              </a:ext>
            </a:extLst>
          </p:cNvPr>
          <p:cNvSpPr txBox="1"/>
          <p:nvPr/>
        </p:nvSpPr>
        <p:spPr>
          <a:xfrm>
            <a:off x="0" y="6576842"/>
            <a:ext cx="6678572" cy="500998"/>
          </a:xfrm>
          <a:prstGeom prst="rect">
            <a:avLst/>
          </a:prstGeom>
        </p:spPr>
        <p:txBody>
          <a:bodyPr vert="horz" lIns="91440" tIns="45720" rIns="91440" bIns="45720" rtlCol="0">
            <a:normAutofit/>
          </a:bodyPr>
          <a:lstStyle/>
          <a:p>
            <a:pPr>
              <a:lnSpc>
                <a:spcPct val="90000"/>
              </a:lnSpc>
              <a:spcAft>
                <a:spcPts val="600"/>
              </a:spcAft>
            </a:pPr>
            <a:r>
              <a:rPr lang="en-US" sz="1200" dirty="0"/>
              <a:t>Image Reference: https://github.com/fluxcd/flux2</a:t>
            </a:r>
          </a:p>
        </p:txBody>
      </p:sp>
    </p:spTree>
    <p:extLst>
      <p:ext uri="{BB962C8B-B14F-4D97-AF65-F5344CB8AC3E}">
        <p14:creationId xmlns:p14="http://schemas.microsoft.com/office/powerpoint/2010/main" val="8797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A67BA3-440B-49B6-B0E4-55ACDF7DD96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Fluxv2 – Image Automation</a:t>
            </a:r>
          </a:p>
        </p:txBody>
      </p:sp>
      <p:sp>
        <p:nvSpPr>
          <p:cNvPr id="12" name="TextBox 11">
            <a:extLst>
              <a:ext uri="{FF2B5EF4-FFF2-40B4-BE49-F238E27FC236}">
                <a16:creationId xmlns:a16="http://schemas.microsoft.com/office/drawing/2014/main" id="{949BB95E-E33D-4002-B03B-02709B49846F}"/>
              </a:ext>
            </a:extLst>
          </p:cNvPr>
          <p:cNvSpPr txBox="1"/>
          <p:nvPr/>
        </p:nvSpPr>
        <p:spPr>
          <a:xfrm>
            <a:off x="0" y="6576842"/>
            <a:ext cx="6678572" cy="500998"/>
          </a:xfrm>
          <a:prstGeom prst="rect">
            <a:avLst/>
          </a:prstGeom>
        </p:spPr>
        <p:txBody>
          <a:bodyPr vert="horz" lIns="91440" tIns="45720" rIns="91440" bIns="45720" rtlCol="0">
            <a:normAutofit/>
          </a:bodyPr>
          <a:lstStyle/>
          <a:p>
            <a:pPr>
              <a:lnSpc>
                <a:spcPct val="90000"/>
              </a:lnSpc>
              <a:spcAft>
                <a:spcPts val="600"/>
              </a:spcAft>
            </a:pPr>
            <a:r>
              <a:rPr lang="en-US" sz="1200" dirty="0"/>
              <a:t>Image Reference: https://github.com/fluxcd/flux2</a:t>
            </a:r>
          </a:p>
        </p:txBody>
      </p:sp>
      <p:pic>
        <p:nvPicPr>
          <p:cNvPr id="2050" name="Picture 2">
            <a:extLst>
              <a:ext uri="{FF2B5EF4-FFF2-40B4-BE49-F238E27FC236}">
                <a16:creationId xmlns:a16="http://schemas.microsoft.com/office/drawing/2014/main" id="{5F2FF322-7FDE-4E68-8955-B96094D7E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660" y="1927121"/>
            <a:ext cx="8409140" cy="350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16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0DD4C8-38EA-4F8F-94E4-34C8FC211C42}"/>
              </a:ext>
            </a:extLst>
          </p:cNvPr>
          <p:cNvSpPr>
            <a:spLocks noGrp="1"/>
          </p:cNvSpPr>
          <p:nvPr>
            <p:ph type="title"/>
          </p:nvPr>
        </p:nvSpPr>
        <p:spPr>
          <a:xfrm>
            <a:off x="621792" y="1161288"/>
            <a:ext cx="3602736" cy="4526280"/>
          </a:xfrm>
        </p:spPr>
        <p:txBody>
          <a:bodyPr>
            <a:normAutofit/>
          </a:bodyPr>
          <a:lstStyle/>
          <a:p>
            <a:r>
              <a:rPr lang="en-GB" sz="4000"/>
              <a:t>Deploying AKS using Azure DevOps and Terraform</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7BCA1B4-98F1-4C23-9B7B-692A5768DE1F}"/>
              </a:ext>
            </a:extLst>
          </p:cNvPr>
          <p:cNvGraphicFramePr>
            <a:graphicFrameLocks noGrp="1"/>
          </p:cNvGraphicFramePr>
          <p:nvPr>
            <p:ph idx="1"/>
            <p:extLst>
              <p:ext uri="{D42A27DB-BD31-4B8C-83A1-F6EECF244321}">
                <p14:modId xmlns:p14="http://schemas.microsoft.com/office/powerpoint/2010/main" val="161475982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4539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What is Terraform?</a:t>
            </a:r>
          </a:p>
        </p:txBody>
      </p:sp>
      <p:graphicFrame>
        <p:nvGraphicFramePr>
          <p:cNvPr id="6" name="TextBox 3">
            <a:extLst>
              <a:ext uri="{FF2B5EF4-FFF2-40B4-BE49-F238E27FC236}">
                <a16:creationId xmlns:a16="http://schemas.microsoft.com/office/drawing/2014/main" id="{BF072C0B-5CF7-4D83-AEB5-EFC58467DCED}"/>
              </a:ext>
            </a:extLst>
          </p:cNvPr>
          <p:cNvGraphicFramePr/>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56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964760" y="804328"/>
            <a:ext cx="6091312" cy="12058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EFFFF"/>
                </a:solidFill>
                <a:latin typeface="+mj-lt"/>
                <a:ea typeface="+mj-ea"/>
                <a:cs typeface="+mj-cs"/>
              </a:rPr>
              <a:t>Terraform Workflow</a:t>
            </a:r>
          </a:p>
        </p:txBody>
      </p:sp>
      <p:sp>
        <p:nvSpPr>
          <p:cNvPr id="7" name="TextBox 6">
            <a:extLst>
              <a:ext uri="{FF2B5EF4-FFF2-40B4-BE49-F238E27FC236}">
                <a16:creationId xmlns:a16="http://schemas.microsoft.com/office/drawing/2014/main" id="{7771CF7A-52EE-4A81-9992-70F2A2A0D4F8}"/>
              </a:ext>
            </a:extLst>
          </p:cNvPr>
          <p:cNvSpPr txBox="1"/>
          <p:nvPr/>
        </p:nvSpPr>
        <p:spPr>
          <a:xfrm>
            <a:off x="1282189" y="2494450"/>
            <a:ext cx="5773883"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1"/>
              <a:t>terraform init -</a:t>
            </a:r>
            <a:r>
              <a:rPr lang="en-US" sz="1900"/>
              <a:t> Initialize a Terraform working directory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plan -</a:t>
            </a:r>
            <a:r>
              <a:rPr lang="en-US" sz="1900"/>
              <a:t> Generate and show an execution plan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apply -</a:t>
            </a:r>
            <a:r>
              <a:rPr lang="en-US" sz="1900"/>
              <a:t> Builds or changes infrastructure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output -</a:t>
            </a:r>
            <a:r>
              <a:rPr lang="en-US" sz="1900"/>
              <a:t> Read an output from a state file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destroy - </a:t>
            </a:r>
            <a:r>
              <a:rPr lang="en-US" sz="1900"/>
              <a:t>Destroy Terraform-managed infrastructure</a:t>
            </a:r>
          </a:p>
        </p:txBody>
      </p:sp>
      <p:pic>
        <p:nvPicPr>
          <p:cNvPr id="5" name="Picture 4" descr="Diagram&#10;&#10;Description automatically generated">
            <a:extLst>
              <a:ext uri="{FF2B5EF4-FFF2-40B4-BE49-F238E27FC236}">
                <a16:creationId xmlns:a16="http://schemas.microsoft.com/office/drawing/2014/main" id="{351CB42A-11B9-4F5D-96EB-53A04F57C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06" y="1657007"/>
            <a:ext cx="3343407" cy="660322"/>
          </a:xfrm>
          <a:prstGeom prst="rect">
            <a:avLst/>
          </a:prstGeom>
        </p:spPr>
      </p:pic>
      <p:pic>
        <p:nvPicPr>
          <p:cNvPr id="9" name="Picture 8" descr="Diagram&#10;&#10;Description automatically generated">
            <a:extLst>
              <a:ext uri="{FF2B5EF4-FFF2-40B4-BE49-F238E27FC236}">
                <a16:creationId xmlns:a16="http://schemas.microsoft.com/office/drawing/2014/main" id="{723E4C42-ABA7-445F-AB67-7087DCD50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706" y="3792187"/>
            <a:ext cx="3340358" cy="2195687"/>
          </a:xfrm>
          <a:prstGeom prst="rect">
            <a:avLst/>
          </a:prstGeom>
        </p:spPr>
      </p:pic>
      <p:sp>
        <p:nvSpPr>
          <p:cNvPr id="12" name="Title 1">
            <a:extLst>
              <a:ext uri="{FF2B5EF4-FFF2-40B4-BE49-F238E27FC236}">
                <a16:creationId xmlns:a16="http://schemas.microsoft.com/office/drawing/2014/main" id="{2B66D667-3895-4A7F-96FE-0051F491032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Terraform Workflow</a:t>
            </a:r>
          </a:p>
        </p:txBody>
      </p:sp>
    </p:spTree>
    <p:extLst>
      <p:ext uri="{BB962C8B-B14F-4D97-AF65-F5344CB8AC3E}">
        <p14:creationId xmlns:p14="http://schemas.microsoft.com/office/powerpoint/2010/main" val="248828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068DCC4B-2DE0-461A-BB3C-A9A0210BF67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FFFFF"/>
                </a:solidFill>
                <a:latin typeface="+mj-lt"/>
                <a:ea typeface="+mj-ea"/>
                <a:cs typeface="+mj-cs"/>
              </a:rPr>
              <a:t>Speaker Intro – Thomas Thornton</a:t>
            </a:r>
          </a:p>
        </p:txBody>
      </p:sp>
      <p:sp>
        <p:nvSpPr>
          <p:cNvPr id="4" name="TextBox 3">
            <a:extLst>
              <a:ext uri="{FF2B5EF4-FFF2-40B4-BE49-F238E27FC236}">
                <a16:creationId xmlns:a16="http://schemas.microsoft.com/office/drawing/2014/main" id="{853DFA06-6643-493F-B8F9-5B71F179C6FB}"/>
              </a:ext>
            </a:extLst>
          </p:cNvPr>
          <p:cNvSpPr txBox="1"/>
          <p:nvPr/>
        </p:nvSpPr>
        <p:spPr>
          <a:xfrm>
            <a:off x="1424904" y="2494450"/>
            <a:ext cx="4053545" cy="356315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b="1"/>
              <a:t>Azure MVP &amp; Microsoft Certified Trainer</a:t>
            </a:r>
            <a:br>
              <a:rPr lang="en-US" sz="1500" b="1"/>
            </a:br>
            <a:endParaRPr lang="en-US" sz="1500" b="1"/>
          </a:p>
          <a:p>
            <a:pPr marL="285750" indent="-228600">
              <a:lnSpc>
                <a:spcPct val="90000"/>
              </a:lnSpc>
              <a:spcAft>
                <a:spcPts val="600"/>
              </a:spcAft>
              <a:buFont typeface="Arial" panose="020B0604020202020204" pitchFamily="34" charset="0"/>
              <a:buChar char="•"/>
            </a:pPr>
            <a:r>
              <a:rPr lang="en-US" sz="1500" b="1"/>
              <a:t>Azure Technical Specialist  – Kainos in Belfast</a:t>
            </a:r>
            <a:br>
              <a:rPr lang="en-US" sz="1500" b="1"/>
            </a:br>
            <a:endParaRPr lang="en-US" sz="1500" b="1"/>
          </a:p>
          <a:p>
            <a:pPr marL="285750" indent="-228600">
              <a:lnSpc>
                <a:spcPct val="90000"/>
              </a:lnSpc>
              <a:spcAft>
                <a:spcPts val="600"/>
              </a:spcAft>
              <a:buFont typeface="Arial" panose="020B0604020202020204" pitchFamily="34" charset="0"/>
              <a:buChar char="•"/>
            </a:pPr>
            <a:r>
              <a:rPr lang="en-US" sz="1500" b="1"/>
              <a:t>Azure Certified</a:t>
            </a:r>
          </a:p>
          <a:p>
            <a:pPr marL="742950" lvl="1" indent="-228600">
              <a:lnSpc>
                <a:spcPct val="90000"/>
              </a:lnSpc>
              <a:spcAft>
                <a:spcPts val="600"/>
              </a:spcAft>
              <a:buFont typeface="Arial" panose="020B0604020202020204" pitchFamily="34" charset="0"/>
              <a:buChar char="•"/>
            </a:pPr>
            <a:r>
              <a:rPr lang="en-US" sz="1500" b="1"/>
              <a:t>Azure Solutions Architect</a:t>
            </a:r>
          </a:p>
          <a:p>
            <a:pPr marL="742950" lvl="1" indent="-228600">
              <a:lnSpc>
                <a:spcPct val="90000"/>
              </a:lnSpc>
              <a:spcAft>
                <a:spcPts val="600"/>
              </a:spcAft>
              <a:buFont typeface="Arial" panose="020B0604020202020204" pitchFamily="34" charset="0"/>
              <a:buChar char="•"/>
            </a:pPr>
            <a:r>
              <a:rPr lang="en-US" sz="1500" b="1"/>
              <a:t>DevOps Engineer</a:t>
            </a:r>
          </a:p>
          <a:p>
            <a:pPr marL="742950" lvl="1" indent="-228600">
              <a:lnSpc>
                <a:spcPct val="90000"/>
              </a:lnSpc>
              <a:spcAft>
                <a:spcPts val="600"/>
              </a:spcAft>
              <a:buFont typeface="Arial" panose="020B0604020202020204" pitchFamily="34" charset="0"/>
              <a:buChar char="•"/>
            </a:pPr>
            <a:r>
              <a:rPr lang="en-US" sz="1500" b="1"/>
              <a:t>Azure Security Engineer</a:t>
            </a:r>
          </a:p>
          <a:p>
            <a:pPr marL="742950" lvl="1" indent="-228600">
              <a:lnSpc>
                <a:spcPct val="90000"/>
              </a:lnSpc>
              <a:spcAft>
                <a:spcPts val="600"/>
              </a:spcAft>
              <a:buFont typeface="Arial" panose="020B0604020202020204" pitchFamily="34" charset="0"/>
              <a:buChar char="•"/>
            </a:pPr>
            <a:r>
              <a:rPr lang="en-US" sz="1500" b="1"/>
              <a:t>Azure Administrator</a:t>
            </a:r>
            <a:br>
              <a:rPr lang="en-US" sz="1500" b="1"/>
            </a:br>
            <a:endParaRPr lang="en-US" sz="1500" b="1"/>
          </a:p>
          <a:p>
            <a:pPr marL="285750" indent="-228600">
              <a:lnSpc>
                <a:spcPct val="90000"/>
              </a:lnSpc>
              <a:spcAft>
                <a:spcPts val="600"/>
              </a:spcAft>
              <a:buFont typeface="Arial" panose="020B0604020202020204" pitchFamily="34" charset="0"/>
              <a:buChar char="•"/>
            </a:pPr>
            <a:r>
              <a:rPr lang="en-US" sz="1500" b="1">
                <a:hlinkClick r:id="rId3"/>
              </a:rPr>
              <a:t>https://thomasthornton.cloud/</a:t>
            </a:r>
            <a:r>
              <a:rPr lang="en-US" sz="1500" b="1"/>
              <a:t> </a:t>
            </a:r>
          </a:p>
          <a:p>
            <a:pPr marL="285750" indent="-228600">
              <a:lnSpc>
                <a:spcPct val="90000"/>
              </a:lnSpc>
              <a:spcAft>
                <a:spcPts val="600"/>
              </a:spcAft>
              <a:buFont typeface="Arial" panose="020B0604020202020204" pitchFamily="34" charset="0"/>
              <a:buChar char="•"/>
            </a:pPr>
            <a:endParaRPr lang="en-US" sz="1500" b="1"/>
          </a:p>
          <a:p>
            <a:pPr marL="285750" indent="-228600">
              <a:lnSpc>
                <a:spcPct val="90000"/>
              </a:lnSpc>
              <a:spcAft>
                <a:spcPts val="600"/>
              </a:spcAft>
              <a:buFont typeface="Arial" panose="020B0604020202020204" pitchFamily="34" charset="0"/>
              <a:buChar char="•"/>
            </a:pPr>
            <a:r>
              <a:rPr lang="en-US" sz="1500" b="1" i="0">
                <a:effectLst/>
              </a:rPr>
              <a:t>Twitter:- </a:t>
            </a:r>
            <a:r>
              <a:rPr lang="en-US" sz="1500" b="1" i="0">
                <a:effectLst/>
                <a:hlinkClick r:id="rId4"/>
              </a:rPr>
              <a:t>https://twitter.com/tamstar1234</a:t>
            </a:r>
            <a:r>
              <a:rPr lang="en-US" sz="1500" b="1" i="0">
                <a:effectLst/>
              </a:rPr>
              <a:t> </a:t>
            </a:r>
            <a:endParaRPr lang="en-US" sz="1500" b="1"/>
          </a:p>
        </p:txBody>
      </p:sp>
      <p:pic>
        <p:nvPicPr>
          <p:cNvPr id="3" name="Picture 2" descr="A picture containing holding, person, person, standing&#10;&#10;Description automatically generated">
            <a:extLst>
              <a:ext uri="{FF2B5EF4-FFF2-40B4-BE49-F238E27FC236}">
                <a16:creationId xmlns:a16="http://schemas.microsoft.com/office/drawing/2014/main" id="{96233426-1C34-4AED-8A11-E3B4043CE7D8}"/>
              </a:ext>
            </a:extLst>
          </p:cNvPr>
          <p:cNvPicPr>
            <a:picLocks noChangeAspect="1"/>
          </p:cNvPicPr>
          <p:nvPr/>
        </p:nvPicPr>
        <p:blipFill rotWithShape="1">
          <a:blip r:embed="rId5">
            <a:extLst>
              <a:ext uri="{28A0092B-C50C-407E-A947-70E740481C1C}">
                <a14:useLocalDpi xmlns:a14="http://schemas.microsoft.com/office/drawing/2010/main" val="0"/>
              </a:ext>
            </a:extLst>
          </a:blip>
          <a:srcRect t="2689" b="23111"/>
          <a:stretch/>
        </p:blipFill>
        <p:spPr>
          <a:xfrm>
            <a:off x="6098892" y="2492376"/>
            <a:ext cx="4802404" cy="3563372"/>
          </a:xfrm>
          <a:prstGeom prst="rect">
            <a:avLst/>
          </a:prstGeom>
        </p:spPr>
      </p:pic>
    </p:spTree>
    <p:extLst>
      <p:ext uri="{BB962C8B-B14F-4D97-AF65-F5344CB8AC3E}">
        <p14:creationId xmlns:p14="http://schemas.microsoft.com/office/powerpoint/2010/main" val="415358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Terraform Teminology</a:t>
            </a:r>
          </a:p>
        </p:txBody>
      </p:sp>
      <p:graphicFrame>
        <p:nvGraphicFramePr>
          <p:cNvPr id="22" name="TextBox 6">
            <a:extLst>
              <a:ext uri="{FF2B5EF4-FFF2-40B4-BE49-F238E27FC236}">
                <a16:creationId xmlns:a16="http://schemas.microsoft.com/office/drawing/2014/main" id="{E7301ADD-C467-4894-BB23-91E9A3D92202}"/>
              </a:ext>
            </a:extLst>
          </p:cNvPr>
          <p:cNvGraphicFramePr/>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399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422144" y="2774907"/>
            <a:ext cx="5294293" cy="326358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mj-lt"/>
                <a:ea typeface="+mj-ea"/>
                <a:cs typeface="+mj-cs"/>
              </a:rPr>
              <a:t>Terraform State</a:t>
            </a:r>
          </a:p>
        </p:txBody>
      </p:sp>
      <p:pic>
        <p:nvPicPr>
          <p:cNvPr id="3" name="Picture 2">
            <a:extLst>
              <a:ext uri="{FF2B5EF4-FFF2-40B4-BE49-F238E27FC236}">
                <a16:creationId xmlns:a16="http://schemas.microsoft.com/office/drawing/2014/main" id="{2D635D4B-6E61-4CE2-BBF7-18C856D4D789}"/>
              </a:ext>
            </a:extLst>
          </p:cNvPr>
          <p:cNvPicPr>
            <a:picLocks noChangeAspect="1"/>
          </p:cNvPicPr>
          <p:nvPr/>
        </p:nvPicPr>
        <p:blipFill rotWithShape="1">
          <a:blip r:embed="rId3"/>
          <a:srcRect b="10187"/>
          <a:stretch/>
        </p:blipFill>
        <p:spPr>
          <a:xfrm>
            <a:off x="471576" y="10"/>
            <a:ext cx="10894411" cy="2274917"/>
          </a:xfrm>
          <a:prstGeom prst="rect">
            <a:avLst/>
          </a:prstGeom>
        </p:spPr>
      </p:pic>
      <p:sp>
        <p:nvSpPr>
          <p:cNvPr id="4" name="TextBox 3">
            <a:extLst>
              <a:ext uri="{FF2B5EF4-FFF2-40B4-BE49-F238E27FC236}">
                <a16:creationId xmlns:a16="http://schemas.microsoft.com/office/drawing/2014/main" id="{BE6CD72A-0E0A-4A00-8983-803E50D39799}"/>
              </a:ext>
            </a:extLst>
          </p:cNvPr>
          <p:cNvSpPr txBox="1"/>
          <p:nvPr/>
        </p:nvSpPr>
        <p:spPr>
          <a:xfrm>
            <a:off x="6003984" y="2823718"/>
            <a:ext cx="4956417" cy="316876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i="0">
                <a:effectLst/>
              </a:rPr>
              <a:t>Terraform must store state about your managed infrastructure and configuration. </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b="0" i="0">
                <a:effectLst/>
              </a:rPr>
              <a:t>This state is used by Terraform to map real world resources to your configuration, keep track of metadata, and to improve performance for large infrastructures.</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b="0" i="0">
                <a:effectLst/>
              </a:rPr>
              <a:t>This state is stored by default in a local file named "terraform.tfstate", but it can also be stored remotely, which works better in a team environment.</a:t>
            </a:r>
          </a:p>
          <a:p>
            <a:pPr>
              <a:lnSpc>
                <a:spcPct val="90000"/>
              </a:lnSpc>
              <a:spcAft>
                <a:spcPts val="600"/>
              </a:spcAft>
            </a:pPr>
            <a:br>
              <a:rPr lang="en-US" sz="1500"/>
            </a:br>
            <a:endParaRPr lang="en-US" sz="1500" dirty="0"/>
          </a:p>
        </p:txBody>
      </p:sp>
    </p:spTree>
    <p:extLst>
      <p:ext uri="{BB962C8B-B14F-4D97-AF65-F5344CB8AC3E}">
        <p14:creationId xmlns:p14="http://schemas.microsoft.com/office/powerpoint/2010/main" val="418734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mj-lt"/>
                <a:ea typeface="+mj-ea"/>
                <a:cs typeface="+mj-cs"/>
              </a:rPr>
              <a:t>Azure Pipelines</a:t>
            </a:r>
          </a:p>
        </p:txBody>
      </p:sp>
      <p:graphicFrame>
        <p:nvGraphicFramePr>
          <p:cNvPr id="12" name="TextBox 5">
            <a:extLst>
              <a:ext uri="{FF2B5EF4-FFF2-40B4-BE49-F238E27FC236}">
                <a16:creationId xmlns:a16="http://schemas.microsoft.com/office/drawing/2014/main" id="{C60CEE60-088D-4E39-9E2E-27F45B28FF5C}"/>
              </a:ext>
            </a:extLst>
          </p:cNvPr>
          <p:cNvGraphicFramePr/>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22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8013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000000"/>
                </a:solidFill>
                <a:latin typeface="+mj-lt"/>
                <a:ea typeface="+mj-ea"/>
                <a:cs typeface="+mj-cs"/>
              </a:rPr>
              <a:t>Azure Pipelines via Code</a:t>
            </a:r>
          </a:p>
        </p:txBody>
      </p:sp>
      <p:sp>
        <p:nvSpPr>
          <p:cNvPr id="3" name="TextBox 2">
            <a:extLst>
              <a:ext uri="{FF2B5EF4-FFF2-40B4-BE49-F238E27FC236}">
                <a16:creationId xmlns:a16="http://schemas.microsoft.com/office/drawing/2014/main" id="{22E0D7F8-40FB-4E61-8C64-55FDC381C3EA}"/>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rgbClr val="000000"/>
                </a:solidFill>
              </a:rPr>
              <a:t>You define your pipeline in a YAML file within your repo, </a:t>
            </a:r>
            <a:r>
              <a:rPr lang="en-US" b="1" dirty="0">
                <a:solidFill>
                  <a:srgbClr val="000000"/>
                </a:solidFill>
              </a:rPr>
              <a:t>azure-</a:t>
            </a:r>
            <a:r>
              <a:rPr lang="en-US" b="1" dirty="0" err="1">
                <a:solidFill>
                  <a:srgbClr val="000000"/>
                </a:solidFill>
              </a:rPr>
              <a:t>pipelines.yml</a:t>
            </a:r>
            <a:r>
              <a:rPr lang="en-US" b="1" dirty="0">
                <a:solidFill>
                  <a:srgbClr val="000000"/>
                </a:solidFill>
              </a:rPr>
              <a:t> </a:t>
            </a:r>
            <a:r>
              <a:rPr lang="en-US" dirty="0">
                <a:solidFill>
                  <a:srgbClr val="000000"/>
                </a:solidFill>
              </a:rPr>
              <a:t>for example</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The YAML pipeline is versioned the same way as your Terraform code.</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It will follow the same branching structure allowing you to have a pull-request process for any changes to any Pipelines that you may make</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Will look at some cool pipeline/repo additions</a:t>
            </a:r>
          </a:p>
        </p:txBody>
      </p:sp>
      <p:pic>
        <p:nvPicPr>
          <p:cNvPr id="4" name="Picture 3">
            <a:extLst>
              <a:ext uri="{FF2B5EF4-FFF2-40B4-BE49-F238E27FC236}">
                <a16:creationId xmlns:a16="http://schemas.microsoft.com/office/drawing/2014/main" id="{63FD61AE-CF13-498F-B199-B188BA7A64A2}"/>
              </a:ext>
            </a:extLst>
          </p:cNvPr>
          <p:cNvPicPr>
            <a:picLocks noChangeAspect="1"/>
          </p:cNvPicPr>
          <p:nvPr/>
        </p:nvPicPr>
        <p:blipFill>
          <a:blip r:embed="rId3"/>
          <a:stretch>
            <a:fillRect/>
          </a:stretch>
        </p:blipFill>
        <p:spPr>
          <a:xfrm>
            <a:off x="6960260" y="3312827"/>
            <a:ext cx="4890364" cy="1002524"/>
          </a:xfrm>
          <a:prstGeom prst="rect">
            <a:avLst/>
          </a:prstGeom>
        </p:spPr>
      </p:pic>
    </p:spTree>
    <p:extLst>
      <p:ext uri="{BB962C8B-B14F-4D97-AF65-F5344CB8AC3E}">
        <p14:creationId xmlns:p14="http://schemas.microsoft.com/office/powerpoint/2010/main" val="206760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C966D0D1-1038-4AE1-A29F-7BC7F844B735}"/>
              </a:ext>
            </a:extLst>
          </p:cNvPr>
          <p:cNvSpPr txBox="1"/>
          <p:nvPr/>
        </p:nvSpPr>
        <p:spPr>
          <a:xfrm>
            <a:off x="795342" y="1357766"/>
            <a:ext cx="4322204" cy="3541334"/>
          </a:xfrm>
          <a:prstGeom prst="rect">
            <a:avLst/>
          </a:prstGeom>
        </p:spPr>
        <p:txBody>
          <a:bodyPr vert="horz" lIns="91440" tIns="45720" rIns="91440" bIns="45720" rtlCol="0" anchor="b">
            <a:normAutofit/>
          </a:bodyPr>
          <a:lstStyle/>
          <a:p>
            <a:pPr marL="285750" indent="-285750">
              <a:lnSpc>
                <a:spcPct val="90000"/>
              </a:lnSpc>
              <a:spcBef>
                <a:spcPct val="0"/>
              </a:spcBef>
              <a:spcAft>
                <a:spcPts val="600"/>
              </a:spcAft>
            </a:pPr>
            <a:r>
              <a:rPr lang="en-US" sz="5400" kern="1200">
                <a:solidFill>
                  <a:srgbClr val="FFFFFF"/>
                </a:solidFill>
                <a:latin typeface="+mj-lt"/>
                <a:ea typeface="+mj-ea"/>
                <a:cs typeface="+mj-cs"/>
              </a:rPr>
              <a:t>The GitOps Journey…the beginning.</a:t>
            </a:r>
          </a:p>
        </p:txBody>
      </p:sp>
      <p:pic>
        <p:nvPicPr>
          <p:cNvPr id="5" name="Picture 4" descr="A picture containing diagram&#10;&#10;Description automatically generated">
            <a:extLst>
              <a:ext uri="{FF2B5EF4-FFF2-40B4-BE49-F238E27FC236}">
                <a16:creationId xmlns:a16="http://schemas.microsoft.com/office/drawing/2014/main" id="{088AC919-B238-479A-8DBF-E03CD1971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771969"/>
            <a:ext cx="5297425" cy="3800902"/>
          </a:xfrm>
          <a:prstGeom prst="rect">
            <a:avLst/>
          </a:prstGeom>
        </p:spPr>
      </p:pic>
    </p:spTree>
    <p:extLst>
      <p:ext uri="{BB962C8B-B14F-4D97-AF65-F5344CB8AC3E}">
        <p14:creationId xmlns:p14="http://schemas.microsoft.com/office/powerpoint/2010/main" val="142634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49BC352-93AA-4913-97A4-C58718DAC33F}"/>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Demo Time</a:t>
            </a:r>
          </a:p>
        </p:txBody>
      </p:sp>
    </p:spTree>
    <p:extLst>
      <p:ext uri="{BB962C8B-B14F-4D97-AF65-F5344CB8AC3E}">
        <p14:creationId xmlns:p14="http://schemas.microsoft.com/office/powerpoint/2010/main" val="32169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49BC352-93AA-4913-97A4-C58718DAC33F}"/>
              </a:ext>
            </a:extLst>
          </p:cNvPr>
          <p:cNvSpPr>
            <a:spLocks noGrp="1"/>
          </p:cNvSpPr>
          <p:nvPr>
            <p:ph type="title"/>
          </p:nvPr>
        </p:nvSpPr>
        <p:spPr>
          <a:xfrm>
            <a:off x="1143000" y="990599"/>
            <a:ext cx="9906000" cy="685800"/>
          </a:xfrm>
        </p:spPr>
        <p:txBody>
          <a:bodyPr anchor="t">
            <a:normAutofit/>
          </a:bodyPr>
          <a:lstStyle/>
          <a:p>
            <a:r>
              <a:rPr lang="en-US" sz="4000"/>
              <a:t>Demo Time – what did we cover?</a:t>
            </a:r>
            <a:endParaRPr lang="en-GB" sz="4000"/>
          </a:p>
        </p:txBody>
      </p:sp>
      <p:graphicFrame>
        <p:nvGraphicFramePr>
          <p:cNvPr id="5" name="Content Placeholder 2">
            <a:extLst>
              <a:ext uri="{FF2B5EF4-FFF2-40B4-BE49-F238E27FC236}">
                <a16:creationId xmlns:a16="http://schemas.microsoft.com/office/drawing/2014/main" id="{A50D26D2-AE3E-4776-9258-A06A717629D1}"/>
              </a:ext>
            </a:extLst>
          </p:cNvPr>
          <p:cNvGraphicFramePr>
            <a:graphicFrameLocks noGrp="1"/>
          </p:cNvGraphicFramePr>
          <p:nvPr>
            <p:ph idx="1"/>
            <p:extLst>
              <p:ext uri="{D42A27DB-BD31-4B8C-83A1-F6EECF244321}">
                <p14:modId xmlns:p14="http://schemas.microsoft.com/office/powerpoint/2010/main" val="417448035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0482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tx1"/>
                </a:solidFill>
                <a:latin typeface="+mj-lt"/>
                <a:ea typeface="+mj-ea"/>
                <a:cs typeface="+mj-cs"/>
              </a:rPr>
              <a:t>Key Takeaways</a:t>
            </a:r>
          </a:p>
        </p:txBody>
      </p:sp>
      <p:sp>
        <p:nvSpPr>
          <p:cNvPr id="6" name="TextBox 5">
            <a:extLst>
              <a:ext uri="{FF2B5EF4-FFF2-40B4-BE49-F238E27FC236}">
                <a16:creationId xmlns:a16="http://schemas.microsoft.com/office/drawing/2014/main" id="{645147DD-8637-4B9B-9C4D-EF6C9F262D29}"/>
              </a:ext>
            </a:extLst>
          </p:cNvPr>
          <p:cNvSpPr txBox="1"/>
          <p:nvPr/>
        </p:nvSpPr>
        <p:spPr>
          <a:xfrm>
            <a:off x="5085645" y="2222150"/>
            <a:ext cx="5125155" cy="646331"/>
          </a:xfrm>
          <a:prstGeom prst="rect">
            <a:avLst/>
          </a:prstGeom>
          <a:noFill/>
          <a:effectLst>
            <a:outerShdw blurRad="50800" dist="38100" dir="8100000" algn="tr" rotWithShape="0">
              <a:prstClr val="black">
                <a:alpha val="40000"/>
              </a:prstClr>
            </a:outerShdw>
          </a:effectLst>
        </p:spPr>
        <p:txBody>
          <a:bodyPr wrap="square" rtlCol="0">
            <a:spAutoFit/>
          </a:bodyPr>
          <a:lstStyle/>
          <a:p>
            <a:pPr marL="285750" indent="-285750">
              <a:spcAft>
                <a:spcPts val="600"/>
              </a:spcAft>
              <a:buFont typeface="Arial" panose="020B0604020202020204" pitchFamily="34" charset="0"/>
              <a:buChar char="•"/>
            </a:pPr>
            <a:br>
              <a:rPr lang="en-GB" b="1" dirty="0"/>
            </a:br>
            <a:endParaRPr lang="en-GB" b="1"/>
          </a:p>
        </p:txBody>
      </p:sp>
      <p:graphicFrame>
        <p:nvGraphicFramePr>
          <p:cNvPr id="12" name="TextBox 4">
            <a:extLst>
              <a:ext uri="{FF2B5EF4-FFF2-40B4-BE49-F238E27FC236}">
                <a16:creationId xmlns:a16="http://schemas.microsoft.com/office/drawing/2014/main" id="{3A813D77-E373-4550-B286-356D218C902D}"/>
              </a:ext>
            </a:extLst>
          </p:cNvPr>
          <p:cNvGraphicFramePr/>
          <p:nvPr>
            <p:extLst>
              <p:ext uri="{D42A27DB-BD31-4B8C-83A1-F6EECF244321}">
                <p14:modId xmlns:p14="http://schemas.microsoft.com/office/powerpoint/2010/main" val="267900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10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1"/>
                </a:solidFill>
                <a:latin typeface="+mj-lt"/>
                <a:ea typeface="+mj-ea"/>
                <a:cs typeface="+mj-cs"/>
              </a:rPr>
              <a:t>Recommended blog posts</a:t>
            </a:r>
          </a:p>
        </p:txBody>
      </p:sp>
      <p:graphicFrame>
        <p:nvGraphicFramePr>
          <p:cNvPr id="39" name="TextBox 4">
            <a:extLst>
              <a:ext uri="{FF2B5EF4-FFF2-40B4-BE49-F238E27FC236}">
                <a16:creationId xmlns:a16="http://schemas.microsoft.com/office/drawing/2014/main" id="{4111033B-CD8C-45E6-A10A-D980AF7D4291}"/>
              </a:ext>
            </a:extLst>
          </p:cNvPr>
          <p:cNvGraphicFramePr/>
          <p:nvPr>
            <p:extLst>
              <p:ext uri="{D42A27DB-BD31-4B8C-83A1-F6EECF244321}">
                <p14:modId xmlns:p14="http://schemas.microsoft.com/office/powerpoint/2010/main" val="4922697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50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Community Resources</a:t>
            </a:r>
          </a:p>
        </p:txBody>
      </p:sp>
      <p:sp>
        <p:nvSpPr>
          <p:cNvPr id="5" name="TextBox 4">
            <a:extLst>
              <a:ext uri="{FF2B5EF4-FFF2-40B4-BE49-F238E27FC236}">
                <a16:creationId xmlns:a16="http://schemas.microsoft.com/office/drawing/2014/main" id="{6A9EB1F7-2B51-4919-98E0-343E40F820A7}"/>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b="1">
                <a:hlinkClick r:id="rId3"/>
              </a:rPr>
              <a:t>https://azurebacktoschool.github.io/</a:t>
            </a:r>
            <a:r>
              <a:rPr lang="en-US" sz="1300" b="1"/>
              <a:t> </a:t>
            </a:r>
          </a:p>
          <a:p>
            <a:pPr marL="285750" indent="-228600">
              <a:lnSpc>
                <a:spcPct val="90000"/>
              </a:lnSpc>
              <a:spcAft>
                <a:spcPts val="600"/>
              </a:spcAft>
              <a:buFont typeface="Arial" panose="020B0604020202020204" pitchFamily="34" charset="0"/>
              <a:buChar char="•"/>
            </a:pPr>
            <a:endParaRPr lang="en-US" sz="1300" b="1"/>
          </a:p>
          <a:p>
            <a:pPr marL="285750" indent="-228600">
              <a:lnSpc>
                <a:spcPct val="90000"/>
              </a:lnSpc>
              <a:spcAft>
                <a:spcPts val="600"/>
              </a:spcAft>
              <a:buFont typeface="Arial" panose="020B0604020202020204" pitchFamily="34" charset="0"/>
              <a:buChar char="•"/>
            </a:pPr>
            <a:r>
              <a:rPr lang="en-US" sz="1300" b="1"/>
              <a:t>Azure Blog’s</a:t>
            </a:r>
            <a:br>
              <a:rPr lang="en-US" sz="1300" b="1"/>
            </a:br>
            <a:endParaRPr lang="en-US" sz="1300" b="1"/>
          </a:p>
          <a:p>
            <a:pPr marL="285750" indent="-228600">
              <a:lnSpc>
                <a:spcPct val="90000"/>
              </a:lnSpc>
              <a:spcAft>
                <a:spcPts val="600"/>
              </a:spcAft>
              <a:buFont typeface="Arial" panose="020B0604020202020204" pitchFamily="34" charset="0"/>
              <a:buChar char="•"/>
            </a:pPr>
            <a:r>
              <a:rPr lang="en-US" sz="1300" b="1"/>
              <a:t>YouTube</a:t>
            </a:r>
            <a:br>
              <a:rPr lang="en-US" sz="1300" b="1"/>
            </a:br>
            <a:endParaRPr lang="en-US" sz="1300" b="1"/>
          </a:p>
          <a:p>
            <a:pPr marL="285750" indent="-228600">
              <a:lnSpc>
                <a:spcPct val="90000"/>
              </a:lnSpc>
              <a:spcAft>
                <a:spcPts val="600"/>
              </a:spcAft>
              <a:buFont typeface="Arial" panose="020B0604020202020204" pitchFamily="34" charset="0"/>
              <a:buChar char="•"/>
            </a:pPr>
            <a:r>
              <a:rPr lang="en-US" sz="1300" b="1"/>
              <a:t>User Groups &amp; Virtual Conferences</a:t>
            </a:r>
          </a:p>
          <a:p>
            <a:pPr marL="285750" indent="-228600">
              <a:lnSpc>
                <a:spcPct val="90000"/>
              </a:lnSpc>
              <a:spcAft>
                <a:spcPts val="600"/>
              </a:spcAft>
              <a:buFont typeface="Arial" panose="020B0604020202020204" pitchFamily="34" charset="0"/>
              <a:buChar char="•"/>
            </a:pPr>
            <a:endParaRPr lang="en-US" sz="1300" b="1"/>
          </a:p>
          <a:p>
            <a:pPr marL="285750" indent="-228600">
              <a:lnSpc>
                <a:spcPct val="90000"/>
              </a:lnSpc>
              <a:spcAft>
                <a:spcPts val="600"/>
              </a:spcAft>
              <a:buFont typeface="Arial" panose="020B0604020202020204" pitchFamily="34" charset="0"/>
              <a:buChar char="•"/>
            </a:pPr>
            <a:r>
              <a:rPr lang="en-US" sz="1300" b="1"/>
              <a:t>GitHub Resources</a:t>
            </a:r>
            <a:br>
              <a:rPr lang="en-US" sz="1300" b="1"/>
            </a:br>
            <a:endParaRPr lang="en-US" sz="1300" b="1"/>
          </a:p>
          <a:p>
            <a:pPr marL="285750" indent="-228600">
              <a:lnSpc>
                <a:spcPct val="90000"/>
              </a:lnSpc>
              <a:spcAft>
                <a:spcPts val="600"/>
              </a:spcAft>
              <a:buFont typeface="Arial" panose="020B0604020202020204" pitchFamily="34" charset="0"/>
              <a:buChar char="•"/>
            </a:pPr>
            <a:r>
              <a:rPr lang="en-US" sz="1300" b="1"/>
              <a:t>CloudFamily.info #cloudfamily</a:t>
            </a:r>
            <a:br>
              <a:rPr lang="en-US" sz="1300" b="1"/>
            </a:br>
            <a:endParaRPr lang="en-US" sz="1300" b="1"/>
          </a:p>
          <a:p>
            <a:pPr marL="285750" indent="-228600">
              <a:lnSpc>
                <a:spcPct val="90000"/>
              </a:lnSpc>
              <a:spcAft>
                <a:spcPts val="600"/>
              </a:spcAft>
              <a:buFont typeface="Arial" panose="020B0604020202020204" pitchFamily="34" charset="0"/>
              <a:buChar char="•"/>
            </a:pPr>
            <a:r>
              <a:rPr lang="en-US" sz="1300" b="1"/>
              <a:t>Community #azurefamily</a:t>
            </a:r>
            <a:br>
              <a:rPr lang="en-US" sz="1300" b="1"/>
            </a:br>
            <a:endParaRPr lang="en-US" sz="1300" b="1"/>
          </a:p>
        </p:txBody>
      </p:sp>
    </p:spTree>
    <p:extLst>
      <p:ext uri="{BB962C8B-B14F-4D97-AF65-F5344CB8AC3E}">
        <p14:creationId xmlns:p14="http://schemas.microsoft.com/office/powerpoint/2010/main" val="148775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068DCC4B-2DE0-461A-BB3C-A9A0210BF67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a:ln>
                  <a:noFill/>
                </a:ln>
                <a:solidFill>
                  <a:srgbClr val="FFFFFF"/>
                </a:solidFill>
                <a:effectLst/>
                <a:uLnTx/>
                <a:uFillTx/>
                <a:latin typeface="Calibri Light" panose="020F0302020204030204"/>
                <a:ea typeface="+mn-ea"/>
                <a:cs typeface="+mn-cs"/>
              </a:rPr>
              <a:t>Speaker Intro – Karl Cooke</a:t>
            </a:r>
            <a:endParaRPr kumimoji="0" lang="en-US" sz="40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853DFA06-6643-493F-B8F9-5B71F179C6FB}"/>
              </a:ext>
            </a:extLst>
          </p:cNvPr>
          <p:cNvSpPr txBox="1"/>
          <p:nvPr/>
        </p:nvSpPr>
        <p:spPr>
          <a:xfrm>
            <a:off x="1424904" y="2494450"/>
            <a:ext cx="4448072" cy="3563159"/>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Azure Consultant – Interce</a:t>
            </a:r>
            <a:r>
              <a:rPr lang="en-US" sz="1500" b="1">
                <a:solidFill>
                  <a:prstClr val="black"/>
                </a:solidFill>
                <a:latin typeface="Calibri" panose="020F0502020204030204"/>
              </a:rPr>
              <a:t>pt B.V.</a:t>
            </a:r>
            <a:b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br>
            <a:endParaRPr kumimoji="0" lang="en-US" sz="1500" b="1"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Azure Certified</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DevOps Engineer</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Azure Security Engineer</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Azure Administrator</a:t>
            </a:r>
            <a:b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br>
            <a:endParaRPr kumimoji="0" lang="en-US" sz="1500" b="1"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hlinkClick r:id="rId3"/>
              </a:rPr>
              <a:t>https://irishtechie.cloud</a:t>
            </a: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 </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1"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Twitter:- </a:t>
            </a: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hlinkClick r:id="rId4"/>
              </a:rPr>
              <a:t>https://twitter.com/Karl_ITNerd</a:t>
            </a:r>
            <a:endParaRPr kumimoji="0" lang="en-US" sz="1500" b="1"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lang="en-US" sz="1500" b="1">
              <a:solidFill>
                <a:prstClr val="black"/>
              </a:solidFill>
              <a:latin typeface="Calibri" panose="020F0502020204030204"/>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prstClr val="black"/>
                </a:solidFill>
                <a:effectLst/>
                <a:uLnTx/>
                <a:uFillTx/>
                <a:latin typeface="Calibri" panose="020F0502020204030204"/>
                <a:ea typeface="+mn-ea"/>
                <a:cs typeface="+mn-cs"/>
              </a:rPr>
              <a:t>Co-organizer @ Limerick DotNet Azure User Group</a:t>
            </a:r>
            <a:endPar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person with a beard and glasses&#10;&#10;Description automatically generated with medium confidence">
            <a:extLst>
              <a:ext uri="{FF2B5EF4-FFF2-40B4-BE49-F238E27FC236}">
                <a16:creationId xmlns:a16="http://schemas.microsoft.com/office/drawing/2014/main" id="{54A4C2E8-F70D-472C-9AD8-9E376A35BB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164" y="2494450"/>
            <a:ext cx="2672369" cy="3563159"/>
          </a:xfrm>
          <a:prstGeom prst="rect">
            <a:avLst/>
          </a:prstGeom>
        </p:spPr>
      </p:pic>
    </p:spTree>
    <p:extLst>
      <p:ext uri="{BB962C8B-B14F-4D97-AF65-F5344CB8AC3E}">
        <p14:creationId xmlns:p14="http://schemas.microsoft.com/office/powerpoint/2010/main" val="403116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1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ED62476-13C9-49BF-8482-9A6C6517EFD3}"/>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kern="1200">
                <a:solidFill>
                  <a:srgbClr val="FFFFFF"/>
                </a:solidFill>
                <a:latin typeface="+mj-lt"/>
                <a:ea typeface="+mj-ea"/>
                <a:cs typeface="+mj-cs"/>
              </a:rPr>
              <a:t>Agenda</a:t>
            </a:r>
          </a:p>
        </p:txBody>
      </p:sp>
      <p:sp>
        <p:nvSpPr>
          <p:cNvPr id="33" name="TextBox 3">
            <a:extLst>
              <a:ext uri="{FF2B5EF4-FFF2-40B4-BE49-F238E27FC236}">
                <a16:creationId xmlns:a16="http://schemas.microsoft.com/office/drawing/2014/main" id="{56412267-960E-46B0-B85B-8C849B63AB34}"/>
              </a:ext>
            </a:extLst>
          </p:cNvPr>
          <p:cNvSpPr txBox="1"/>
          <p:nvPr/>
        </p:nvSpPr>
        <p:spPr>
          <a:xfrm>
            <a:off x="4937671" y="1178581"/>
            <a:ext cx="6525220" cy="461684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What is AKS?</a:t>
            </a:r>
          </a:p>
          <a:p>
            <a:pPr marL="285750" indent="-228600">
              <a:lnSpc>
                <a:spcPct val="90000"/>
              </a:lnSpc>
              <a:spcAft>
                <a:spcPts val="600"/>
              </a:spcAft>
              <a:buFont typeface="Arial" panose="020B0604020202020204" pitchFamily="34" charset="0"/>
              <a:buChar char="•"/>
            </a:pPr>
            <a:r>
              <a:rPr lang="en-US" sz="2400" dirty="0"/>
              <a:t>Azure AKS Architecture</a:t>
            </a:r>
          </a:p>
          <a:p>
            <a:pPr marL="742950" lvl="1" indent="-228600">
              <a:lnSpc>
                <a:spcPct val="90000"/>
              </a:lnSpc>
              <a:spcAft>
                <a:spcPts val="600"/>
              </a:spcAft>
              <a:buFont typeface="Arial" panose="020B0604020202020204" pitchFamily="34" charset="0"/>
              <a:buChar char="•"/>
            </a:pPr>
            <a:r>
              <a:rPr lang="en-US" sz="2400" dirty="0"/>
              <a:t>Nodes and Node Pools</a:t>
            </a:r>
          </a:p>
          <a:p>
            <a:pPr marL="285750" indent="-228600">
              <a:lnSpc>
                <a:spcPct val="90000"/>
              </a:lnSpc>
              <a:spcAft>
                <a:spcPts val="600"/>
              </a:spcAft>
              <a:buFont typeface="Arial" panose="020B0604020202020204" pitchFamily="34" charset="0"/>
              <a:buChar char="•"/>
            </a:pPr>
            <a:r>
              <a:rPr lang="en-US" sz="2400" dirty="0"/>
              <a:t>Benefits of AKS</a:t>
            </a:r>
          </a:p>
          <a:p>
            <a:pPr marL="285750" indent="-228600">
              <a:lnSpc>
                <a:spcPct val="90000"/>
              </a:lnSpc>
              <a:spcAft>
                <a:spcPts val="600"/>
              </a:spcAft>
              <a:buFont typeface="Arial" panose="020B0604020202020204" pitchFamily="34" charset="0"/>
              <a:buChar char="•"/>
            </a:pPr>
            <a:r>
              <a:rPr lang="en-US" sz="2400" dirty="0" err="1"/>
              <a:t>GitOps</a:t>
            </a:r>
            <a:endParaRPr lang="en-US" sz="2400" dirty="0"/>
          </a:p>
          <a:p>
            <a:pPr marL="285750" indent="-228600">
              <a:lnSpc>
                <a:spcPct val="90000"/>
              </a:lnSpc>
              <a:spcAft>
                <a:spcPts val="600"/>
              </a:spcAft>
              <a:buFont typeface="Arial" panose="020B0604020202020204" pitchFamily="34" charset="0"/>
              <a:buChar char="•"/>
            </a:pPr>
            <a:r>
              <a:rPr lang="en-US" sz="2400" dirty="0" err="1"/>
              <a:t>GitOps</a:t>
            </a:r>
            <a:r>
              <a:rPr lang="en-US" sz="2400" dirty="0"/>
              <a:t> Tooling</a:t>
            </a:r>
          </a:p>
          <a:p>
            <a:pPr marL="285750" indent="-228600">
              <a:lnSpc>
                <a:spcPct val="90000"/>
              </a:lnSpc>
              <a:spcAft>
                <a:spcPts val="600"/>
              </a:spcAft>
              <a:buFont typeface="Arial" panose="020B0604020202020204" pitchFamily="34" charset="0"/>
              <a:buChar char="•"/>
            </a:pPr>
            <a:r>
              <a:rPr lang="en-US" sz="2400" dirty="0"/>
              <a:t>Fluxv2</a:t>
            </a:r>
          </a:p>
          <a:p>
            <a:pPr marL="285750" indent="-228600">
              <a:lnSpc>
                <a:spcPct val="90000"/>
              </a:lnSpc>
              <a:spcAft>
                <a:spcPts val="600"/>
              </a:spcAft>
              <a:buFont typeface="Arial" panose="020B0604020202020204" pitchFamily="34" charset="0"/>
              <a:buChar char="•"/>
            </a:pPr>
            <a:r>
              <a:rPr lang="en-US" sz="2400" dirty="0"/>
              <a:t>Terraform</a:t>
            </a:r>
          </a:p>
          <a:p>
            <a:pPr marL="285750" indent="-228600">
              <a:lnSpc>
                <a:spcPct val="90000"/>
              </a:lnSpc>
              <a:spcAft>
                <a:spcPts val="600"/>
              </a:spcAft>
              <a:buFont typeface="Arial" panose="020B0604020202020204" pitchFamily="34" charset="0"/>
              <a:buChar char="•"/>
            </a:pPr>
            <a:r>
              <a:rPr lang="en-US" sz="2400" dirty="0"/>
              <a:t>Azure Pipelines</a:t>
            </a:r>
          </a:p>
          <a:p>
            <a:pPr marL="285750" indent="-228600">
              <a:lnSpc>
                <a:spcPct val="90000"/>
              </a:lnSpc>
              <a:spcAft>
                <a:spcPts val="600"/>
              </a:spcAft>
              <a:buFont typeface="Arial" panose="020B0604020202020204" pitchFamily="34" charset="0"/>
              <a:buChar char="•"/>
            </a:pPr>
            <a:r>
              <a:rPr lang="en-US" sz="2400" dirty="0"/>
              <a:t>Demos!</a:t>
            </a:r>
          </a:p>
          <a:p>
            <a:pPr marL="285750" indent="-228600">
              <a:lnSpc>
                <a:spcPct val="90000"/>
              </a:lnSpc>
              <a:spcAft>
                <a:spcPts val="600"/>
              </a:spcAft>
              <a:buFont typeface="Arial" panose="020B0604020202020204" pitchFamily="34" charset="0"/>
              <a:buChar char="•"/>
            </a:pPr>
            <a:r>
              <a:rPr lang="en-US" sz="2400" dirty="0"/>
              <a:t>Wrap-up/Key Takeaways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315287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49BC352-93AA-4913-97A4-C58718DAC33F}"/>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What is AKS?</a:t>
            </a:r>
            <a:endParaRPr lang="en-GB" sz="4000">
              <a:solidFill>
                <a:srgbClr val="FFFFFF"/>
              </a:solidFill>
            </a:endParaRPr>
          </a:p>
        </p:txBody>
      </p:sp>
      <p:sp>
        <p:nvSpPr>
          <p:cNvPr id="3" name="Content Placeholder 2">
            <a:extLst>
              <a:ext uri="{FF2B5EF4-FFF2-40B4-BE49-F238E27FC236}">
                <a16:creationId xmlns:a16="http://schemas.microsoft.com/office/drawing/2014/main" id="{7436E167-DF22-44DC-8B85-6DC871881A24}"/>
              </a:ext>
            </a:extLst>
          </p:cNvPr>
          <p:cNvSpPr>
            <a:spLocks noGrp="1"/>
          </p:cNvSpPr>
          <p:nvPr>
            <p:ph idx="1"/>
          </p:nvPr>
        </p:nvSpPr>
        <p:spPr>
          <a:xfrm>
            <a:off x="1367624" y="2490436"/>
            <a:ext cx="9708995" cy="3567173"/>
          </a:xfrm>
        </p:spPr>
        <p:txBody>
          <a:bodyPr anchor="ctr">
            <a:normAutofit/>
          </a:bodyPr>
          <a:lstStyle/>
          <a:p>
            <a:r>
              <a:rPr lang="en-US" sz="2400"/>
              <a:t>Azure Kubernetes Service (AKS) is a managed Kubernetes service</a:t>
            </a:r>
          </a:p>
          <a:p>
            <a:pPr marL="0" indent="0">
              <a:buNone/>
            </a:pPr>
            <a:r>
              <a:rPr lang="en-US" sz="2400"/>
              <a:t> </a:t>
            </a:r>
          </a:p>
          <a:p>
            <a:r>
              <a:rPr lang="en-US" sz="2400"/>
              <a:t>Kubernetes Master nodes (control plane) are managed by Azure</a:t>
            </a:r>
          </a:p>
          <a:p>
            <a:pPr marL="0" indent="0">
              <a:buNone/>
            </a:pPr>
            <a:endParaRPr lang="en-US" sz="2400"/>
          </a:p>
          <a:p>
            <a:r>
              <a:rPr lang="en-US" sz="2400"/>
              <a:t>You only need to concentrate on the worker nodes </a:t>
            </a:r>
          </a:p>
          <a:p>
            <a:endParaRPr lang="en-GB" sz="2400"/>
          </a:p>
        </p:txBody>
      </p:sp>
    </p:spTree>
    <p:extLst>
      <p:ext uri="{BB962C8B-B14F-4D97-AF65-F5344CB8AC3E}">
        <p14:creationId xmlns:p14="http://schemas.microsoft.com/office/powerpoint/2010/main" val="261466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ADD3505-D816-4666-AAAA-42EC992FA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Kubernetes control plane and node components">
            <a:extLst>
              <a:ext uri="{FF2B5EF4-FFF2-40B4-BE49-F238E27FC236}">
                <a16:creationId xmlns:a16="http://schemas.microsoft.com/office/drawing/2014/main" id="{7AD5EFFF-1614-498A-A6E2-70E989A060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343" y="794203"/>
            <a:ext cx="8135254" cy="2788861"/>
          </a:xfrm>
          <a:prstGeom prst="rect">
            <a:avLst/>
          </a:prstGeom>
          <a:noFill/>
          <a:extLst>
            <a:ext uri="{909E8E84-426E-40DD-AFC4-6F175D3DCCD1}">
              <a14:hiddenFill xmlns:a14="http://schemas.microsoft.com/office/drawing/2010/main">
                <a:solidFill>
                  <a:srgbClr val="FFFFFF"/>
                </a:solidFill>
              </a14:hiddenFill>
            </a:ext>
          </a:extLst>
        </p:spPr>
      </p:pic>
      <p:sp>
        <p:nvSpPr>
          <p:cNvPr id="1029" name="Freeform 6">
            <a:extLst>
              <a:ext uri="{FF2B5EF4-FFF2-40B4-BE49-F238E27FC236}">
                <a16:creationId xmlns:a16="http://schemas.microsoft.com/office/drawing/2014/main" id="{B4269A41-C387-4555-A18D-F1B4E366C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0" name="Freeform 7">
            <a:extLst>
              <a:ext uri="{FF2B5EF4-FFF2-40B4-BE49-F238E27FC236}">
                <a16:creationId xmlns:a16="http://schemas.microsoft.com/office/drawing/2014/main" id="{911C1882-1ABB-473F-836B-DE0066ABA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1" name="Rectangle 8">
            <a:extLst>
              <a:ext uri="{FF2B5EF4-FFF2-40B4-BE49-F238E27FC236}">
                <a16:creationId xmlns:a16="http://schemas.microsoft.com/office/drawing/2014/main" id="{336533B6-75CC-4F87-B044-A8241FBF7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AE0C05-F467-484A-A193-837809896068}"/>
              </a:ext>
            </a:extLst>
          </p:cNvPr>
          <p:cNvSpPr>
            <a:spLocks noGrp="1"/>
          </p:cNvSpPr>
          <p:nvPr>
            <p:ph type="title"/>
          </p:nvPr>
        </p:nvSpPr>
        <p:spPr>
          <a:xfrm>
            <a:off x="795342" y="4267831"/>
            <a:ext cx="7970903" cy="1071585"/>
          </a:xfrm>
        </p:spPr>
        <p:txBody>
          <a:bodyPr vert="horz" lIns="91440" tIns="45720" rIns="91440" bIns="45720" rtlCol="0" anchor="b">
            <a:normAutofit/>
          </a:bodyPr>
          <a:lstStyle/>
          <a:p>
            <a:r>
              <a:rPr lang="en-US" sz="4800" kern="1200">
                <a:solidFill>
                  <a:srgbClr val="FFFFFF"/>
                </a:solidFill>
                <a:latin typeface="+mj-lt"/>
                <a:ea typeface="+mj-ea"/>
                <a:cs typeface="+mj-cs"/>
              </a:rPr>
              <a:t>Azure AKS Architecture</a:t>
            </a:r>
          </a:p>
        </p:txBody>
      </p:sp>
      <p:sp>
        <p:nvSpPr>
          <p:cNvPr id="1032" name="Rectangle 8">
            <a:extLst>
              <a:ext uri="{FF2B5EF4-FFF2-40B4-BE49-F238E27FC236}">
                <a16:creationId xmlns:a16="http://schemas.microsoft.com/office/drawing/2014/main" id="{77EAB586-FBDB-4496-82AC-22F18563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05C6DAD9-4AF2-48A7-AE18-1008C0C66F55}"/>
              </a:ext>
            </a:extLst>
          </p:cNvPr>
          <p:cNvSpPr txBox="1"/>
          <p:nvPr/>
        </p:nvSpPr>
        <p:spPr>
          <a:xfrm>
            <a:off x="-3048" y="6519517"/>
            <a:ext cx="6096000" cy="341632"/>
          </a:xfrm>
          <a:prstGeom prst="rect">
            <a:avLst/>
          </a:prstGeom>
          <a:noFill/>
        </p:spPr>
        <p:txBody>
          <a:bodyPr wrap="square">
            <a:spAutoFit/>
          </a:bodyPr>
          <a:lstStyle/>
          <a:p>
            <a:pPr>
              <a:lnSpc>
                <a:spcPct val="90000"/>
              </a:lnSpc>
              <a:spcAft>
                <a:spcPts val="600"/>
              </a:spcAft>
            </a:pPr>
            <a:r>
              <a:rPr lang="en-US" sz="1800" dirty="0"/>
              <a:t>Image Reference: docs.microsoft.com</a:t>
            </a:r>
          </a:p>
        </p:txBody>
      </p:sp>
    </p:spTree>
    <p:extLst>
      <p:ext uri="{BB962C8B-B14F-4D97-AF65-F5344CB8AC3E}">
        <p14:creationId xmlns:p14="http://schemas.microsoft.com/office/powerpoint/2010/main" val="36076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ADD3505-D816-4666-AAAA-42EC992FA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Freeform 6">
            <a:extLst>
              <a:ext uri="{FF2B5EF4-FFF2-40B4-BE49-F238E27FC236}">
                <a16:creationId xmlns:a16="http://schemas.microsoft.com/office/drawing/2014/main" id="{B4269A41-C387-4555-A18D-F1B4E366C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0" name="Freeform 7">
            <a:extLst>
              <a:ext uri="{FF2B5EF4-FFF2-40B4-BE49-F238E27FC236}">
                <a16:creationId xmlns:a16="http://schemas.microsoft.com/office/drawing/2014/main" id="{911C1882-1ABB-473F-836B-DE0066ABA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1" name="Rectangle 8">
            <a:extLst>
              <a:ext uri="{FF2B5EF4-FFF2-40B4-BE49-F238E27FC236}">
                <a16:creationId xmlns:a16="http://schemas.microsoft.com/office/drawing/2014/main" id="{336533B6-75CC-4F87-B044-A8241FBF7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AE0C05-F467-484A-A193-837809896068}"/>
              </a:ext>
            </a:extLst>
          </p:cNvPr>
          <p:cNvSpPr>
            <a:spLocks noGrp="1"/>
          </p:cNvSpPr>
          <p:nvPr>
            <p:ph type="title"/>
          </p:nvPr>
        </p:nvSpPr>
        <p:spPr>
          <a:xfrm>
            <a:off x="795342" y="4267831"/>
            <a:ext cx="7970903" cy="1071585"/>
          </a:xfrm>
        </p:spPr>
        <p:txBody>
          <a:bodyPr vert="horz" lIns="91440" tIns="45720" rIns="91440" bIns="45720" rtlCol="0" anchor="b">
            <a:normAutofit/>
          </a:bodyPr>
          <a:lstStyle/>
          <a:p>
            <a:r>
              <a:rPr lang="en-US" sz="4800" kern="1200" dirty="0">
                <a:solidFill>
                  <a:srgbClr val="FFFFFF"/>
                </a:solidFill>
                <a:latin typeface="+mj-lt"/>
                <a:ea typeface="+mj-ea"/>
                <a:cs typeface="+mj-cs"/>
              </a:rPr>
              <a:t>Nodes and Node Pools</a:t>
            </a:r>
          </a:p>
        </p:txBody>
      </p:sp>
      <p:sp>
        <p:nvSpPr>
          <p:cNvPr id="1032" name="Rectangle 8">
            <a:extLst>
              <a:ext uri="{FF2B5EF4-FFF2-40B4-BE49-F238E27FC236}">
                <a16:creationId xmlns:a16="http://schemas.microsoft.com/office/drawing/2014/main" id="{77EAB586-FBDB-4496-82AC-22F18563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64D090C7-6C34-4D31-8568-C50C905B26AE}"/>
              </a:ext>
            </a:extLst>
          </p:cNvPr>
          <p:cNvSpPr txBox="1"/>
          <p:nvPr/>
        </p:nvSpPr>
        <p:spPr>
          <a:xfrm>
            <a:off x="-3048" y="6519517"/>
            <a:ext cx="6096000" cy="341632"/>
          </a:xfrm>
          <a:prstGeom prst="rect">
            <a:avLst/>
          </a:prstGeom>
          <a:noFill/>
        </p:spPr>
        <p:txBody>
          <a:bodyPr wrap="square">
            <a:spAutoFit/>
          </a:bodyPr>
          <a:lstStyle/>
          <a:p>
            <a:pPr>
              <a:lnSpc>
                <a:spcPct val="90000"/>
              </a:lnSpc>
              <a:spcAft>
                <a:spcPts val="600"/>
              </a:spcAft>
            </a:pPr>
            <a:r>
              <a:rPr lang="en-US" sz="1800" dirty="0"/>
              <a:t>Image Reference: docs.microsoft.com</a:t>
            </a:r>
          </a:p>
        </p:txBody>
      </p:sp>
      <p:pic>
        <p:nvPicPr>
          <p:cNvPr id="12" name="Picture 2" descr="Azure virtual machine and supporting resources for a Kubernetes node">
            <a:extLst>
              <a:ext uri="{FF2B5EF4-FFF2-40B4-BE49-F238E27FC236}">
                <a16:creationId xmlns:a16="http://schemas.microsoft.com/office/drawing/2014/main" id="{5A80D2BA-7AF1-435B-AE7A-22B9B1802B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342" y="629694"/>
            <a:ext cx="10495460" cy="24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1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7EA50-45C7-4F37-A236-A54689E29080}"/>
              </a:ext>
            </a:extLst>
          </p:cNvPr>
          <p:cNvSpPr>
            <a:spLocks noGrp="1"/>
          </p:cNvSpPr>
          <p:nvPr>
            <p:ph type="title"/>
          </p:nvPr>
        </p:nvSpPr>
        <p:spPr>
          <a:xfrm>
            <a:off x="594360" y="1209086"/>
            <a:ext cx="3876848" cy="4064925"/>
          </a:xfrm>
        </p:spPr>
        <p:txBody>
          <a:bodyPr anchor="ctr">
            <a:normAutofit/>
          </a:bodyPr>
          <a:lstStyle/>
          <a:p>
            <a:r>
              <a:rPr lang="en-US" sz="5000"/>
              <a:t>Benefits of AKS</a:t>
            </a:r>
            <a:endParaRPr lang="en-GB" sz="5000"/>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BDE8B46-DAFA-4339-9BAA-45A1879E90F0}"/>
              </a:ext>
            </a:extLst>
          </p:cNvPr>
          <p:cNvGraphicFramePr>
            <a:graphicFrameLocks noGrp="1"/>
          </p:cNvGraphicFramePr>
          <p:nvPr>
            <p:ph idx="1"/>
            <p:extLst>
              <p:ext uri="{D42A27DB-BD31-4B8C-83A1-F6EECF244321}">
                <p14:modId xmlns:p14="http://schemas.microsoft.com/office/powerpoint/2010/main" val="984498142"/>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42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C537-F606-4483-A7DE-E5789ED21FEB}"/>
              </a:ext>
            </a:extLst>
          </p:cNvPr>
          <p:cNvSpPr>
            <a:spLocks noGrp="1"/>
          </p:cNvSpPr>
          <p:nvPr>
            <p:ph type="title"/>
          </p:nvPr>
        </p:nvSpPr>
        <p:spPr/>
        <p:txBody>
          <a:bodyPr/>
          <a:lstStyle/>
          <a:p>
            <a:r>
              <a:rPr lang="en-US" dirty="0" err="1"/>
              <a:t>GitOps</a:t>
            </a:r>
            <a:endParaRPr lang="en-GB" dirty="0"/>
          </a:p>
        </p:txBody>
      </p:sp>
      <p:graphicFrame>
        <p:nvGraphicFramePr>
          <p:cNvPr id="5" name="Content Placeholder 2">
            <a:extLst>
              <a:ext uri="{FF2B5EF4-FFF2-40B4-BE49-F238E27FC236}">
                <a16:creationId xmlns:a16="http://schemas.microsoft.com/office/drawing/2014/main" id="{ED116845-9366-483D-81AE-5F1018770D7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393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1095</Words>
  <Application>Microsoft Office PowerPoint</Application>
  <PresentationFormat>Widescreen</PresentationFormat>
  <Paragraphs>200</Paragraphs>
  <Slides>29</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montserrat</vt:lpstr>
      <vt:lpstr>Segoe UI</vt:lpstr>
      <vt:lpstr>Wingdings</vt:lpstr>
      <vt:lpstr>Office Theme</vt:lpstr>
      <vt:lpstr>PowerPoint Presentation</vt:lpstr>
      <vt:lpstr>PowerPoint Presentation</vt:lpstr>
      <vt:lpstr>PowerPoint Presentation</vt:lpstr>
      <vt:lpstr>Agenda</vt:lpstr>
      <vt:lpstr>What is AKS?</vt:lpstr>
      <vt:lpstr>Azure AKS Architecture</vt:lpstr>
      <vt:lpstr>Nodes and Node Pools</vt:lpstr>
      <vt:lpstr>Benefits of AKS</vt:lpstr>
      <vt:lpstr>GitOps</vt:lpstr>
      <vt:lpstr>GitOps Tooling</vt:lpstr>
      <vt:lpstr>Flux2</vt:lpstr>
      <vt:lpstr>Fluxv2 – Source Controller</vt:lpstr>
      <vt:lpstr>Fluxv2 – Kustomize Controller</vt:lpstr>
      <vt:lpstr>Fluxv2 – Helm Controller</vt:lpstr>
      <vt:lpstr>Fluxv2 – Notification Controller</vt:lpstr>
      <vt:lpstr>Fluxv2 – Image Automation</vt:lpstr>
      <vt:lpstr>Deploying AKS using Azure DevOps and Terraform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Time</vt:lpstr>
      <vt:lpstr>Demo Time – what did we cover?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Cooke | Intercept</dc:creator>
  <cp:lastModifiedBy>Thomas Thornton</cp:lastModifiedBy>
  <cp:revision>36</cp:revision>
  <dcterms:created xsi:type="dcterms:W3CDTF">2021-08-23T21:02:09Z</dcterms:created>
  <dcterms:modified xsi:type="dcterms:W3CDTF">2021-09-06T11:10:05Z</dcterms:modified>
</cp:coreProperties>
</file>