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77" r:id="rId2"/>
    <p:sldId id="330" r:id="rId3"/>
    <p:sldId id="331" r:id="rId4"/>
    <p:sldId id="300" r:id="rId5"/>
    <p:sldId id="311" r:id="rId6"/>
    <p:sldId id="312" r:id="rId7"/>
    <p:sldId id="319" r:id="rId8"/>
    <p:sldId id="320" r:id="rId9"/>
    <p:sldId id="313" r:id="rId10"/>
    <p:sldId id="314" r:id="rId11"/>
    <p:sldId id="310" r:id="rId12"/>
    <p:sldId id="316" r:id="rId13"/>
    <p:sldId id="317" r:id="rId14"/>
    <p:sldId id="318" r:id="rId15"/>
    <p:sldId id="321" r:id="rId16"/>
    <p:sldId id="323" r:id="rId17"/>
    <p:sldId id="324" r:id="rId18"/>
    <p:sldId id="308" r:id="rId19"/>
    <p:sldId id="325" r:id="rId20"/>
    <p:sldId id="326" r:id="rId21"/>
    <p:sldId id="329" r:id="rId22"/>
    <p:sldId id="327" r:id="rId23"/>
    <p:sldId id="301" r:id="rId24"/>
    <p:sldId id="328" r:id="rId25"/>
    <p:sldId id="297" r:id="rId26"/>
    <p:sldId id="299"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14C44E-131F-4E57-A58E-34BDC122B24C}">
          <p14:sldIdLst>
            <p14:sldId id="277"/>
            <p14:sldId id="330"/>
            <p14:sldId id="331"/>
            <p14:sldId id="300"/>
            <p14:sldId id="311"/>
            <p14:sldId id="312"/>
            <p14:sldId id="319"/>
            <p14:sldId id="320"/>
            <p14:sldId id="313"/>
            <p14:sldId id="314"/>
            <p14:sldId id="310"/>
            <p14:sldId id="316"/>
            <p14:sldId id="317"/>
            <p14:sldId id="318"/>
            <p14:sldId id="321"/>
            <p14:sldId id="323"/>
            <p14:sldId id="324"/>
            <p14:sldId id="308"/>
            <p14:sldId id="325"/>
            <p14:sldId id="326"/>
            <p14:sldId id="329"/>
            <p14:sldId id="327"/>
          </p14:sldIdLst>
        </p14:section>
        <p14:section name="Exams" id="{FFA8805A-3277-4AF9-95A0-48EF4C648EC2}">
          <p14:sldIdLst>
            <p14:sldId id="301"/>
            <p14:sldId id="328"/>
            <p14:sldId id="297"/>
            <p14:sldId id="2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 Suttie" initials="GS" lastIdx="1" clrIdx="0">
    <p:extLst>
      <p:ext uri="{19B8F6BF-5375-455C-9EA6-DF929625EA0E}">
        <p15:presenceInfo xmlns:p15="http://schemas.microsoft.com/office/powerpoint/2012/main" userId="6c318e9b33532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9BD"/>
    <a:srgbClr val="52CBBE"/>
    <a:srgbClr val="5D7373"/>
    <a:srgbClr val="FEC630"/>
    <a:srgbClr val="FF5969"/>
    <a:srgbClr val="00A0A8"/>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8341A-EE7C-B37A-3E50-D588FC6CA451}" v="45" dt="2020-10-26T18:49:00.028"/>
    <p1510:client id="{8BB6217B-A8F4-043D-31C3-6FC8A08D4243}" v="8" dt="2020-10-26T20:49:22.614"/>
    <p1510:client id="{F9749B85-0C17-4050-837C-ACF4D71592E6}" v="74" dt="2020-10-26T21:27:26.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58989" autoAdjust="0"/>
  </p:normalViewPr>
  <p:slideViewPr>
    <p:cSldViewPr snapToGrid="0">
      <p:cViewPr varScale="1">
        <p:scale>
          <a:sx n="65" d="100"/>
          <a:sy n="65" d="100"/>
        </p:scale>
        <p:origin x="2064" y="60"/>
      </p:cViewPr>
      <p:guideLst>
        <p:guide orient="horz" pos="2160"/>
        <p:guide pos="3840"/>
      </p:guideLst>
    </p:cSldViewPr>
  </p:slideViewPr>
  <p:notesTextViewPr>
    <p:cViewPr>
      <p:scale>
        <a:sx n="3" d="2"/>
        <a:sy n="3" d="2"/>
      </p:scale>
      <p:origin x="0" y="0"/>
    </p:cViewPr>
  </p:notesTextViewPr>
  <p:notesViewPr>
    <p:cSldViewPr snapToGrid="0">
      <p:cViewPr varScale="1">
        <p:scale>
          <a:sx n="91" d="100"/>
          <a:sy n="91" d="100"/>
        </p:scale>
        <p:origin x="2976" y="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Thornton" userId="bacb06b5-47eb-47aa-93a2-d2c4e9f651d6" providerId="ADAL" clId="{F9749B85-0C17-4050-837C-ACF4D71592E6}"/>
    <pc:docChg chg="undo custSel mod addSld delSld modSld sldOrd modSection">
      <pc:chgData name="Thomas Thornton" userId="bacb06b5-47eb-47aa-93a2-d2c4e9f651d6" providerId="ADAL" clId="{F9749B85-0C17-4050-837C-ACF4D71592E6}" dt="2020-10-26T21:27:26.525" v="4363" actId="20577"/>
      <pc:docMkLst>
        <pc:docMk/>
      </pc:docMkLst>
      <pc:sldChg chg="addSp delSp modSp mod setBg modShow">
        <pc:chgData name="Thomas Thornton" userId="bacb06b5-47eb-47aa-93a2-d2c4e9f651d6" providerId="ADAL" clId="{F9749B85-0C17-4050-837C-ACF4D71592E6}" dt="2020-10-26T17:12:33.312" v="3425" actId="729"/>
        <pc:sldMkLst>
          <pc:docMk/>
          <pc:sldMk cId="1792378829" sldId="277"/>
        </pc:sldMkLst>
        <pc:spChg chg="del mod">
          <ac:chgData name="Thomas Thornton" userId="bacb06b5-47eb-47aa-93a2-d2c4e9f651d6" providerId="ADAL" clId="{F9749B85-0C17-4050-837C-ACF4D71592E6}" dt="2020-10-25T09:43:13.036" v="3241" actId="478"/>
          <ac:spMkLst>
            <pc:docMk/>
            <pc:sldMk cId="1792378829" sldId="277"/>
            <ac:spMk id="2" creationId="{068DCC4B-2DE0-461A-BB3C-A9A0210BF679}"/>
          </ac:spMkLst>
        </pc:spChg>
        <pc:spChg chg="del topLvl">
          <ac:chgData name="Thomas Thornton" userId="bacb06b5-47eb-47aa-93a2-d2c4e9f651d6" providerId="ADAL" clId="{F9749B85-0C17-4050-837C-ACF4D71592E6}" dt="2020-10-25T09:43:14.464" v="3242" actId="478"/>
          <ac:spMkLst>
            <pc:docMk/>
            <pc:sldMk cId="1792378829" sldId="277"/>
            <ac:spMk id="3" creationId="{05ECC44C-A168-4A8A-AD84-787047DCB9E9}"/>
          </ac:spMkLst>
        </pc:spChg>
        <pc:spChg chg="del mod">
          <ac:chgData name="Thomas Thornton" userId="bacb06b5-47eb-47aa-93a2-d2c4e9f651d6" providerId="ADAL" clId="{F9749B85-0C17-4050-837C-ACF4D71592E6}" dt="2020-10-25T09:43:42.508" v="3290" actId="478"/>
          <ac:spMkLst>
            <pc:docMk/>
            <pc:sldMk cId="1792378829" sldId="277"/>
            <ac:spMk id="8" creationId="{528B308B-3AA3-4401-8B63-883D547AE501}"/>
          </ac:spMkLst>
        </pc:spChg>
        <pc:spChg chg="del">
          <ac:chgData name="Thomas Thornton" userId="bacb06b5-47eb-47aa-93a2-d2c4e9f651d6" providerId="ADAL" clId="{F9749B85-0C17-4050-837C-ACF4D71592E6}" dt="2020-10-25T09:43:40.074" v="3289" actId="478"/>
          <ac:spMkLst>
            <pc:docMk/>
            <pc:sldMk cId="1792378829" sldId="277"/>
            <ac:spMk id="10" creationId="{1B62D630-DA14-45AA-BC28-78CA681C62BD}"/>
          </ac:spMkLst>
        </pc:spChg>
        <pc:spChg chg="add del mod">
          <ac:chgData name="Thomas Thornton" userId="bacb06b5-47eb-47aa-93a2-d2c4e9f651d6" providerId="ADAL" clId="{F9749B85-0C17-4050-837C-ACF4D71592E6}" dt="2020-10-25T09:42:39.171" v="3165" actId="22"/>
          <ac:spMkLst>
            <pc:docMk/>
            <pc:sldMk cId="1792378829" sldId="277"/>
            <ac:spMk id="11" creationId="{EA70EF43-6A4A-4176-9A46-FF65BCD4294D}"/>
          </ac:spMkLst>
        </pc:spChg>
        <pc:spChg chg="add mod">
          <ac:chgData name="Thomas Thornton" userId="bacb06b5-47eb-47aa-93a2-d2c4e9f651d6" providerId="ADAL" clId="{F9749B85-0C17-4050-837C-ACF4D71592E6}" dt="2020-10-25T09:43:53.455" v="3292" actId="26606"/>
          <ac:spMkLst>
            <pc:docMk/>
            <pc:sldMk cId="1792378829" sldId="277"/>
            <ac:spMk id="12" creationId="{0C1D01A6-BB81-4827-9482-488FEFE4CAA0}"/>
          </ac:spMkLst>
        </pc:spChg>
        <pc:spChg chg="add mod">
          <ac:chgData name="Thomas Thornton" userId="bacb06b5-47eb-47aa-93a2-d2c4e9f651d6" providerId="ADAL" clId="{F9749B85-0C17-4050-837C-ACF4D71592E6}" dt="2020-10-25T09:43:59.080" v="3293" actId="1076"/>
          <ac:spMkLst>
            <pc:docMk/>
            <pc:sldMk cId="1792378829" sldId="277"/>
            <ac:spMk id="14" creationId="{A6CA63BA-C7E9-407A-A869-13A7E9BAA2B7}"/>
          </ac:spMkLst>
        </pc:spChg>
        <pc:spChg chg="add">
          <ac:chgData name="Thomas Thornton" userId="bacb06b5-47eb-47aa-93a2-d2c4e9f651d6" providerId="ADAL" clId="{F9749B85-0C17-4050-837C-ACF4D71592E6}" dt="2020-10-25T09:43:53.455" v="3292" actId="26606"/>
          <ac:spMkLst>
            <pc:docMk/>
            <pc:sldMk cId="1792378829" sldId="277"/>
            <ac:spMk id="19" creationId="{0240AA30-F69A-4FAF-AE07-47018173A1B3}"/>
          </ac:spMkLst>
        </pc:spChg>
        <pc:spChg chg="add">
          <ac:chgData name="Thomas Thornton" userId="bacb06b5-47eb-47aa-93a2-d2c4e9f651d6" providerId="ADAL" clId="{F9749B85-0C17-4050-837C-ACF4D71592E6}" dt="2020-10-25T09:43:53.455" v="3292" actId="26606"/>
          <ac:spMkLst>
            <pc:docMk/>
            <pc:sldMk cId="1792378829" sldId="277"/>
            <ac:spMk id="21" creationId="{77AE232F-8DC9-433E-8E9F-08B5A83609EB}"/>
          </ac:spMkLst>
        </pc:spChg>
        <pc:spChg chg="add">
          <ac:chgData name="Thomas Thornton" userId="bacb06b5-47eb-47aa-93a2-d2c4e9f651d6" providerId="ADAL" clId="{F9749B85-0C17-4050-837C-ACF4D71592E6}" dt="2020-10-25T09:43:53.455" v="3292" actId="26606"/>
          <ac:spMkLst>
            <pc:docMk/>
            <pc:sldMk cId="1792378829" sldId="277"/>
            <ac:spMk id="23" creationId="{3B1C58A3-300B-400F-A894-FD8BB10A18BF}"/>
          </ac:spMkLst>
        </pc:spChg>
        <pc:spChg chg="add">
          <ac:chgData name="Thomas Thornton" userId="bacb06b5-47eb-47aa-93a2-d2c4e9f651d6" providerId="ADAL" clId="{F9749B85-0C17-4050-837C-ACF4D71592E6}" dt="2020-10-25T09:43:53.455" v="3292" actId="26606"/>
          <ac:spMkLst>
            <pc:docMk/>
            <pc:sldMk cId="1792378829" sldId="277"/>
            <ac:spMk id="25" creationId="{6FB69856-A6E3-4654-BD50-6D8E4E75B05F}"/>
          </ac:spMkLst>
        </pc:spChg>
        <pc:spChg chg="add">
          <ac:chgData name="Thomas Thornton" userId="bacb06b5-47eb-47aa-93a2-d2c4e9f651d6" providerId="ADAL" clId="{F9749B85-0C17-4050-837C-ACF4D71592E6}" dt="2020-10-25T09:43:53.455" v="3292" actId="26606"/>
          <ac:spMkLst>
            <pc:docMk/>
            <pc:sldMk cId="1792378829" sldId="277"/>
            <ac:spMk id="27" creationId="{5190D104-AE08-4129-8996-47C6F063018B}"/>
          </ac:spMkLst>
        </pc:spChg>
        <pc:spChg chg="add">
          <ac:chgData name="Thomas Thornton" userId="bacb06b5-47eb-47aa-93a2-d2c4e9f651d6" providerId="ADAL" clId="{F9749B85-0C17-4050-837C-ACF4D71592E6}" dt="2020-10-25T09:43:53.455" v="3292" actId="26606"/>
          <ac:spMkLst>
            <pc:docMk/>
            <pc:sldMk cId="1792378829" sldId="277"/>
            <ac:spMk id="29" creationId="{3B80333C-12BF-46C0-9DDE-043EA600C943}"/>
          </ac:spMkLst>
        </pc:spChg>
        <pc:spChg chg="add">
          <ac:chgData name="Thomas Thornton" userId="bacb06b5-47eb-47aa-93a2-d2c4e9f651d6" providerId="ADAL" clId="{F9749B85-0C17-4050-837C-ACF4D71592E6}" dt="2020-10-25T09:43:53.455" v="3292" actId="26606"/>
          <ac:spMkLst>
            <pc:docMk/>
            <pc:sldMk cId="1792378829" sldId="277"/>
            <ac:spMk id="31" creationId="{8488CD0F-BED8-464A-B629-B9DF357E2392}"/>
          </ac:spMkLst>
        </pc:spChg>
        <pc:spChg chg="add">
          <ac:chgData name="Thomas Thornton" userId="bacb06b5-47eb-47aa-93a2-d2c4e9f651d6" providerId="ADAL" clId="{F9749B85-0C17-4050-837C-ACF4D71592E6}" dt="2020-10-25T09:43:53.455" v="3292" actId="26606"/>
          <ac:spMkLst>
            <pc:docMk/>
            <pc:sldMk cId="1792378829" sldId="277"/>
            <ac:spMk id="33" creationId="{95F7A14D-9BE4-44DE-B304-15B1F3C38013}"/>
          </ac:spMkLst>
        </pc:spChg>
        <pc:grpChg chg="del">
          <ac:chgData name="Thomas Thornton" userId="bacb06b5-47eb-47aa-93a2-d2c4e9f651d6" providerId="ADAL" clId="{F9749B85-0C17-4050-837C-ACF4D71592E6}" dt="2020-10-25T09:43:14.464" v="3242" actId="478"/>
          <ac:grpSpMkLst>
            <pc:docMk/>
            <pc:sldMk cId="1792378829" sldId="277"/>
            <ac:grpSpMk id="9" creationId="{37EEC7D7-6708-4F48-913F-7B4A0429259E}"/>
          </ac:grpSpMkLst>
        </pc:grpChg>
        <pc:picChg chg="mod topLvl">
          <ac:chgData name="Thomas Thornton" userId="bacb06b5-47eb-47aa-93a2-d2c4e9f651d6" providerId="ADAL" clId="{F9749B85-0C17-4050-837C-ACF4D71592E6}" dt="2020-10-25T09:43:53.455" v="3292" actId="26606"/>
          <ac:picMkLst>
            <pc:docMk/>
            <pc:sldMk cId="1792378829" sldId="277"/>
            <ac:picMk id="6" creationId="{12EBC15E-ABB9-4E40-A1C0-0F8CF567B839}"/>
          </ac:picMkLst>
        </pc:picChg>
        <pc:picChg chg="mod">
          <ac:chgData name="Thomas Thornton" userId="bacb06b5-47eb-47aa-93a2-d2c4e9f651d6" providerId="ADAL" clId="{F9749B85-0C17-4050-837C-ACF4D71592E6}" dt="2020-10-25T09:43:53.455" v="3292" actId="26606"/>
          <ac:picMkLst>
            <pc:docMk/>
            <pc:sldMk cId="1792378829" sldId="277"/>
            <ac:picMk id="7" creationId="{F5BE3016-F9B0-4A18-8B77-0384E2D499D9}"/>
          </ac:picMkLst>
        </pc:picChg>
      </pc:sldChg>
      <pc:sldChg chg="addSp delSp modSp del mod modNotesTx">
        <pc:chgData name="Thomas Thornton" userId="bacb06b5-47eb-47aa-93a2-d2c4e9f651d6" providerId="ADAL" clId="{F9749B85-0C17-4050-837C-ACF4D71592E6}" dt="2020-10-25T09:44:46.655" v="3335" actId="2696"/>
        <pc:sldMkLst>
          <pc:docMk/>
          <pc:sldMk cId="229104839" sldId="283"/>
        </pc:sldMkLst>
        <pc:spChg chg="mod">
          <ac:chgData name="Thomas Thornton" userId="bacb06b5-47eb-47aa-93a2-d2c4e9f651d6" providerId="ADAL" clId="{F9749B85-0C17-4050-837C-ACF4D71592E6}" dt="2020-10-25T09:41:07.023" v="3024" actId="26606"/>
          <ac:spMkLst>
            <pc:docMk/>
            <pc:sldMk cId="229104839" sldId="283"/>
            <ac:spMk id="2" creationId="{068DCC4B-2DE0-461A-BB3C-A9A0210BF679}"/>
          </ac:spMkLst>
        </pc:spChg>
        <pc:spChg chg="mod">
          <ac:chgData name="Thomas Thornton" userId="bacb06b5-47eb-47aa-93a2-d2c4e9f651d6" providerId="ADAL" clId="{F9749B85-0C17-4050-837C-ACF4D71592E6}" dt="2020-10-25T09:41:19.073" v="3026" actId="27636"/>
          <ac:spMkLst>
            <pc:docMk/>
            <pc:sldMk cId="229104839" sldId="283"/>
            <ac:spMk id="4" creationId="{853DFA06-6643-493F-B8F9-5B71F179C6FB}"/>
          </ac:spMkLst>
        </pc:spChg>
        <pc:spChg chg="del">
          <ac:chgData name="Thomas Thornton" userId="bacb06b5-47eb-47aa-93a2-d2c4e9f651d6" providerId="ADAL" clId="{F9749B85-0C17-4050-837C-ACF4D71592E6}" dt="2020-10-25T09:11:15.107" v="1924" actId="478"/>
          <ac:spMkLst>
            <pc:docMk/>
            <pc:sldMk cId="229104839" sldId="283"/>
            <ac:spMk id="10" creationId="{D40E453A-C9EF-4B49-860E-FFE11602671C}"/>
          </ac:spMkLst>
        </pc:spChg>
        <pc:spChg chg="del">
          <ac:chgData name="Thomas Thornton" userId="bacb06b5-47eb-47aa-93a2-d2c4e9f651d6" providerId="ADAL" clId="{F9749B85-0C17-4050-837C-ACF4D71592E6}" dt="2020-10-25T09:41:07.023" v="3024" actId="26606"/>
          <ac:spMkLst>
            <pc:docMk/>
            <pc:sldMk cId="229104839" sldId="283"/>
            <ac:spMk id="15" creationId="{B05E4F47-B148-49E0-B472-BBF149315524}"/>
          </ac:spMkLst>
        </pc:spChg>
        <pc:spChg chg="del">
          <ac:chgData name="Thomas Thornton" userId="bacb06b5-47eb-47aa-93a2-d2c4e9f651d6" providerId="ADAL" clId="{F9749B85-0C17-4050-837C-ACF4D71592E6}" dt="2020-10-25T09:41:07.023" v="3024" actId="26606"/>
          <ac:spMkLst>
            <pc:docMk/>
            <pc:sldMk cId="229104839" sldId="283"/>
            <ac:spMk id="19" creationId="{684BF3E1-C321-4F38-85CF-FEBBEEC15E2D}"/>
          </ac:spMkLst>
        </pc:spChg>
        <pc:spChg chg="add">
          <ac:chgData name="Thomas Thornton" userId="bacb06b5-47eb-47aa-93a2-d2c4e9f651d6" providerId="ADAL" clId="{F9749B85-0C17-4050-837C-ACF4D71592E6}" dt="2020-10-25T09:41:07.023" v="3024" actId="26606"/>
          <ac:spMkLst>
            <pc:docMk/>
            <pc:sldMk cId="229104839" sldId="283"/>
            <ac:spMk id="24" creationId="{F4C0B10B-D2C4-4A54-AFAD-3D27DF88BB37}"/>
          </ac:spMkLst>
        </pc:spChg>
        <pc:grpChg chg="add">
          <ac:chgData name="Thomas Thornton" userId="bacb06b5-47eb-47aa-93a2-d2c4e9f651d6" providerId="ADAL" clId="{F9749B85-0C17-4050-837C-ACF4D71592E6}" dt="2020-10-25T09:41:07.023" v="3024" actId="26606"/>
          <ac:grpSpMkLst>
            <pc:docMk/>
            <pc:sldMk cId="229104839" sldId="283"/>
            <ac:grpSpMk id="26" creationId="{B6BADB90-C74B-40D6-86DC-503F65FCE8DC}"/>
          </ac:grpSpMkLst>
        </pc:grpChg>
        <pc:picChg chg="mod">
          <ac:chgData name="Thomas Thornton" userId="bacb06b5-47eb-47aa-93a2-d2c4e9f651d6" providerId="ADAL" clId="{F9749B85-0C17-4050-837C-ACF4D71592E6}" dt="2020-10-25T09:41:07.023" v="3024" actId="26606"/>
          <ac:picMkLst>
            <pc:docMk/>
            <pc:sldMk cId="229104839" sldId="283"/>
            <ac:picMk id="3" creationId="{96233426-1C34-4AED-8A11-E3B4043CE7D8}"/>
          </ac:picMkLst>
        </pc:picChg>
        <pc:picChg chg="del">
          <ac:chgData name="Thomas Thornton" userId="bacb06b5-47eb-47aa-93a2-d2c4e9f651d6" providerId="ADAL" clId="{F9749B85-0C17-4050-837C-ACF4D71592E6}" dt="2020-10-25T09:41:07.023" v="3024" actId="26606"/>
          <ac:picMkLst>
            <pc:docMk/>
            <pc:sldMk cId="229104839" sldId="283"/>
            <ac:picMk id="17" creationId="{7A2CE8EB-F719-4F84-9E91-F538438CAC76}"/>
          </ac:picMkLst>
        </pc:picChg>
      </pc:sldChg>
      <pc:sldChg chg="addSp delSp modSp mod ord setBg">
        <pc:chgData name="Thomas Thornton" userId="bacb06b5-47eb-47aa-93a2-d2c4e9f651d6" providerId="ADAL" clId="{F9749B85-0C17-4050-837C-ACF4D71592E6}" dt="2020-10-25T09:38:09.226" v="2982" actId="478"/>
        <pc:sldMkLst>
          <pc:docMk/>
          <pc:sldMk cId="1487754699" sldId="297"/>
        </pc:sldMkLst>
        <pc:spChg chg="mod">
          <ac:chgData name="Thomas Thornton" userId="bacb06b5-47eb-47aa-93a2-d2c4e9f651d6" providerId="ADAL" clId="{F9749B85-0C17-4050-837C-ACF4D71592E6}" dt="2020-10-22T10:50:47.349" v="1179" actId="26606"/>
          <ac:spMkLst>
            <pc:docMk/>
            <pc:sldMk cId="1487754699" sldId="297"/>
            <ac:spMk id="2" creationId="{068DCC4B-2DE0-461A-BB3C-A9A0210BF679}"/>
          </ac:spMkLst>
        </pc:spChg>
        <pc:spChg chg="mod">
          <ac:chgData name="Thomas Thornton" userId="bacb06b5-47eb-47aa-93a2-d2c4e9f651d6" providerId="ADAL" clId="{F9749B85-0C17-4050-837C-ACF4D71592E6}" dt="2020-10-22T10:50:47.349" v="1179" actId="26606"/>
          <ac:spMkLst>
            <pc:docMk/>
            <pc:sldMk cId="1487754699" sldId="297"/>
            <ac:spMk id="5" creationId="{6A9EB1F7-2B51-4919-98E0-343E40F820A7}"/>
          </ac:spMkLst>
        </pc:spChg>
        <pc:spChg chg="del mod">
          <ac:chgData name="Thomas Thornton" userId="bacb06b5-47eb-47aa-93a2-d2c4e9f651d6" providerId="ADAL" clId="{F9749B85-0C17-4050-837C-ACF4D71592E6}" dt="2020-10-22T10:50:40.555" v="1178"/>
          <ac:spMkLst>
            <pc:docMk/>
            <pc:sldMk cId="1487754699" sldId="297"/>
            <ac:spMk id="6" creationId="{645147DD-8637-4B9B-9C4D-EF6C9F262D29}"/>
          </ac:spMkLst>
        </pc:spChg>
        <pc:spChg chg="del mod ord">
          <ac:chgData name="Thomas Thornton" userId="bacb06b5-47eb-47aa-93a2-d2c4e9f651d6" providerId="ADAL" clId="{F9749B85-0C17-4050-837C-ACF4D71592E6}" dt="2020-10-25T09:38:09.226" v="2982" actId="478"/>
          <ac:spMkLst>
            <pc:docMk/>
            <pc:sldMk cId="1487754699" sldId="297"/>
            <ac:spMk id="10" creationId="{D40E453A-C9EF-4B49-860E-FFE11602671C}"/>
          </ac:spMkLst>
        </pc:spChg>
        <pc:spChg chg="add">
          <ac:chgData name="Thomas Thornton" userId="bacb06b5-47eb-47aa-93a2-d2c4e9f651d6" providerId="ADAL" clId="{F9749B85-0C17-4050-837C-ACF4D71592E6}" dt="2020-10-22T10:50:47.349" v="1179" actId="26606"/>
          <ac:spMkLst>
            <pc:docMk/>
            <pc:sldMk cId="1487754699" sldId="297"/>
            <ac:spMk id="15" creationId="{3B854194-185D-494D-905C-7C7CB2E30F6E}"/>
          </ac:spMkLst>
        </pc:spChg>
        <pc:spChg chg="add">
          <ac:chgData name="Thomas Thornton" userId="bacb06b5-47eb-47aa-93a2-d2c4e9f651d6" providerId="ADAL" clId="{F9749B85-0C17-4050-837C-ACF4D71592E6}" dt="2020-10-22T10:50:47.349" v="1179" actId="26606"/>
          <ac:spMkLst>
            <pc:docMk/>
            <pc:sldMk cId="1487754699" sldId="297"/>
            <ac:spMk id="17" creationId="{B4F5FA0D-0104-4987-8241-EFF7C85B88DE}"/>
          </ac:spMkLst>
        </pc:spChg>
        <pc:picChg chg="add">
          <ac:chgData name="Thomas Thornton" userId="bacb06b5-47eb-47aa-93a2-d2c4e9f651d6" providerId="ADAL" clId="{F9749B85-0C17-4050-837C-ACF4D71592E6}" dt="2020-10-22T10:50:47.349" v="1179" actId="26606"/>
          <ac:picMkLst>
            <pc:docMk/>
            <pc:sldMk cId="1487754699" sldId="297"/>
            <ac:picMk id="19" creationId="{2897127E-6CEF-446C-BE87-93B7C46E49D1}"/>
          </ac:picMkLst>
        </pc:picChg>
      </pc:sldChg>
      <pc:sldChg chg="addSp delSp modSp mod ord">
        <pc:chgData name="Thomas Thornton" userId="bacb06b5-47eb-47aa-93a2-d2c4e9f651d6" providerId="ADAL" clId="{F9749B85-0C17-4050-837C-ACF4D71592E6}" dt="2020-10-25T09:38:13.879" v="2984" actId="478"/>
        <pc:sldMkLst>
          <pc:docMk/>
          <pc:sldMk cId="2983536855" sldId="299"/>
        </pc:sldMkLst>
        <pc:spChg chg="mod">
          <ac:chgData name="Thomas Thornton" userId="bacb06b5-47eb-47aa-93a2-d2c4e9f651d6" providerId="ADAL" clId="{F9749B85-0C17-4050-837C-ACF4D71592E6}" dt="2020-10-25T09:37:54.588" v="2981" actId="20577"/>
          <ac:spMkLst>
            <pc:docMk/>
            <pc:sldMk cId="2983536855" sldId="299"/>
            <ac:spMk id="2" creationId="{068DCC4B-2DE0-461A-BB3C-A9A0210BF679}"/>
          </ac:spMkLst>
        </pc:spChg>
        <pc:spChg chg="mod topLvl">
          <ac:chgData name="Thomas Thornton" userId="bacb06b5-47eb-47aa-93a2-d2c4e9f651d6" providerId="ADAL" clId="{F9749B85-0C17-4050-837C-ACF4D71592E6}" dt="2020-10-25T09:37:27.948" v="2966" actId="20577"/>
          <ac:spMkLst>
            <pc:docMk/>
            <pc:sldMk cId="2983536855" sldId="299"/>
            <ac:spMk id="3" creationId="{37FA1883-64FE-4FDC-A795-A95DB5BEEFF4}"/>
          </ac:spMkLst>
        </pc:spChg>
        <pc:spChg chg="del mod">
          <ac:chgData name="Thomas Thornton" userId="bacb06b5-47eb-47aa-93a2-d2c4e9f651d6" providerId="ADAL" clId="{F9749B85-0C17-4050-837C-ACF4D71592E6}" dt="2020-10-25T09:38:13.879" v="2984" actId="478"/>
          <ac:spMkLst>
            <pc:docMk/>
            <pc:sldMk cId="2983536855" sldId="299"/>
            <ac:spMk id="5" creationId="{59B60BD0-F8A8-4DC8-89D9-D8BB1DE489F9}"/>
          </ac:spMkLst>
        </pc:spChg>
        <pc:spChg chg="del topLvl">
          <ac:chgData name="Thomas Thornton" userId="bacb06b5-47eb-47aa-93a2-d2c4e9f651d6" providerId="ADAL" clId="{F9749B85-0C17-4050-837C-ACF4D71592E6}" dt="2020-10-20T19:01:45.776" v="756" actId="478"/>
          <ac:spMkLst>
            <pc:docMk/>
            <pc:sldMk cId="2983536855" sldId="299"/>
            <ac:spMk id="7" creationId="{98388487-DCBC-49D1-9CB6-02E16A1BAFAC}"/>
          </ac:spMkLst>
        </pc:spChg>
        <pc:spChg chg="del">
          <ac:chgData name="Thomas Thornton" userId="bacb06b5-47eb-47aa-93a2-d2c4e9f651d6" providerId="ADAL" clId="{F9749B85-0C17-4050-837C-ACF4D71592E6}" dt="2020-10-20T19:01:44.565" v="755" actId="478"/>
          <ac:spMkLst>
            <pc:docMk/>
            <pc:sldMk cId="2983536855" sldId="299"/>
            <ac:spMk id="8" creationId="{67D7EA25-92D6-4894-A531-3C30E1CCCA4F}"/>
          </ac:spMkLst>
        </pc:spChg>
        <pc:spChg chg="del">
          <ac:chgData name="Thomas Thornton" userId="bacb06b5-47eb-47aa-93a2-d2c4e9f651d6" providerId="ADAL" clId="{F9749B85-0C17-4050-837C-ACF4D71592E6}" dt="2020-10-20T19:01:43.068" v="754" actId="478"/>
          <ac:spMkLst>
            <pc:docMk/>
            <pc:sldMk cId="2983536855" sldId="299"/>
            <ac:spMk id="9" creationId="{AE4525EB-BF74-4443-9D8A-7CA27EB38AE5}"/>
          </ac:spMkLst>
        </pc:spChg>
        <pc:spChg chg="del">
          <ac:chgData name="Thomas Thornton" userId="bacb06b5-47eb-47aa-93a2-d2c4e9f651d6" providerId="ADAL" clId="{F9749B85-0C17-4050-837C-ACF4D71592E6}" dt="2020-10-20T19:01:57.252" v="757" actId="26606"/>
          <ac:spMkLst>
            <pc:docMk/>
            <pc:sldMk cId="2983536855" sldId="299"/>
            <ac:spMk id="15" creationId="{8D70B121-56F4-4848-B38B-182089D909FA}"/>
          </ac:spMkLst>
        </pc:spChg>
        <pc:spChg chg="add">
          <ac:chgData name="Thomas Thornton" userId="bacb06b5-47eb-47aa-93a2-d2c4e9f651d6" providerId="ADAL" clId="{F9749B85-0C17-4050-837C-ACF4D71592E6}" dt="2020-10-20T19:01:57.252" v="757" actId="26606"/>
          <ac:spMkLst>
            <pc:docMk/>
            <pc:sldMk cId="2983536855" sldId="299"/>
            <ac:spMk id="22" creationId="{827B839B-9ADE-406B-8590-F1CAEDED45A1}"/>
          </ac:spMkLst>
        </pc:spChg>
        <pc:spChg chg="add">
          <ac:chgData name="Thomas Thornton" userId="bacb06b5-47eb-47aa-93a2-d2c4e9f651d6" providerId="ADAL" clId="{F9749B85-0C17-4050-837C-ACF4D71592E6}" dt="2020-10-20T19:01:57.252" v="757" actId="26606"/>
          <ac:spMkLst>
            <pc:docMk/>
            <pc:sldMk cId="2983536855" sldId="299"/>
            <ac:spMk id="24" creationId="{CFE45BF0-46DB-408C-B5F7-7B11716805D4}"/>
          </ac:spMkLst>
        </pc:spChg>
        <pc:spChg chg="add">
          <ac:chgData name="Thomas Thornton" userId="bacb06b5-47eb-47aa-93a2-d2c4e9f651d6" providerId="ADAL" clId="{F9749B85-0C17-4050-837C-ACF4D71592E6}" dt="2020-10-20T19:01:57.252" v="757" actId="26606"/>
          <ac:spMkLst>
            <pc:docMk/>
            <pc:sldMk cId="2983536855" sldId="299"/>
            <ac:spMk id="26" creationId="{2AEBC8F2-97B1-41B4-93F1-2D289E197FBA}"/>
          </ac:spMkLst>
        </pc:spChg>
        <pc:spChg chg="add">
          <ac:chgData name="Thomas Thornton" userId="bacb06b5-47eb-47aa-93a2-d2c4e9f651d6" providerId="ADAL" clId="{F9749B85-0C17-4050-837C-ACF4D71592E6}" dt="2020-10-20T19:01:57.252" v="757" actId="26606"/>
          <ac:spMkLst>
            <pc:docMk/>
            <pc:sldMk cId="2983536855" sldId="299"/>
            <ac:spMk id="28" creationId="{472E3A19-F5D5-48FC-BB9C-48C2F68F598B}"/>
          </ac:spMkLst>
        </pc:spChg>
        <pc:spChg chg="add">
          <ac:chgData name="Thomas Thornton" userId="bacb06b5-47eb-47aa-93a2-d2c4e9f651d6" providerId="ADAL" clId="{F9749B85-0C17-4050-837C-ACF4D71592E6}" dt="2020-10-20T19:01:57.252" v="757" actId="26606"/>
          <ac:spMkLst>
            <pc:docMk/>
            <pc:sldMk cId="2983536855" sldId="299"/>
            <ac:spMk id="30" creationId="{7A62E32F-BB65-43A8-8EB5-92346890E549}"/>
          </ac:spMkLst>
        </pc:spChg>
        <pc:spChg chg="add">
          <ac:chgData name="Thomas Thornton" userId="bacb06b5-47eb-47aa-93a2-d2c4e9f651d6" providerId="ADAL" clId="{F9749B85-0C17-4050-837C-ACF4D71592E6}" dt="2020-10-20T19:01:57.252" v="757" actId="26606"/>
          <ac:spMkLst>
            <pc:docMk/>
            <pc:sldMk cId="2983536855" sldId="299"/>
            <ac:spMk id="32" creationId="{14E91B64-9FCC-451E-AFB4-A827D6329367}"/>
          </ac:spMkLst>
        </pc:spChg>
        <pc:grpChg chg="del">
          <ac:chgData name="Thomas Thornton" userId="bacb06b5-47eb-47aa-93a2-d2c4e9f651d6" providerId="ADAL" clId="{F9749B85-0C17-4050-837C-ACF4D71592E6}" dt="2020-10-20T19:01:45.776" v="756" actId="478"/>
          <ac:grpSpMkLst>
            <pc:docMk/>
            <pc:sldMk cId="2983536855" sldId="299"/>
            <ac:grpSpMk id="4" creationId="{6D9DAB0D-AA0F-47EB-9AAB-918E2B6BC574}"/>
          </ac:grpSpMkLst>
        </pc:grpChg>
        <pc:cxnChg chg="del">
          <ac:chgData name="Thomas Thornton" userId="bacb06b5-47eb-47aa-93a2-d2c4e9f651d6" providerId="ADAL" clId="{F9749B85-0C17-4050-837C-ACF4D71592E6}" dt="2020-10-20T19:01:57.252" v="757" actId="26606"/>
          <ac:cxnSpMkLst>
            <pc:docMk/>
            <pc:sldMk cId="2983536855" sldId="299"/>
            <ac:cxnSpMk id="17" creationId="{2D72A2C9-F3CA-4216-8BAD-FA4C970C3C4E}"/>
          </ac:cxnSpMkLst>
        </pc:cxnChg>
      </pc:sldChg>
      <pc:sldChg chg="addSp delSp modSp add del mod modNotesTx">
        <pc:chgData name="Thomas Thornton" userId="bacb06b5-47eb-47aa-93a2-d2c4e9f651d6" providerId="ADAL" clId="{F9749B85-0C17-4050-837C-ACF4D71592E6}" dt="2020-10-26T17:40:17.596" v="4213" actId="20577"/>
        <pc:sldMkLst>
          <pc:docMk/>
          <pc:sldMk cId="1162110245" sldId="300"/>
        </pc:sldMkLst>
        <pc:spChg chg="add del mod">
          <ac:chgData name="Thomas Thornton" userId="bacb06b5-47eb-47aa-93a2-d2c4e9f651d6" providerId="ADAL" clId="{F9749B85-0C17-4050-837C-ACF4D71592E6}" dt="2020-10-25T09:42:05.183" v="3152" actId="26606"/>
          <ac:spMkLst>
            <pc:docMk/>
            <pc:sldMk cId="1162110245" sldId="300"/>
            <ac:spMk id="9" creationId="{3F7A118E-4E1B-450E-8259-A57A7A0D69CA}"/>
          </ac:spMkLst>
        </pc:spChg>
        <pc:spChg chg="del">
          <ac:chgData name="Thomas Thornton" userId="bacb06b5-47eb-47aa-93a2-d2c4e9f651d6" providerId="ADAL" clId="{F9749B85-0C17-4050-837C-ACF4D71592E6}" dt="2020-10-25T09:47:03.787" v="3366" actId="478"/>
          <ac:spMkLst>
            <pc:docMk/>
            <pc:sldMk cId="1162110245" sldId="300"/>
            <ac:spMk id="10" creationId="{D40E453A-C9EF-4B49-860E-FFE11602671C}"/>
          </ac:spMkLst>
        </pc:spChg>
        <pc:spChg chg="add del mod">
          <ac:chgData name="Thomas Thornton" userId="bacb06b5-47eb-47aa-93a2-d2c4e9f651d6" providerId="ADAL" clId="{F9749B85-0C17-4050-837C-ACF4D71592E6}" dt="2020-10-25T09:41:58.917" v="3151" actId="478"/>
          <ac:spMkLst>
            <pc:docMk/>
            <pc:sldMk cId="1162110245" sldId="300"/>
            <ac:spMk id="21" creationId="{27095390-FFEB-4913-AD1F-E91DF62C8F97}"/>
          </ac:spMkLst>
        </pc:spChg>
        <pc:graphicFrameChg chg="add del">
          <ac:chgData name="Thomas Thornton" userId="bacb06b5-47eb-47aa-93a2-d2c4e9f651d6" providerId="ADAL" clId="{F9749B85-0C17-4050-837C-ACF4D71592E6}" dt="2020-10-25T09:40:48.585" v="3019" actId="26606"/>
          <ac:graphicFrameMkLst>
            <pc:docMk/>
            <pc:sldMk cId="1162110245" sldId="300"/>
            <ac:graphicFrameMk id="25" creationId="{8988893A-2DED-4B15-93F2-DB4E46A5D6A9}"/>
          </ac:graphicFrameMkLst>
        </pc:graphicFrameChg>
        <pc:graphicFrameChg chg="add mod">
          <ac:chgData name="Thomas Thornton" userId="bacb06b5-47eb-47aa-93a2-d2c4e9f651d6" providerId="ADAL" clId="{F9749B85-0C17-4050-837C-ACF4D71592E6}" dt="2020-10-25T09:46:59.589" v="3365" actId="1076"/>
          <ac:graphicFrameMkLst>
            <pc:docMk/>
            <pc:sldMk cId="1162110245" sldId="300"/>
            <ac:graphicFrameMk id="26" creationId="{4E7E5373-AAB3-467E-A661-02BB58A2908D}"/>
          </ac:graphicFrameMkLst>
        </pc:graphicFrameChg>
        <pc:graphicFrameChg chg="add del">
          <ac:chgData name="Thomas Thornton" userId="bacb06b5-47eb-47aa-93a2-d2c4e9f651d6" providerId="ADAL" clId="{F9749B85-0C17-4050-837C-ACF4D71592E6}" dt="2020-10-25T09:40:51.719" v="3021" actId="26606"/>
          <ac:graphicFrameMkLst>
            <pc:docMk/>
            <pc:sldMk cId="1162110245" sldId="300"/>
            <ac:graphicFrameMk id="27" creationId="{39B4B675-B866-41F3-9235-E7E07A0E8FC3}"/>
          </ac:graphicFrameMkLst>
        </pc:graphicFrameChg>
      </pc:sldChg>
      <pc:sldChg chg="addSp delSp modSp mod setBg modNotesTx">
        <pc:chgData name="Thomas Thornton" userId="bacb06b5-47eb-47aa-93a2-d2c4e9f651d6" providerId="ADAL" clId="{F9749B85-0C17-4050-837C-ACF4D71592E6}" dt="2020-10-25T09:53:28.635" v="3423" actId="113"/>
        <pc:sldMkLst>
          <pc:docMk/>
          <pc:sldMk cId="2154101418" sldId="301"/>
        </pc:sldMkLst>
        <pc:spChg chg="mod">
          <ac:chgData name="Thomas Thornton" userId="bacb06b5-47eb-47aa-93a2-d2c4e9f651d6" providerId="ADAL" clId="{F9749B85-0C17-4050-837C-ACF4D71592E6}" dt="2020-10-20T18:59:53.281" v="751" actId="26606"/>
          <ac:spMkLst>
            <pc:docMk/>
            <pc:sldMk cId="2154101418" sldId="301"/>
            <ac:spMk id="2" creationId="{068DCC4B-2DE0-461A-BB3C-A9A0210BF679}"/>
          </ac:spMkLst>
        </pc:spChg>
        <pc:spChg chg="del mod">
          <ac:chgData name="Thomas Thornton" userId="bacb06b5-47eb-47aa-93a2-d2c4e9f651d6" providerId="ADAL" clId="{F9749B85-0C17-4050-837C-ACF4D71592E6}" dt="2020-10-20T18:59:53.281" v="751" actId="26606"/>
          <ac:spMkLst>
            <pc:docMk/>
            <pc:sldMk cId="2154101418" sldId="301"/>
            <ac:spMk id="5" creationId="{6A9EB1F7-2B51-4919-98E0-343E40F820A7}"/>
          </ac:spMkLst>
        </pc:spChg>
        <pc:spChg chg="mod">
          <ac:chgData name="Thomas Thornton" userId="bacb06b5-47eb-47aa-93a2-d2c4e9f651d6" providerId="ADAL" clId="{F9749B85-0C17-4050-837C-ACF4D71592E6}" dt="2020-10-20T18:59:53.281" v="751" actId="26606"/>
          <ac:spMkLst>
            <pc:docMk/>
            <pc:sldMk cId="2154101418" sldId="301"/>
            <ac:spMk id="6" creationId="{645147DD-8637-4B9B-9C4D-EF6C9F262D29}"/>
          </ac:spMkLst>
        </pc:spChg>
        <pc:spChg chg="del mod">
          <ac:chgData name="Thomas Thornton" userId="bacb06b5-47eb-47aa-93a2-d2c4e9f651d6" providerId="ADAL" clId="{F9749B85-0C17-4050-837C-ACF4D71592E6}" dt="2020-10-25T09:38:20.187" v="2986" actId="478"/>
          <ac:spMkLst>
            <pc:docMk/>
            <pc:sldMk cId="2154101418" sldId="301"/>
            <ac:spMk id="10" creationId="{D40E453A-C9EF-4B49-860E-FFE11602671C}"/>
          </ac:spMkLst>
        </pc:spChg>
        <pc:spChg chg="add">
          <ac:chgData name="Thomas Thornton" userId="bacb06b5-47eb-47aa-93a2-d2c4e9f651d6" providerId="ADAL" clId="{F9749B85-0C17-4050-837C-ACF4D71592E6}" dt="2020-10-20T18:59:53.281" v="751" actId="26606"/>
          <ac:spMkLst>
            <pc:docMk/>
            <pc:sldMk cId="2154101418" sldId="301"/>
            <ac:spMk id="16" creationId="{7DA1F35B-C8F7-4A5A-9339-7DA4D785B300}"/>
          </ac:spMkLst>
        </pc:spChg>
        <pc:spChg chg="add">
          <ac:chgData name="Thomas Thornton" userId="bacb06b5-47eb-47aa-93a2-d2c4e9f651d6" providerId="ADAL" clId="{F9749B85-0C17-4050-837C-ACF4D71592E6}" dt="2020-10-20T18:59:53.281" v="751" actId="26606"/>
          <ac:spMkLst>
            <pc:docMk/>
            <pc:sldMk cId="2154101418" sldId="301"/>
            <ac:spMk id="18" creationId="{B2D4AD41-40DA-4A81-92F5-B6E3BA1ED82A}"/>
          </ac:spMkLst>
        </pc:spChg>
        <pc:graphicFrameChg chg="add mod">
          <ac:chgData name="Thomas Thornton" userId="bacb06b5-47eb-47aa-93a2-d2c4e9f651d6" providerId="ADAL" clId="{F9749B85-0C17-4050-837C-ACF4D71592E6}" dt="2020-10-25T09:53:28.635" v="3423" actId="113"/>
          <ac:graphicFrameMkLst>
            <pc:docMk/>
            <pc:sldMk cId="2154101418" sldId="301"/>
            <ac:graphicFrameMk id="12" creationId="{3A813D77-E373-4550-B286-356D218C902D}"/>
          </ac:graphicFrameMkLst>
        </pc:graphicFrameChg>
      </pc:sldChg>
      <pc:sldChg chg="addSp delSp modSp mod ord setBg modNotesTx">
        <pc:chgData name="Thomas Thornton" userId="bacb06b5-47eb-47aa-93a2-d2c4e9f651d6" providerId="ADAL" clId="{F9749B85-0C17-4050-837C-ACF4D71592E6}" dt="2020-10-25T09:51:42.909" v="3407" actId="113"/>
        <pc:sldMkLst>
          <pc:docMk/>
          <pc:sldMk cId="4032275748" sldId="308"/>
        </pc:sldMkLst>
        <pc:spChg chg="mod">
          <ac:chgData name="Thomas Thornton" userId="bacb06b5-47eb-47aa-93a2-d2c4e9f651d6" providerId="ADAL" clId="{F9749B85-0C17-4050-837C-ACF4D71592E6}" dt="2020-10-25T09:50:39.658" v="3395" actId="26606"/>
          <ac:spMkLst>
            <pc:docMk/>
            <pc:sldMk cId="4032275748" sldId="308"/>
            <ac:spMk id="2" creationId="{068DCC4B-2DE0-461A-BB3C-A9A0210BF679}"/>
          </ac:spMkLst>
        </pc:spChg>
        <pc:spChg chg="add mod">
          <ac:chgData name="Thomas Thornton" userId="bacb06b5-47eb-47aa-93a2-d2c4e9f651d6" providerId="ADAL" clId="{F9749B85-0C17-4050-837C-ACF4D71592E6}" dt="2020-10-25T09:51:42.909" v="3407" actId="113"/>
          <ac:spMkLst>
            <pc:docMk/>
            <pc:sldMk cId="4032275748" sldId="308"/>
            <ac:spMk id="5" creationId="{D00DF589-04E9-41A0-8B5E-37267663AB41}"/>
          </ac:spMkLst>
        </pc:spChg>
        <pc:spChg chg="del mod ord">
          <ac:chgData name="Thomas Thornton" userId="bacb06b5-47eb-47aa-93a2-d2c4e9f651d6" providerId="ADAL" clId="{F9749B85-0C17-4050-837C-ACF4D71592E6}" dt="2020-10-25T09:38:27.414" v="2988" actId="478"/>
          <ac:spMkLst>
            <pc:docMk/>
            <pc:sldMk cId="4032275748" sldId="308"/>
            <ac:spMk id="10" creationId="{D40E453A-C9EF-4B49-860E-FFE11602671C}"/>
          </ac:spMkLst>
        </pc:spChg>
        <pc:spChg chg="add del">
          <ac:chgData name="Thomas Thornton" userId="bacb06b5-47eb-47aa-93a2-d2c4e9f651d6" providerId="ADAL" clId="{F9749B85-0C17-4050-837C-ACF4D71592E6}" dt="2020-10-20T18:37:30.003" v="424" actId="26606"/>
          <ac:spMkLst>
            <pc:docMk/>
            <pc:sldMk cId="4032275748" sldId="308"/>
            <ac:spMk id="15" creationId="{827B839B-9ADE-406B-8590-F1CAEDED45A1}"/>
          </ac:spMkLst>
        </pc:spChg>
        <pc:spChg chg="add del">
          <ac:chgData name="Thomas Thornton" userId="bacb06b5-47eb-47aa-93a2-d2c4e9f651d6" providerId="ADAL" clId="{F9749B85-0C17-4050-837C-ACF4D71592E6}" dt="2020-10-20T18:37:30.003" v="424" actId="26606"/>
          <ac:spMkLst>
            <pc:docMk/>
            <pc:sldMk cId="4032275748" sldId="308"/>
            <ac:spMk id="17" creationId="{CFE45BF0-46DB-408C-B5F7-7B11716805D4}"/>
          </ac:spMkLst>
        </pc:spChg>
        <pc:spChg chg="add del">
          <ac:chgData name="Thomas Thornton" userId="bacb06b5-47eb-47aa-93a2-d2c4e9f651d6" providerId="ADAL" clId="{F9749B85-0C17-4050-837C-ACF4D71592E6}" dt="2020-10-20T18:37:30.003" v="424" actId="26606"/>
          <ac:spMkLst>
            <pc:docMk/>
            <pc:sldMk cId="4032275748" sldId="308"/>
            <ac:spMk id="19" creationId="{2AEBC8F2-97B1-41B4-93F1-2D289E197FBA}"/>
          </ac:spMkLst>
        </pc:spChg>
        <pc:spChg chg="add del">
          <ac:chgData name="Thomas Thornton" userId="bacb06b5-47eb-47aa-93a2-d2c4e9f651d6" providerId="ADAL" clId="{F9749B85-0C17-4050-837C-ACF4D71592E6}" dt="2020-10-20T18:37:30.003" v="424" actId="26606"/>
          <ac:spMkLst>
            <pc:docMk/>
            <pc:sldMk cId="4032275748" sldId="308"/>
            <ac:spMk id="21" creationId="{472E3A19-F5D5-48FC-BB9C-48C2F68F598B}"/>
          </ac:spMkLst>
        </pc:spChg>
        <pc:spChg chg="add del">
          <ac:chgData name="Thomas Thornton" userId="bacb06b5-47eb-47aa-93a2-d2c4e9f651d6" providerId="ADAL" clId="{F9749B85-0C17-4050-837C-ACF4D71592E6}" dt="2020-10-20T18:37:30.003" v="424" actId="26606"/>
          <ac:spMkLst>
            <pc:docMk/>
            <pc:sldMk cId="4032275748" sldId="308"/>
            <ac:spMk id="23" creationId="{7A62E32F-BB65-43A8-8EB5-92346890E549}"/>
          </ac:spMkLst>
        </pc:spChg>
        <pc:spChg chg="add del">
          <ac:chgData name="Thomas Thornton" userId="bacb06b5-47eb-47aa-93a2-d2c4e9f651d6" providerId="ADAL" clId="{F9749B85-0C17-4050-837C-ACF4D71592E6}" dt="2020-10-20T18:37:30.003" v="424" actId="26606"/>
          <ac:spMkLst>
            <pc:docMk/>
            <pc:sldMk cId="4032275748" sldId="308"/>
            <ac:spMk id="25" creationId="{14E91B64-9FCC-451E-AFB4-A827D6329367}"/>
          </ac:spMkLst>
        </pc:spChg>
        <pc:spChg chg="add del">
          <ac:chgData name="Thomas Thornton" userId="bacb06b5-47eb-47aa-93a2-d2c4e9f651d6" providerId="ADAL" clId="{F9749B85-0C17-4050-837C-ACF4D71592E6}" dt="2020-10-25T09:50:39.658" v="3395" actId="26606"/>
          <ac:spMkLst>
            <pc:docMk/>
            <pc:sldMk cId="4032275748" sldId="308"/>
            <ac:spMk id="27" creationId="{3B854194-185D-494D-905C-7C7CB2E30F6E}"/>
          </ac:spMkLst>
        </pc:spChg>
        <pc:spChg chg="add del">
          <ac:chgData name="Thomas Thornton" userId="bacb06b5-47eb-47aa-93a2-d2c4e9f651d6" providerId="ADAL" clId="{F9749B85-0C17-4050-837C-ACF4D71592E6}" dt="2020-10-25T09:50:39.658" v="3395" actId="26606"/>
          <ac:spMkLst>
            <pc:docMk/>
            <pc:sldMk cId="4032275748" sldId="308"/>
            <ac:spMk id="28" creationId="{B4F5FA0D-0104-4987-8241-EFF7C85B88DE}"/>
          </ac:spMkLst>
        </pc:spChg>
        <pc:spChg chg="add">
          <ac:chgData name="Thomas Thornton" userId="bacb06b5-47eb-47aa-93a2-d2c4e9f651d6" providerId="ADAL" clId="{F9749B85-0C17-4050-837C-ACF4D71592E6}" dt="2020-10-25T09:50:39.658" v="3395" actId="26606"/>
          <ac:spMkLst>
            <pc:docMk/>
            <pc:sldMk cId="4032275748" sldId="308"/>
            <ac:spMk id="34" creationId="{827B839B-9ADE-406B-8590-F1CAEDED45A1}"/>
          </ac:spMkLst>
        </pc:spChg>
        <pc:spChg chg="add">
          <ac:chgData name="Thomas Thornton" userId="bacb06b5-47eb-47aa-93a2-d2c4e9f651d6" providerId="ADAL" clId="{F9749B85-0C17-4050-837C-ACF4D71592E6}" dt="2020-10-25T09:50:39.658" v="3395" actId="26606"/>
          <ac:spMkLst>
            <pc:docMk/>
            <pc:sldMk cId="4032275748" sldId="308"/>
            <ac:spMk id="36" creationId="{CFE45BF0-46DB-408C-B5F7-7B11716805D4}"/>
          </ac:spMkLst>
        </pc:spChg>
        <pc:spChg chg="add">
          <ac:chgData name="Thomas Thornton" userId="bacb06b5-47eb-47aa-93a2-d2c4e9f651d6" providerId="ADAL" clId="{F9749B85-0C17-4050-837C-ACF4D71592E6}" dt="2020-10-25T09:50:39.658" v="3395" actId="26606"/>
          <ac:spMkLst>
            <pc:docMk/>
            <pc:sldMk cId="4032275748" sldId="308"/>
            <ac:spMk id="38" creationId="{2AEBC8F2-97B1-41B4-93F1-2D289E197FBA}"/>
          </ac:spMkLst>
        </pc:spChg>
        <pc:spChg chg="add">
          <ac:chgData name="Thomas Thornton" userId="bacb06b5-47eb-47aa-93a2-d2c4e9f651d6" providerId="ADAL" clId="{F9749B85-0C17-4050-837C-ACF4D71592E6}" dt="2020-10-25T09:50:39.658" v="3395" actId="26606"/>
          <ac:spMkLst>
            <pc:docMk/>
            <pc:sldMk cId="4032275748" sldId="308"/>
            <ac:spMk id="40" creationId="{472E3A19-F5D5-48FC-BB9C-48C2F68F598B}"/>
          </ac:spMkLst>
        </pc:spChg>
        <pc:spChg chg="add">
          <ac:chgData name="Thomas Thornton" userId="bacb06b5-47eb-47aa-93a2-d2c4e9f651d6" providerId="ADAL" clId="{F9749B85-0C17-4050-837C-ACF4D71592E6}" dt="2020-10-25T09:50:39.658" v="3395" actId="26606"/>
          <ac:spMkLst>
            <pc:docMk/>
            <pc:sldMk cId="4032275748" sldId="308"/>
            <ac:spMk id="42" creationId="{7A62E32F-BB65-43A8-8EB5-92346890E549}"/>
          </ac:spMkLst>
        </pc:spChg>
        <pc:spChg chg="add">
          <ac:chgData name="Thomas Thornton" userId="bacb06b5-47eb-47aa-93a2-d2c4e9f651d6" providerId="ADAL" clId="{F9749B85-0C17-4050-837C-ACF4D71592E6}" dt="2020-10-25T09:50:39.658" v="3395" actId="26606"/>
          <ac:spMkLst>
            <pc:docMk/>
            <pc:sldMk cId="4032275748" sldId="308"/>
            <ac:spMk id="44" creationId="{14E91B64-9FCC-451E-AFB4-A827D6329367}"/>
          </ac:spMkLst>
        </pc:spChg>
        <pc:picChg chg="add del">
          <ac:chgData name="Thomas Thornton" userId="bacb06b5-47eb-47aa-93a2-d2c4e9f651d6" providerId="ADAL" clId="{F9749B85-0C17-4050-837C-ACF4D71592E6}" dt="2020-10-25T09:50:39.658" v="3395" actId="26606"/>
          <ac:picMkLst>
            <pc:docMk/>
            <pc:sldMk cId="4032275748" sldId="308"/>
            <ac:picMk id="29" creationId="{2897127E-6CEF-446C-BE87-93B7C46E49D1}"/>
          </ac:picMkLst>
        </pc:picChg>
      </pc:sldChg>
      <pc:sldChg chg="addSp delSp modSp del mod setBg">
        <pc:chgData name="Thomas Thornton" userId="bacb06b5-47eb-47aa-93a2-d2c4e9f651d6" providerId="ADAL" clId="{F9749B85-0C17-4050-837C-ACF4D71592E6}" dt="2020-10-25T09:53:45.507" v="3424" actId="2696"/>
        <pc:sldMkLst>
          <pc:docMk/>
          <pc:sldMk cId="1594682328" sldId="309"/>
        </pc:sldMkLst>
        <pc:spChg chg="mod">
          <ac:chgData name="Thomas Thornton" userId="bacb06b5-47eb-47aa-93a2-d2c4e9f651d6" providerId="ADAL" clId="{F9749B85-0C17-4050-837C-ACF4D71592E6}" dt="2020-10-22T10:55:02.669" v="1614" actId="26606"/>
          <ac:spMkLst>
            <pc:docMk/>
            <pc:sldMk cId="1594682328" sldId="309"/>
            <ac:spMk id="2" creationId="{068DCC4B-2DE0-461A-BB3C-A9A0210BF679}"/>
          </ac:spMkLst>
        </pc:spChg>
        <pc:spChg chg="del mod">
          <ac:chgData name="Thomas Thornton" userId="bacb06b5-47eb-47aa-93a2-d2c4e9f651d6" providerId="ADAL" clId="{F9749B85-0C17-4050-837C-ACF4D71592E6}" dt="2020-10-25T09:38:11.602" v="2983" actId="478"/>
          <ac:spMkLst>
            <pc:docMk/>
            <pc:sldMk cId="1594682328" sldId="309"/>
            <ac:spMk id="10" creationId="{D40E453A-C9EF-4B49-860E-FFE11602671C}"/>
          </ac:spMkLst>
        </pc:spChg>
        <pc:spChg chg="add">
          <ac:chgData name="Thomas Thornton" userId="bacb06b5-47eb-47aa-93a2-d2c4e9f651d6" providerId="ADAL" clId="{F9749B85-0C17-4050-837C-ACF4D71592E6}" dt="2020-10-22T10:55:02.669" v="1614" actId="26606"/>
          <ac:spMkLst>
            <pc:docMk/>
            <pc:sldMk cId="1594682328" sldId="309"/>
            <ac:spMk id="15" creationId="{23962611-DFD5-4092-AAFD-559E3DFCE2C9}"/>
          </ac:spMkLst>
        </pc:spChg>
        <pc:picChg chg="add">
          <ac:chgData name="Thomas Thornton" userId="bacb06b5-47eb-47aa-93a2-d2c4e9f651d6" providerId="ADAL" clId="{F9749B85-0C17-4050-837C-ACF4D71592E6}" dt="2020-10-22T10:55:02.669" v="1614" actId="26606"/>
          <ac:picMkLst>
            <pc:docMk/>
            <pc:sldMk cId="1594682328" sldId="309"/>
            <ac:picMk id="17" creationId="{2270F1FA-0425-408F-9861-80BF5AFB276D}"/>
          </ac:picMkLst>
        </pc:picChg>
      </pc:sldChg>
      <pc:sldChg chg="addSp modSp mod setBg modNotesTx">
        <pc:chgData name="Thomas Thornton" userId="bacb06b5-47eb-47aa-93a2-d2c4e9f651d6" providerId="ADAL" clId="{F9749B85-0C17-4050-837C-ACF4D71592E6}" dt="2020-10-26T17:31:16.219" v="4060" actId="313"/>
        <pc:sldMkLst>
          <pc:docMk/>
          <pc:sldMk cId="1717223890" sldId="310"/>
        </pc:sldMkLst>
        <pc:spChg chg="mod">
          <ac:chgData name="Thomas Thornton" userId="bacb06b5-47eb-47aa-93a2-d2c4e9f651d6" providerId="ADAL" clId="{F9749B85-0C17-4050-837C-ACF4D71592E6}" dt="2020-10-25T09:45:21.856" v="3341" actId="26606"/>
          <ac:spMkLst>
            <pc:docMk/>
            <pc:sldMk cId="1717223890" sldId="310"/>
            <ac:spMk id="2" creationId="{068DCC4B-2DE0-461A-BB3C-A9A0210BF679}"/>
          </ac:spMkLst>
        </pc:spChg>
        <pc:spChg chg="add">
          <ac:chgData name="Thomas Thornton" userId="bacb06b5-47eb-47aa-93a2-d2c4e9f651d6" providerId="ADAL" clId="{F9749B85-0C17-4050-837C-ACF4D71592E6}" dt="2020-10-25T09:45:21.856" v="3341" actId="26606"/>
          <ac:spMkLst>
            <pc:docMk/>
            <pc:sldMk cId="1717223890" sldId="310"/>
            <ac:spMk id="17" creationId="{3A5B4632-C963-4296-86F0-79AA9EA5AE98}"/>
          </ac:spMkLst>
        </pc:spChg>
        <pc:graphicFrameChg chg="mod modGraphic">
          <ac:chgData name="Thomas Thornton" userId="bacb06b5-47eb-47aa-93a2-d2c4e9f651d6" providerId="ADAL" clId="{F9749B85-0C17-4050-837C-ACF4D71592E6}" dt="2020-10-25T09:48:50.744" v="3381" actId="255"/>
          <ac:graphicFrameMkLst>
            <pc:docMk/>
            <pc:sldMk cId="1717223890" sldId="310"/>
            <ac:graphicFrameMk id="12" creationId="{C60CEE60-088D-4E39-9E2E-27F45B28FF5C}"/>
          </ac:graphicFrameMkLst>
        </pc:graphicFrameChg>
      </pc:sldChg>
      <pc:sldChg chg="modSp modNotesTx">
        <pc:chgData name="Thomas Thornton" userId="bacb06b5-47eb-47aa-93a2-d2c4e9f651d6" providerId="ADAL" clId="{F9749B85-0C17-4050-837C-ACF4D71592E6}" dt="2020-10-26T17:43:20.148" v="4281" actId="6549"/>
        <pc:sldMkLst>
          <pc:docMk/>
          <pc:sldMk cId="2976566438" sldId="311"/>
        </pc:sldMkLst>
        <pc:graphicFrameChg chg="mod">
          <ac:chgData name="Thomas Thornton" userId="bacb06b5-47eb-47aa-93a2-d2c4e9f651d6" providerId="ADAL" clId="{F9749B85-0C17-4050-837C-ACF4D71592E6}" dt="2020-10-25T09:47:08.563" v="3367" actId="113"/>
          <ac:graphicFrameMkLst>
            <pc:docMk/>
            <pc:sldMk cId="2976566438" sldId="311"/>
            <ac:graphicFrameMk id="6" creationId="{BF072C0B-5CF7-4D83-AEB5-EFC58467DCED}"/>
          </ac:graphicFrameMkLst>
        </pc:graphicFrameChg>
      </pc:sldChg>
      <pc:sldChg chg="addSp delSp modSp mod modNotesTx">
        <pc:chgData name="Thomas Thornton" userId="bacb06b5-47eb-47aa-93a2-d2c4e9f651d6" providerId="ADAL" clId="{F9749B85-0C17-4050-837C-ACF4D71592E6}" dt="2020-10-26T17:29:19.916" v="3963" actId="20577"/>
        <pc:sldMkLst>
          <pc:docMk/>
          <pc:sldMk cId="2488284914" sldId="312"/>
        </pc:sldMkLst>
        <pc:spChg chg="mod">
          <ac:chgData name="Thomas Thornton" userId="bacb06b5-47eb-47aa-93a2-d2c4e9f651d6" providerId="ADAL" clId="{F9749B85-0C17-4050-837C-ACF4D71592E6}" dt="2020-10-25T09:47:32.526" v="3369" actId="26606"/>
          <ac:spMkLst>
            <pc:docMk/>
            <pc:sldMk cId="2488284914" sldId="312"/>
            <ac:spMk id="2" creationId="{068DCC4B-2DE0-461A-BB3C-A9A0210BF679}"/>
          </ac:spMkLst>
        </pc:spChg>
        <pc:spChg chg="mod ord">
          <ac:chgData name="Thomas Thornton" userId="bacb06b5-47eb-47aa-93a2-d2c4e9f651d6" providerId="ADAL" clId="{F9749B85-0C17-4050-837C-ACF4D71592E6}" dt="2020-10-25T09:47:32.526" v="3369" actId="26606"/>
          <ac:spMkLst>
            <pc:docMk/>
            <pc:sldMk cId="2488284914" sldId="312"/>
            <ac:spMk id="7" creationId="{7771CF7A-52EE-4A81-9992-70F2A2A0D4F8}"/>
          </ac:spMkLst>
        </pc:spChg>
        <pc:spChg chg="del">
          <ac:chgData name="Thomas Thornton" userId="bacb06b5-47eb-47aa-93a2-d2c4e9f651d6" providerId="ADAL" clId="{F9749B85-0C17-4050-837C-ACF4D71592E6}" dt="2020-10-25T09:47:32.526" v="3369" actId="26606"/>
          <ac:spMkLst>
            <pc:docMk/>
            <pc:sldMk cId="2488284914" sldId="312"/>
            <ac:spMk id="27" creationId="{7D8E67F2-F753-4E06-8229-4970A6725835}"/>
          </ac:spMkLst>
        </pc:spChg>
        <pc:spChg chg="del">
          <ac:chgData name="Thomas Thornton" userId="bacb06b5-47eb-47aa-93a2-d2c4e9f651d6" providerId="ADAL" clId="{F9749B85-0C17-4050-837C-ACF4D71592E6}" dt="2020-10-25T09:47:32.526" v="3369" actId="26606"/>
          <ac:spMkLst>
            <pc:docMk/>
            <pc:sldMk cId="2488284914" sldId="312"/>
            <ac:spMk id="31" creationId="{007B8288-68CC-4847-8419-CF535B6B7EEA}"/>
          </ac:spMkLst>
        </pc:spChg>
        <pc:spChg chg="del">
          <ac:chgData name="Thomas Thornton" userId="bacb06b5-47eb-47aa-93a2-d2c4e9f651d6" providerId="ADAL" clId="{F9749B85-0C17-4050-837C-ACF4D71592E6}" dt="2020-10-25T09:47:32.526" v="3369" actId="26606"/>
          <ac:spMkLst>
            <pc:docMk/>
            <pc:sldMk cId="2488284914" sldId="312"/>
            <ac:spMk id="33" creationId="{32BA8EA8-C1B6-4309-B674-F9F399B96288}"/>
          </ac:spMkLst>
        </pc:spChg>
        <pc:spChg chg="add">
          <ac:chgData name="Thomas Thornton" userId="bacb06b5-47eb-47aa-93a2-d2c4e9f651d6" providerId="ADAL" clId="{F9749B85-0C17-4050-837C-ACF4D71592E6}" dt="2020-10-25T09:47:32.526" v="3369" actId="26606"/>
          <ac:spMkLst>
            <pc:docMk/>
            <pc:sldMk cId="2488284914" sldId="312"/>
            <ac:spMk id="38" creationId="{D4993743-B10A-433C-9996-3035D2C3ABC6}"/>
          </ac:spMkLst>
        </pc:spChg>
        <pc:spChg chg="add">
          <ac:chgData name="Thomas Thornton" userId="bacb06b5-47eb-47aa-93a2-d2c4e9f651d6" providerId="ADAL" clId="{F9749B85-0C17-4050-837C-ACF4D71592E6}" dt="2020-10-25T09:47:32.526" v="3369" actId="26606"/>
          <ac:spMkLst>
            <pc:docMk/>
            <pc:sldMk cId="2488284914" sldId="312"/>
            <ac:spMk id="40" creationId="{BB3B8946-A0AA-42D4-8A24-639DC6EA170E}"/>
          </ac:spMkLst>
        </pc:spChg>
        <pc:spChg chg="add">
          <ac:chgData name="Thomas Thornton" userId="bacb06b5-47eb-47aa-93a2-d2c4e9f651d6" providerId="ADAL" clId="{F9749B85-0C17-4050-837C-ACF4D71592E6}" dt="2020-10-25T09:47:32.526" v="3369" actId="26606"/>
          <ac:spMkLst>
            <pc:docMk/>
            <pc:sldMk cId="2488284914" sldId="312"/>
            <ac:spMk id="42" creationId="{AB1038E6-06EF-4DCB-B52E-D3825C50F7C6}"/>
          </ac:spMkLst>
        </pc:spChg>
        <pc:spChg chg="add">
          <ac:chgData name="Thomas Thornton" userId="bacb06b5-47eb-47aa-93a2-d2c4e9f651d6" providerId="ADAL" clId="{F9749B85-0C17-4050-837C-ACF4D71592E6}" dt="2020-10-25T09:47:32.526" v="3369" actId="26606"/>
          <ac:spMkLst>
            <pc:docMk/>
            <pc:sldMk cId="2488284914" sldId="312"/>
            <ac:spMk id="44" creationId="{5C7EF35C-8B7D-4026-8F09-8B2B2250579B}"/>
          </ac:spMkLst>
        </pc:spChg>
        <pc:spChg chg="add">
          <ac:chgData name="Thomas Thornton" userId="bacb06b5-47eb-47aa-93a2-d2c4e9f651d6" providerId="ADAL" clId="{F9749B85-0C17-4050-837C-ACF4D71592E6}" dt="2020-10-25T09:47:32.526" v="3369" actId="26606"/>
          <ac:spMkLst>
            <pc:docMk/>
            <pc:sldMk cId="2488284914" sldId="312"/>
            <ac:spMk id="46" creationId="{5F24A71D-C0A9-49AC-B2D1-5A9EA2BD383E}"/>
          </ac:spMkLst>
        </pc:spChg>
        <pc:spChg chg="add">
          <ac:chgData name="Thomas Thornton" userId="bacb06b5-47eb-47aa-93a2-d2c4e9f651d6" providerId="ADAL" clId="{F9749B85-0C17-4050-837C-ACF4D71592E6}" dt="2020-10-25T09:47:32.526" v="3369" actId="26606"/>
          <ac:spMkLst>
            <pc:docMk/>
            <pc:sldMk cId="2488284914" sldId="312"/>
            <ac:spMk id="48" creationId="{14280C55-570C-4284-9850-B2BA33DB6726}"/>
          </ac:spMkLst>
        </pc:spChg>
        <pc:picChg chg="mod">
          <ac:chgData name="Thomas Thornton" userId="bacb06b5-47eb-47aa-93a2-d2c4e9f651d6" providerId="ADAL" clId="{F9749B85-0C17-4050-837C-ACF4D71592E6}" dt="2020-10-25T09:47:32.526" v="3369" actId="26606"/>
          <ac:picMkLst>
            <pc:docMk/>
            <pc:sldMk cId="2488284914" sldId="312"/>
            <ac:picMk id="5" creationId="{351CB42A-11B9-4F5D-96EB-53A04F57C20D}"/>
          </ac:picMkLst>
        </pc:picChg>
        <pc:picChg chg="mod">
          <ac:chgData name="Thomas Thornton" userId="bacb06b5-47eb-47aa-93a2-d2c4e9f651d6" providerId="ADAL" clId="{F9749B85-0C17-4050-837C-ACF4D71592E6}" dt="2020-10-25T09:47:32.526" v="3369" actId="26606"/>
          <ac:picMkLst>
            <pc:docMk/>
            <pc:sldMk cId="2488284914" sldId="312"/>
            <ac:picMk id="9" creationId="{723E4C42-ABA7-445F-AB67-7087DCD50447}"/>
          </ac:picMkLst>
        </pc:picChg>
        <pc:picChg chg="del">
          <ac:chgData name="Thomas Thornton" userId="bacb06b5-47eb-47aa-93a2-d2c4e9f651d6" providerId="ADAL" clId="{F9749B85-0C17-4050-837C-ACF4D71592E6}" dt="2020-10-25T09:47:32.526" v="3369" actId="26606"/>
          <ac:picMkLst>
            <pc:docMk/>
            <pc:sldMk cId="2488284914" sldId="312"/>
            <ac:picMk id="29" creationId="{2EE1BDFD-564B-44A4-841A-50D6A8E75CB4}"/>
          </ac:picMkLst>
        </pc:picChg>
      </pc:sldChg>
      <pc:sldChg chg="addSp delSp modSp mod modNotesTx">
        <pc:chgData name="Thomas Thornton" userId="bacb06b5-47eb-47aa-93a2-d2c4e9f651d6" providerId="ADAL" clId="{F9749B85-0C17-4050-837C-ACF4D71592E6}" dt="2020-10-26T17:30:40.066" v="4038" actId="6549"/>
        <pc:sldMkLst>
          <pc:docMk/>
          <pc:sldMk cId="4187342180" sldId="313"/>
        </pc:sldMkLst>
        <pc:spChg chg="mod">
          <ac:chgData name="Thomas Thornton" userId="bacb06b5-47eb-47aa-93a2-d2c4e9f651d6" providerId="ADAL" clId="{F9749B85-0C17-4050-837C-ACF4D71592E6}" dt="2020-10-25T09:48:13.319" v="3374" actId="26606"/>
          <ac:spMkLst>
            <pc:docMk/>
            <pc:sldMk cId="4187342180" sldId="313"/>
            <ac:spMk id="2" creationId="{068DCC4B-2DE0-461A-BB3C-A9A0210BF679}"/>
          </ac:spMkLst>
        </pc:spChg>
        <pc:spChg chg="mod">
          <ac:chgData name="Thomas Thornton" userId="bacb06b5-47eb-47aa-93a2-d2c4e9f651d6" providerId="ADAL" clId="{F9749B85-0C17-4050-837C-ACF4D71592E6}" dt="2020-10-25T09:48:13.319" v="3374" actId="26606"/>
          <ac:spMkLst>
            <pc:docMk/>
            <pc:sldMk cId="4187342180" sldId="313"/>
            <ac:spMk id="4" creationId="{BE6CD72A-0E0A-4A00-8983-803E50D39799}"/>
          </ac:spMkLst>
        </pc:spChg>
        <pc:spChg chg="add del">
          <ac:chgData name="Thomas Thornton" userId="bacb06b5-47eb-47aa-93a2-d2c4e9f651d6" providerId="ADAL" clId="{F9749B85-0C17-4050-837C-ACF4D71592E6}" dt="2020-10-25T09:48:13.319" v="3374" actId="26606"/>
          <ac:spMkLst>
            <pc:docMk/>
            <pc:sldMk cId="4187342180" sldId="313"/>
            <ac:spMk id="9" creationId="{73C994B4-9721-4148-9EEC-6793CECDE8DD}"/>
          </ac:spMkLst>
        </pc:spChg>
        <pc:spChg chg="add del">
          <ac:chgData name="Thomas Thornton" userId="bacb06b5-47eb-47aa-93a2-d2c4e9f651d6" providerId="ADAL" clId="{F9749B85-0C17-4050-837C-ACF4D71592E6}" dt="2020-10-25T09:48:13.319" v="3374" actId="26606"/>
          <ac:spMkLst>
            <pc:docMk/>
            <pc:sldMk cId="4187342180" sldId="313"/>
            <ac:spMk id="11" creationId="{F9D95E49-763A-4886-B038-82F734740554}"/>
          </ac:spMkLst>
        </pc:spChg>
        <pc:spChg chg="add del">
          <ac:chgData name="Thomas Thornton" userId="bacb06b5-47eb-47aa-93a2-d2c4e9f651d6" providerId="ADAL" clId="{F9749B85-0C17-4050-837C-ACF4D71592E6}" dt="2020-10-25T09:48:13.319" v="3374" actId="26606"/>
          <ac:spMkLst>
            <pc:docMk/>
            <pc:sldMk cId="4187342180" sldId="313"/>
            <ac:spMk id="13" creationId="{99B60357-232D-4489-8786-BF4E4F74BA76}"/>
          </ac:spMkLst>
        </pc:spChg>
        <pc:spChg chg="add del">
          <ac:chgData name="Thomas Thornton" userId="bacb06b5-47eb-47aa-93a2-d2c4e9f651d6" providerId="ADAL" clId="{F9749B85-0C17-4050-837C-ACF4D71592E6}" dt="2020-10-25T09:48:13.319" v="3374" actId="26606"/>
          <ac:spMkLst>
            <pc:docMk/>
            <pc:sldMk cId="4187342180" sldId="313"/>
            <ac:spMk id="15" creationId="{28928A89-D0B3-42AC-80FB-CA7D445693CB}"/>
          </ac:spMkLst>
        </pc:spChg>
        <pc:spChg chg="add del">
          <ac:chgData name="Thomas Thornton" userId="bacb06b5-47eb-47aa-93a2-d2c4e9f651d6" providerId="ADAL" clId="{F9749B85-0C17-4050-837C-ACF4D71592E6}" dt="2020-10-25T09:48:12.355" v="3372" actId="26606"/>
          <ac:spMkLst>
            <pc:docMk/>
            <pc:sldMk cId="4187342180" sldId="313"/>
            <ac:spMk id="24" creationId="{001E89D5-DF28-48E8-9340-C5BFED8D9177}"/>
          </ac:spMkLst>
        </pc:spChg>
        <pc:spChg chg="add del">
          <ac:chgData name="Thomas Thornton" userId="bacb06b5-47eb-47aa-93a2-d2c4e9f651d6" providerId="ADAL" clId="{F9749B85-0C17-4050-837C-ACF4D71592E6}" dt="2020-10-25T09:48:12.355" v="3372" actId="26606"/>
          <ac:spMkLst>
            <pc:docMk/>
            <pc:sldMk cId="4187342180" sldId="313"/>
            <ac:spMk id="26" creationId="{950519B7-DCB1-4999-A2BB-5674EDB2F0DA}"/>
          </ac:spMkLst>
        </pc:spChg>
        <pc:spChg chg="add del">
          <ac:chgData name="Thomas Thornton" userId="bacb06b5-47eb-47aa-93a2-d2c4e9f651d6" providerId="ADAL" clId="{F9749B85-0C17-4050-837C-ACF4D71592E6}" dt="2020-10-25T09:48:12.355" v="3372" actId="26606"/>
          <ac:spMkLst>
            <pc:docMk/>
            <pc:sldMk cId="4187342180" sldId="313"/>
            <ac:spMk id="28" creationId="{FEA3E6C2-0820-41EE-816A-5D9A9CB330C8}"/>
          </ac:spMkLst>
        </pc:spChg>
        <pc:spChg chg="add del">
          <ac:chgData name="Thomas Thornton" userId="bacb06b5-47eb-47aa-93a2-d2c4e9f651d6" providerId="ADAL" clId="{F9749B85-0C17-4050-837C-ACF4D71592E6}" dt="2020-10-25T09:48:13.319" v="3374" actId="26606"/>
          <ac:spMkLst>
            <pc:docMk/>
            <pc:sldMk cId="4187342180" sldId="313"/>
            <ac:spMk id="38" creationId="{73C994B4-9721-4148-9EEC-6793CECDE8DD}"/>
          </ac:spMkLst>
        </pc:spChg>
        <pc:spChg chg="add del">
          <ac:chgData name="Thomas Thornton" userId="bacb06b5-47eb-47aa-93a2-d2c4e9f651d6" providerId="ADAL" clId="{F9749B85-0C17-4050-837C-ACF4D71592E6}" dt="2020-10-25T09:48:13.319" v="3374" actId="26606"/>
          <ac:spMkLst>
            <pc:docMk/>
            <pc:sldMk cId="4187342180" sldId="313"/>
            <ac:spMk id="39" creationId="{F9D95E49-763A-4886-B038-82F734740554}"/>
          </ac:spMkLst>
        </pc:spChg>
        <pc:spChg chg="add del">
          <ac:chgData name="Thomas Thornton" userId="bacb06b5-47eb-47aa-93a2-d2c4e9f651d6" providerId="ADAL" clId="{F9749B85-0C17-4050-837C-ACF4D71592E6}" dt="2020-10-25T09:48:13.319" v="3374" actId="26606"/>
          <ac:spMkLst>
            <pc:docMk/>
            <pc:sldMk cId="4187342180" sldId="313"/>
            <ac:spMk id="40" creationId="{99B60357-232D-4489-8786-BF4E4F74BA76}"/>
          </ac:spMkLst>
        </pc:spChg>
        <pc:spChg chg="add del">
          <ac:chgData name="Thomas Thornton" userId="bacb06b5-47eb-47aa-93a2-d2c4e9f651d6" providerId="ADAL" clId="{F9749B85-0C17-4050-837C-ACF4D71592E6}" dt="2020-10-25T09:48:13.319" v="3374" actId="26606"/>
          <ac:spMkLst>
            <pc:docMk/>
            <pc:sldMk cId="4187342180" sldId="313"/>
            <ac:spMk id="41" creationId="{0197FA73-731F-466D-969F-703CBAEB4E16}"/>
          </ac:spMkLst>
        </pc:spChg>
        <pc:grpChg chg="add del">
          <ac:chgData name="Thomas Thornton" userId="bacb06b5-47eb-47aa-93a2-d2c4e9f651d6" providerId="ADAL" clId="{F9749B85-0C17-4050-837C-ACF4D71592E6}" dt="2020-10-25T09:48:12.355" v="3372" actId="26606"/>
          <ac:grpSpMkLst>
            <pc:docMk/>
            <pc:sldMk cId="4187342180" sldId="313"/>
            <ac:grpSpMk id="34" creationId="{3E2DADEA-1493-4E29-BA44-D31003B56B23}"/>
          </ac:grpSpMkLst>
        </pc:grpChg>
        <pc:picChg chg="mod ord">
          <ac:chgData name="Thomas Thornton" userId="bacb06b5-47eb-47aa-93a2-d2c4e9f651d6" providerId="ADAL" clId="{F9749B85-0C17-4050-837C-ACF4D71592E6}" dt="2020-10-25T09:48:13.319" v="3374" actId="26606"/>
          <ac:picMkLst>
            <pc:docMk/>
            <pc:sldMk cId="4187342180" sldId="313"/>
            <ac:picMk id="3" creationId="{2D635D4B-6E61-4CE2-BBF7-18C856D4D789}"/>
          </ac:picMkLst>
        </pc:picChg>
        <pc:cxnChg chg="add del">
          <ac:chgData name="Thomas Thornton" userId="bacb06b5-47eb-47aa-93a2-d2c4e9f651d6" providerId="ADAL" clId="{F9749B85-0C17-4050-837C-ACF4D71592E6}" dt="2020-10-25T09:48:13.319" v="3374" actId="26606"/>
          <ac:cxnSpMkLst>
            <pc:docMk/>
            <pc:sldMk cId="4187342180" sldId="313"/>
            <ac:cxnSpMk id="17" creationId="{F085D7B9-E066-4923-8CB7-294BF306296A}"/>
          </ac:cxnSpMkLst>
        </pc:cxnChg>
        <pc:cxnChg chg="add del">
          <ac:chgData name="Thomas Thornton" userId="bacb06b5-47eb-47aa-93a2-d2c4e9f651d6" providerId="ADAL" clId="{F9749B85-0C17-4050-837C-ACF4D71592E6}" dt="2020-10-25T09:48:13.319" v="3374" actId="26606"/>
          <ac:cxnSpMkLst>
            <pc:docMk/>
            <pc:sldMk cId="4187342180" sldId="313"/>
            <ac:cxnSpMk id="19" creationId="{25443840-A796-4C43-8DC1-1B738EFEC522}"/>
          </ac:cxnSpMkLst>
        </pc:cxnChg>
        <pc:cxnChg chg="add del">
          <ac:chgData name="Thomas Thornton" userId="bacb06b5-47eb-47aa-93a2-d2c4e9f651d6" providerId="ADAL" clId="{F9749B85-0C17-4050-837C-ACF4D71592E6}" dt="2020-10-25T09:48:12.355" v="3372" actId="26606"/>
          <ac:cxnSpMkLst>
            <pc:docMk/>
            <pc:sldMk cId="4187342180" sldId="313"/>
            <ac:cxnSpMk id="30" creationId="{3304A1FC-7F16-45A9-ADE8-53298F3982DE}"/>
          </ac:cxnSpMkLst>
        </pc:cxnChg>
        <pc:cxnChg chg="add del">
          <ac:chgData name="Thomas Thornton" userId="bacb06b5-47eb-47aa-93a2-d2c4e9f651d6" providerId="ADAL" clId="{F9749B85-0C17-4050-837C-ACF4D71592E6}" dt="2020-10-25T09:48:12.355" v="3372" actId="26606"/>
          <ac:cxnSpMkLst>
            <pc:docMk/>
            <pc:sldMk cId="4187342180" sldId="313"/>
            <ac:cxnSpMk id="32" creationId="{D6995363-9B01-4FCB-835B-E75A28DBF107}"/>
          </ac:cxnSpMkLst>
        </pc:cxnChg>
        <pc:cxnChg chg="add del">
          <ac:chgData name="Thomas Thornton" userId="bacb06b5-47eb-47aa-93a2-d2c4e9f651d6" providerId="ADAL" clId="{F9749B85-0C17-4050-837C-ACF4D71592E6}" dt="2020-10-25T09:48:13.319" v="3374" actId="26606"/>
          <ac:cxnSpMkLst>
            <pc:docMk/>
            <pc:sldMk cId="4187342180" sldId="313"/>
            <ac:cxnSpMk id="42" creationId="{F085D7B9-E066-4923-8CB7-294BF306296A}"/>
          </ac:cxnSpMkLst>
        </pc:cxnChg>
        <pc:cxnChg chg="add del">
          <ac:chgData name="Thomas Thornton" userId="bacb06b5-47eb-47aa-93a2-d2c4e9f651d6" providerId="ADAL" clId="{F9749B85-0C17-4050-837C-ACF4D71592E6}" dt="2020-10-25T09:48:13.319" v="3374" actId="26606"/>
          <ac:cxnSpMkLst>
            <pc:docMk/>
            <pc:sldMk cId="4187342180" sldId="313"/>
            <ac:cxnSpMk id="43" creationId="{25443840-A796-4C43-8DC1-1B738EFEC522}"/>
          </ac:cxnSpMkLst>
        </pc:cxnChg>
      </pc:sldChg>
      <pc:sldChg chg="modSp mod modNotesTx">
        <pc:chgData name="Thomas Thornton" userId="bacb06b5-47eb-47aa-93a2-d2c4e9f651d6" providerId="ADAL" clId="{F9749B85-0C17-4050-837C-ACF4D71592E6}" dt="2020-10-25T09:48:26.893" v="3377" actId="113"/>
        <pc:sldMkLst>
          <pc:docMk/>
          <pc:sldMk cId="2417205639" sldId="314"/>
        </pc:sldMkLst>
        <pc:spChg chg="mod">
          <ac:chgData name="Thomas Thornton" userId="bacb06b5-47eb-47aa-93a2-d2c4e9f651d6" providerId="ADAL" clId="{F9749B85-0C17-4050-837C-ACF4D71592E6}" dt="2020-10-25T09:48:26.893" v="3377" actId="113"/>
          <ac:spMkLst>
            <pc:docMk/>
            <pc:sldMk cId="2417205639" sldId="314"/>
            <ac:spMk id="7" creationId="{1C0BBB4D-8057-4E75-8459-DFD5E917649A}"/>
          </ac:spMkLst>
        </pc:spChg>
      </pc:sldChg>
      <pc:sldChg chg="del">
        <pc:chgData name="Thomas Thornton" userId="bacb06b5-47eb-47aa-93a2-d2c4e9f651d6" providerId="ADAL" clId="{F9749B85-0C17-4050-837C-ACF4D71592E6}" dt="2020-10-25T09:13:09.844" v="2021" actId="2696"/>
        <pc:sldMkLst>
          <pc:docMk/>
          <pc:sldMk cId="1541259679" sldId="315"/>
        </pc:sldMkLst>
      </pc:sldChg>
      <pc:sldChg chg="addSp delSp modSp mod modNotesTx">
        <pc:chgData name="Thomas Thornton" userId="bacb06b5-47eb-47aa-93a2-d2c4e9f651d6" providerId="ADAL" clId="{F9749B85-0C17-4050-837C-ACF4D71592E6}" dt="2020-10-26T17:52:12.851" v="4295" actId="20577"/>
        <pc:sldMkLst>
          <pc:docMk/>
          <pc:sldMk cId="2067605237" sldId="316"/>
        </pc:sldMkLst>
        <pc:spChg chg="mod">
          <ac:chgData name="Thomas Thornton" userId="bacb06b5-47eb-47aa-93a2-d2c4e9f651d6" providerId="ADAL" clId="{F9749B85-0C17-4050-837C-ACF4D71592E6}" dt="2020-10-26T17:52:12.851" v="4295" actId="20577"/>
          <ac:spMkLst>
            <pc:docMk/>
            <pc:sldMk cId="2067605237" sldId="316"/>
            <ac:spMk id="2" creationId="{068DCC4B-2DE0-461A-BB3C-A9A0210BF679}"/>
          </ac:spMkLst>
        </pc:spChg>
        <pc:spChg chg="mod">
          <ac:chgData name="Thomas Thornton" userId="bacb06b5-47eb-47aa-93a2-d2c4e9f651d6" providerId="ADAL" clId="{F9749B85-0C17-4050-837C-ACF4D71592E6}" dt="2020-10-25T09:45:46.688" v="3343" actId="26606"/>
          <ac:spMkLst>
            <pc:docMk/>
            <pc:sldMk cId="2067605237" sldId="316"/>
            <ac:spMk id="3" creationId="{22E0D7F8-40FB-4E61-8C64-55FDC381C3EA}"/>
          </ac:spMkLst>
        </pc:spChg>
        <pc:spChg chg="del">
          <ac:chgData name="Thomas Thornton" userId="bacb06b5-47eb-47aa-93a2-d2c4e9f651d6" providerId="ADAL" clId="{F9749B85-0C17-4050-837C-ACF4D71592E6}" dt="2020-10-25T09:28:59.634" v="2279" actId="478"/>
          <ac:spMkLst>
            <pc:docMk/>
            <pc:sldMk cId="2067605237" sldId="316"/>
            <ac:spMk id="10" creationId="{D40E453A-C9EF-4B49-860E-FFE11602671C}"/>
          </ac:spMkLst>
        </pc:spChg>
        <pc:spChg chg="add del">
          <ac:chgData name="Thomas Thornton" userId="bacb06b5-47eb-47aa-93a2-d2c4e9f651d6" providerId="ADAL" clId="{F9749B85-0C17-4050-837C-ACF4D71592E6}" dt="2020-10-25T09:45:46.688" v="3343" actId="26606"/>
          <ac:spMkLst>
            <pc:docMk/>
            <pc:sldMk cId="2067605237" sldId="316"/>
            <ac:spMk id="42" creationId="{B05E4F47-B148-49E0-B472-BBF149315524}"/>
          </ac:spMkLst>
        </pc:spChg>
        <pc:spChg chg="add del">
          <ac:chgData name="Thomas Thornton" userId="bacb06b5-47eb-47aa-93a2-d2c4e9f651d6" providerId="ADAL" clId="{F9749B85-0C17-4050-837C-ACF4D71592E6}" dt="2020-10-25T09:45:46.688" v="3343" actId="26606"/>
          <ac:spMkLst>
            <pc:docMk/>
            <pc:sldMk cId="2067605237" sldId="316"/>
            <ac:spMk id="43" creationId="{684BF3E1-C321-4F38-85CF-FEBBEEC15E2D}"/>
          </ac:spMkLst>
        </pc:spChg>
        <pc:spChg chg="add del">
          <ac:chgData name="Thomas Thornton" userId="bacb06b5-47eb-47aa-93a2-d2c4e9f651d6" providerId="ADAL" clId="{F9749B85-0C17-4050-837C-ACF4D71592E6}" dt="2020-10-25T09:45:46.688" v="3343" actId="26606"/>
          <ac:spMkLst>
            <pc:docMk/>
            <pc:sldMk cId="2067605237" sldId="316"/>
            <ac:spMk id="48" creationId="{73C994B4-9721-4148-9EEC-6793CECDE8DD}"/>
          </ac:spMkLst>
        </pc:spChg>
        <pc:spChg chg="add del">
          <ac:chgData name="Thomas Thornton" userId="bacb06b5-47eb-47aa-93a2-d2c4e9f651d6" providerId="ADAL" clId="{F9749B85-0C17-4050-837C-ACF4D71592E6}" dt="2020-10-25T09:45:46.688" v="3343" actId="26606"/>
          <ac:spMkLst>
            <pc:docMk/>
            <pc:sldMk cId="2067605237" sldId="316"/>
            <ac:spMk id="50" creationId="{F9D95E49-763A-4886-B038-82F734740554}"/>
          </ac:spMkLst>
        </pc:spChg>
        <pc:spChg chg="add del">
          <ac:chgData name="Thomas Thornton" userId="bacb06b5-47eb-47aa-93a2-d2c4e9f651d6" providerId="ADAL" clId="{F9749B85-0C17-4050-837C-ACF4D71592E6}" dt="2020-10-25T09:45:46.688" v="3343" actId="26606"/>
          <ac:spMkLst>
            <pc:docMk/>
            <pc:sldMk cId="2067605237" sldId="316"/>
            <ac:spMk id="52" creationId="{05AD3998-CF72-48F6-90B8-F03F9C98A828}"/>
          </ac:spMkLst>
        </pc:spChg>
        <pc:spChg chg="add del">
          <ac:chgData name="Thomas Thornton" userId="bacb06b5-47eb-47aa-93a2-d2c4e9f651d6" providerId="ADAL" clId="{F9749B85-0C17-4050-837C-ACF4D71592E6}" dt="2020-10-25T09:45:46.688" v="3343" actId="26606"/>
          <ac:spMkLst>
            <pc:docMk/>
            <pc:sldMk cId="2067605237" sldId="316"/>
            <ac:spMk id="58" creationId="{12B7D5BF-766A-4865-A35F-7AF824483681}"/>
          </ac:spMkLst>
        </pc:spChg>
        <pc:picChg chg="mod">
          <ac:chgData name="Thomas Thornton" userId="bacb06b5-47eb-47aa-93a2-d2c4e9f651d6" providerId="ADAL" clId="{F9749B85-0C17-4050-837C-ACF4D71592E6}" dt="2020-10-25T09:45:46.688" v="3343" actId="26606"/>
          <ac:picMkLst>
            <pc:docMk/>
            <pc:sldMk cId="2067605237" sldId="316"/>
            <ac:picMk id="4" creationId="{63FD61AE-CF13-498F-B199-B188BA7A64A2}"/>
          </ac:picMkLst>
        </pc:picChg>
        <pc:picChg chg="add del">
          <ac:chgData name="Thomas Thornton" userId="bacb06b5-47eb-47aa-93a2-d2c4e9f651d6" providerId="ADAL" clId="{F9749B85-0C17-4050-837C-ACF4D71592E6}" dt="2020-10-25T09:45:46.688" v="3343" actId="26606"/>
          <ac:picMkLst>
            <pc:docMk/>
            <pc:sldMk cId="2067605237" sldId="316"/>
            <ac:picMk id="17" creationId="{7A2CE8EB-F719-4F84-9E91-F538438CAC76}"/>
          </ac:picMkLst>
        </pc:picChg>
        <pc:cxnChg chg="add del">
          <ac:chgData name="Thomas Thornton" userId="bacb06b5-47eb-47aa-93a2-d2c4e9f651d6" providerId="ADAL" clId="{F9749B85-0C17-4050-837C-ACF4D71592E6}" dt="2020-10-25T09:45:46.688" v="3343" actId="26606"/>
          <ac:cxnSpMkLst>
            <pc:docMk/>
            <pc:sldMk cId="2067605237" sldId="316"/>
            <ac:cxnSpMk id="54" creationId="{F085D7B9-E066-4923-8CB7-294BF306296A}"/>
          </ac:cxnSpMkLst>
        </pc:cxnChg>
        <pc:cxnChg chg="add del">
          <ac:chgData name="Thomas Thornton" userId="bacb06b5-47eb-47aa-93a2-d2c4e9f651d6" providerId="ADAL" clId="{F9749B85-0C17-4050-837C-ACF4D71592E6}" dt="2020-10-25T09:45:46.688" v="3343" actId="26606"/>
          <ac:cxnSpMkLst>
            <pc:docMk/>
            <pc:sldMk cId="2067605237" sldId="316"/>
            <ac:cxnSpMk id="56" creationId="{25443840-A796-4C43-8DC1-1B738EFEC522}"/>
          </ac:cxnSpMkLst>
        </pc:cxnChg>
      </pc:sldChg>
      <pc:sldChg chg="addSp delSp modSp mod setClrOvrMap modNotesTx">
        <pc:chgData name="Thomas Thornton" userId="bacb06b5-47eb-47aa-93a2-d2c4e9f651d6" providerId="ADAL" clId="{F9749B85-0C17-4050-837C-ACF4D71592E6}" dt="2020-10-26T17:54:30.643" v="4296" actId="6549"/>
        <pc:sldMkLst>
          <pc:docMk/>
          <pc:sldMk cId="4175284335" sldId="317"/>
        </pc:sldMkLst>
        <pc:spChg chg="mod">
          <ac:chgData name="Thomas Thornton" userId="bacb06b5-47eb-47aa-93a2-d2c4e9f651d6" providerId="ADAL" clId="{F9749B85-0C17-4050-837C-ACF4D71592E6}" dt="2020-10-25T09:49:41.326" v="3387" actId="26606"/>
          <ac:spMkLst>
            <pc:docMk/>
            <pc:sldMk cId="4175284335" sldId="317"/>
            <ac:spMk id="2" creationId="{068DCC4B-2DE0-461A-BB3C-A9A0210BF679}"/>
          </ac:spMkLst>
        </pc:spChg>
        <pc:spChg chg="del">
          <ac:chgData name="Thomas Thornton" userId="bacb06b5-47eb-47aa-93a2-d2c4e9f651d6" providerId="ADAL" clId="{F9749B85-0C17-4050-837C-ACF4D71592E6}" dt="2020-10-25T09:49:41.326" v="3387" actId="26606"/>
          <ac:spMkLst>
            <pc:docMk/>
            <pc:sldMk cId="4175284335" sldId="317"/>
            <ac:spMk id="48" creationId="{2CB6C291-6CAF-46DF-ACFF-AADF0FD03F58}"/>
          </ac:spMkLst>
        </pc:spChg>
        <pc:spChg chg="del">
          <ac:chgData name="Thomas Thornton" userId="bacb06b5-47eb-47aa-93a2-d2c4e9f651d6" providerId="ADAL" clId="{F9749B85-0C17-4050-837C-ACF4D71592E6}" dt="2020-10-25T09:49:41.326" v="3387" actId="26606"/>
          <ac:spMkLst>
            <pc:docMk/>
            <pc:sldMk cId="4175284335" sldId="317"/>
            <ac:spMk id="57" creationId="{4735DC46-5663-471D-AADB-81E00E65BCC6}"/>
          </ac:spMkLst>
        </pc:spChg>
        <pc:spChg chg="mod">
          <ac:chgData name="Thomas Thornton" userId="bacb06b5-47eb-47aa-93a2-d2c4e9f651d6" providerId="ADAL" clId="{F9749B85-0C17-4050-837C-ACF4D71592E6}" dt="2020-10-25T09:50:05.919" v="3394" actId="1076"/>
          <ac:spMkLst>
            <pc:docMk/>
            <pc:sldMk cId="4175284335" sldId="317"/>
            <ac:spMk id="58" creationId="{22E0D7F8-40FB-4E61-8C64-55FDC381C3EA}"/>
          </ac:spMkLst>
        </pc:spChg>
        <pc:spChg chg="add">
          <ac:chgData name="Thomas Thornton" userId="bacb06b5-47eb-47aa-93a2-d2c4e9f651d6" providerId="ADAL" clId="{F9749B85-0C17-4050-837C-ACF4D71592E6}" dt="2020-10-25T09:49:41.326" v="3387" actId="26606"/>
          <ac:spMkLst>
            <pc:docMk/>
            <pc:sldMk cId="4175284335" sldId="317"/>
            <ac:spMk id="65" creationId="{E02239D2-A05D-4A1C-9F06-FBA7FC730E1B}"/>
          </ac:spMkLst>
        </pc:spChg>
        <pc:picChg chg="del">
          <ac:chgData name="Thomas Thornton" userId="bacb06b5-47eb-47aa-93a2-d2c4e9f651d6" providerId="ADAL" clId="{F9749B85-0C17-4050-837C-ACF4D71592E6}" dt="2020-10-25T09:49:41.326" v="3387" actId="26606"/>
          <ac:picMkLst>
            <pc:docMk/>
            <pc:sldMk cId="4175284335" sldId="317"/>
            <ac:picMk id="50" creationId="{1EBADBCA-DA20-4279-93C6-011DEF18AA71}"/>
          </ac:picMkLst>
        </pc:picChg>
        <pc:picChg chg="add">
          <ac:chgData name="Thomas Thornton" userId="bacb06b5-47eb-47aa-93a2-d2c4e9f651d6" providerId="ADAL" clId="{F9749B85-0C17-4050-837C-ACF4D71592E6}" dt="2020-10-25T09:49:41.326" v="3387" actId="26606"/>
          <ac:picMkLst>
            <pc:docMk/>
            <pc:sldMk cId="4175284335" sldId="317"/>
            <ac:picMk id="62" creationId="{E1868F02-3102-4C5E-A12D-9D95F8422966}"/>
          </ac:picMkLst>
        </pc:picChg>
      </pc:sldChg>
      <pc:sldChg chg="delSp mod ord modNotesTx">
        <pc:chgData name="Thomas Thornton" userId="bacb06b5-47eb-47aa-93a2-d2c4e9f651d6" providerId="ADAL" clId="{F9749B85-0C17-4050-837C-ACF4D71592E6}" dt="2020-10-26T17:33:47.470" v="4066" actId="6549"/>
        <pc:sldMkLst>
          <pc:docMk/>
          <pc:sldMk cId="1982742417" sldId="318"/>
        </pc:sldMkLst>
        <pc:spChg chg="del">
          <ac:chgData name="Thomas Thornton" userId="bacb06b5-47eb-47aa-93a2-d2c4e9f651d6" providerId="ADAL" clId="{F9749B85-0C17-4050-837C-ACF4D71592E6}" dt="2020-10-25T09:29:46.755" v="2284" actId="478"/>
          <ac:spMkLst>
            <pc:docMk/>
            <pc:sldMk cId="1982742417" sldId="318"/>
            <ac:spMk id="10" creationId="{D40E453A-C9EF-4B49-860E-FFE11602671C}"/>
          </ac:spMkLst>
        </pc:spChg>
      </pc:sldChg>
      <pc:sldChg chg="addSp delSp modSp mod modNotesTx">
        <pc:chgData name="Thomas Thornton" userId="bacb06b5-47eb-47aa-93a2-d2c4e9f651d6" providerId="ADAL" clId="{F9749B85-0C17-4050-837C-ACF4D71592E6}" dt="2020-10-26T17:45:32.995" v="4286" actId="20577"/>
        <pc:sldMkLst>
          <pc:docMk/>
          <pc:sldMk cId="3283998008" sldId="319"/>
        </pc:sldMkLst>
        <pc:spChg chg="mod">
          <ac:chgData name="Thomas Thornton" userId="bacb06b5-47eb-47aa-93a2-d2c4e9f651d6" providerId="ADAL" clId="{F9749B85-0C17-4050-837C-ACF4D71592E6}" dt="2020-10-25T09:48:13.929" v="3375" actId="26606"/>
          <ac:spMkLst>
            <pc:docMk/>
            <pc:sldMk cId="3283998008" sldId="319"/>
            <ac:spMk id="2" creationId="{068DCC4B-2DE0-461A-BB3C-A9A0210BF679}"/>
          </ac:spMkLst>
        </pc:spChg>
        <pc:spChg chg="add del">
          <ac:chgData name="Thomas Thornton" userId="bacb06b5-47eb-47aa-93a2-d2c4e9f651d6" providerId="ADAL" clId="{F9749B85-0C17-4050-837C-ACF4D71592E6}" dt="2020-10-25T09:48:13.929" v="3375" actId="26606"/>
          <ac:spMkLst>
            <pc:docMk/>
            <pc:sldMk cId="3283998008" sldId="319"/>
            <ac:spMk id="19" creationId="{AFF8D2E5-2C4E-47B1-930B-6C82B7C31331}"/>
          </ac:spMkLst>
        </pc:spChg>
        <pc:spChg chg="add del">
          <ac:chgData name="Thomas Thornton" userId="bacb06b5-47eb-47aa-93a2-d2c4e9f651d6" providerId="ADAL" clId="{F9749B85-0C17-4050-837C-ACF4D71592E6}" dt="2020-10-25T09:48:13.929" v="3375" actId="26606"/>
          <ac:spMkLst>
            <pc:docMk/>
            <pc:sldMk cId="3283998008" sldId="319"/>
            <ac:spMk id="20" creationId="{801E4ADA-0EA9-4930-846E-3C11E8BED6DD}"/>
          </ac:spMkLst>
        </pc:spChg>
        <pc:spChg chg="add del">
          <ac:chgData name="Thomas Thornton" userId="bacb06b5-47eb-47aa-93a2-d2c4e9f651d6" providerId="ADAL" clId="{F9749B85-0C17-4050-837C-ACF4D71592E6}" dt="2020-10-25T09:48:13.929" v="3375" actId="26606"/>
          <ac:spMkLst>
            <pc:docMk/>
            <pc:sldMk cId="3283998008" sldId="319"/>
            <ac:spMk id="21" creationId="{FB92FFCE-0C90-454E-AA25-D4EE9A6C39C5}"/>
          </ac:spMkLst>
        </pc:spChg>
        <pc:spChg chg="add del">
          <ac:chgData name="Thomas Thornton" userId="bacb06b5-47eb-47aa-93a2-d2c4e9f651d6" providerId="ADAL" clId="{F9749B85-0C17-4050-837C-ACF4D71592E6}" dt="2020-10-25T09:48:13.929" v="3375" actId="26606"/>
          <ac:spMkLst>
            <pc:docMk/>
            <pc:sldMk cId="3283998008" sldId="319"/>
            <ac:spMk id="27" creationId="{955A2079-FA98-4876-80F0-72364A7D2EA4}"/>
          </ac:spMkLst>
        </pc:spChg>
        <pc:graphicFrameChg chg="mod modGraphic">
          <ac:chgData name="Thomas Thornton" userId="bacb06b5-47eb-47aa-93a2-d2c4e9f651d6" providerId="ADAL" clId="{F9749B85-0C17-4050-837C-ACF4D71592E6}" dt="2020-10-25T09:48:13.929" v="3375" actId="26606"/>
          <ac:graphicFrameMkLst>
            <pc:docMk/>
            <pc:sldMk cId="3283998008" sldId="319"/>
            <ac:graphicFrameMk id="22" creationId="{E7301ADD-C467-4894-BB23-91E9A3D92202}"/>
          </ac:graphicFrameMkLst>
        </pc:graphicFrameChg>
      </pc:sldChg>
      <pc:sldChg chg="addSp delSp modSp mod">
        <pc:chgData name="Thomas Thornton" userId="bacb06b5-47eb-47aa-93a2-d2c4e9f651d6" providerId="ADAL" clId="{F9749B85-0C17-4050-837C-ACF4D71592E6}" dt="2020-10-26T21:26:32.998" v="4357" actId="1076"/>
        <pc:sldMkLst>
          <pc:docMk/>
          <pc:sldMk cId="909445588" sldId="320"/>
        </pc:sldMkLst>
        <pc:spChg chg="mod">
          <ac:chgData name="Thomas Thornton" userId="bacb06b5-47eb-47aa-93a2-d2c4e9f651d6" providerId="ADAL" clId="{F9749B85-0C17-4050-837C-ACF4D71592E6}" dt="2020-10-26T21:25:42.826" v="4346" actId="1076"/>
          <ac:spMkLst>
            <pc:docMk/>
            <pc:sldMk cId="909445588" sldId="320"/>
            <ac:spMk id="2" creationId="{068DCC4B-2DE0-461A-BB3C-A9A0210BF679}"/>
          </ac:spMkLst>
        </pc:spChg>
        <pc:spChg chg="add mod">
          <ac:chgData name="Thomas Thornton" userId="bacb06b5-47eb-47aa-93a2-d2c4e9f651d6" providerId="ADAL" clId="{F9749B85-0C17-4050-837C-ACF4D71592E6}" dt="2020-10-26T21:26:31.211" v="4356" actId="1076"/>
          <ac:spMkLst>
            <pc:docMk/>
            <pc:sldMk cId="909445588" sldId="320"/>
            <ac:spMk id="5" creationId="{039B16D7-1610-4E5F-99AD-86BEC2015764}"/>
          </ac:spMkLst>
        </pc:spChg>
        <pc:spChg chg="add del mod">
          <ac:chgData name="Thomas Thornton" userId="bacb06b5-47eb-47aa-93a2-d2c4e9f651d6" providerId="ADAL" clId="{F9749B85-0C17-4050-837C-ACF4D71592E6}" dt="2020-10-26T21:26:24.039" v="4353" actId="478"/>
          <ac:spMkLst>
            <pc:docMk/>
            <pc:sldMk cId="909445588" sldId="320"/>
            <ac:spMk id="7" creationId="{62BCA90C-CA2B-40A3-8398-871C954E5F85}"/>
          </ac:spMkLst>
        </pc:spChg>
        <pc:spChg chg="add mod">
          <ac:chgData name="Thomas Thornton" userId="bacb06b5-47eb-47aa-93a2-d2c4e9f651d6" providerId="ADAL" clId="{F9749B85-0C17-4050-837C-ACF4D71592E6}" dt="2020-10-26T21:24:53.121" v="4340" actId="1076"/>
          <ac:spMkLst>
            <pc:docMk/>
            <pc:sldMk cId="909445588" sldId="320"/>
            <ac:spMk id="11" creationId="{FFC22EA1-35C5-453B-BDC4-B8E2C2076218}"/>
          </ac:spMkLst>
        </pc:spChg>
        <pc:picChg chg="add mod">
          <ac:chgData name="Thomas Thornton" userId="bacb06b5-47eb-47aa-93a2-d2c4e9f651d6" providerId="ADAL" clId="{F9749B85-0C17-4050-837C-ACF4D71592E6}" dt="2020-10-26T21:24:49.509" v="4339" actId="1076"/>
          <ac:picMkLst>
            <pc:docMk/>
            <pc:sldMk cId="909445588" sldId="320"/>
            <ac:picMk id="3" creationId="{F977F1C0-A78C-4BAC-9584-2068DC04CCE5}"/>
          </ac:picMkLst>
        </pc:picChg>
        <pc:picChg chg="del">
          <ac:chgData name="Thomas Thornton" userId="bacb06b5-47eb-47aa-93a2-d2c4e9f651d6" providerId="ADAL" clId="{F9749B85-0C17-4050-837C-ACF4D71592E6}" dt="2020-10-26T21:24:44.145" v="4337" actId="478"/>
          <ac:picMkLst>
            <pc:docMk/>
            <pc:sldMk cId="909445588" sldId="320"/>
            <ac:picMk id="4" creationId="{1981F160-D304-4492-BB5C-5E54F1513AA5}"/>
          </ac:picMkLst>
        </pc:picChg>
        <pc:picChg chg="del mod">
          <ac:chgData name="Thomas Thornton" userId="bacb06b5-47eb-47aa-93a2-d2c4e9f651d6" providerId="ADAL" clId="{F9749B85-0C17-4050-837C-ACF4D71592E6}" dt="2020-10-26T21:25:32.711" v="4341" actId="478"/>
          <ac:picMkLst>
            <pc:docMk/>
            <pc:sldMk cId="909445588" sldId="320"/>
            <ac:picMk id="6" creationId="{FB6BE6F2-2A98-44E6-8156-506AC9E0BF72}"/>
          </ac:picMkLst>
        </pc:picChg>
        <pc:picChg chg="del mod">
          <ac:chgData name="Thomas Thornton" userId="bacb06b5-47eb-47aa-93a2-d2c4e9f651d6" providerId="ADAL" clId="{F9749B85-0C17-4050-837C-ACF4D71592E6}" dt="2020-10-26T21:26:21.384" v="4351" actId="478"/>
          <ac:picMkLst>
            <pc:docMk/>
            <pc:sldMk cId="909445588" sldId="320"/>
            <ac:picMk id="8" creationId="{8FD9C33F-F831-4348-B6BC-BD76290B7B8D}"/>
          </ac:picMkLst>
        </pc:picChg>
        <pc:picChg chg="add mod">
          <ac:chgData name="Thomas Thornton" userId="bacb06b5-47eb-47aa-93a2-d2c4e9f651d6" providerId="ADAL" clId="{F9749B85-0C17-4050-837C-ACF4D71592E6}" dt="2020-10-26T21:26:27.172" v="4355" actId="1076"/>
          <ac:picMkLst>
            <pc:docMk/>
            <pc:sldMk cId="909445588" sldId="320"/>
            <ac:picMk id="9" creationId="{D41500B0-599A-43C8-8ABB-FC1A72736924}"/>
          </ac:picMkLst>
        </pc:picChg>
        <pc:picChg chg="add mod">
          <ac:chgData name="Thomas Thornton" userId="bacb06b5-47eb-47aa-93a2-d2c4e9f651d6" providerId="ADAL" clId="{F9749B85-0C17-4050-837C-ACF4D71592E6}" dt="2020-10-26T21:26:32.998" v="4357" actId="1076"/>
          <ac:picMkLst>
            <pc:docMk/>
            <pc:sldMk cId="909445588" sldId="320"/>
            <ac:picMk id="10" creationId="{588EB7B4-8F59-41D9-9D99-8B7A90E26CB4}"/>
          </ac:picMkLst>
        </pc:picChg>
      </pc:sldChg>
      <pc:sldChg chg="addSp delSp modSp add mod modNotesTx">
        <pc:chgData name="Thomas Thornton" userId="bacb06b5-47eb-47aa-93a2-d2c4e9f651d6" providerId="ADAL" clId="{F9749B85-0C17-4050-837C-ACF4D71592E6}" dt="2020-10-26T17:55:47.977" v="4331" actId="20577"/>
        <pc:sldMkLst>
          <pc:docMk/>
          <pc:sldMk cId="95589760" sldId="321"/>
        </pc:sldMkLst>
        <pc:spChg chg="mod">
          <ac:chgData name="Thomas Thornton" userId="bacb06b5-47eb-47aa-93a2-d2c4e9f651d6" providerId="ADAL" clId="{F9749B85-0C17-4050-837C-ACF4D71592E6}" dt="2020-10-20T18:28:20.748" v="13" actId="20577"/>
          <ac:spMkLst>
            <pc:docMk/>
            <pc:sldMk cId="95589760" sldId="321"/>
            <ac:spMk id="2" creationId="{068DCC4B-2DE0-461A-BB3C-A9A0210BF679}"/>
          </ac:spMkLst>
        </pc:spChg>
        <pc:spChg chg="add del mod">
          <ac:chgData name="Thomas Thornton" userId="bacb06b5-47eb-47aa-93a2-d2c4e9f651d6" providerId="ADAL" clId="{F9749B85-0C17-4050-837C-ACF4D71592E6}" dt="2020-10-26T17:34:09.013" v="4070" actId="15"/>
          <ac:spMkLst>
            <pc:docMk/>
            <pc:sldMk cId="95589760" sldId="321"/>
            <ac:spMk id="3" creationId="{22E0D7F8-40FB-4E61-8C64-55FDC381C3EA}"/>
          </ac:spMkLst>
        </pc:spChg>
        <pc:spChg chg="add mod">
          <ac:chgData name="Thomas Thornton" userId="bacb06b5-47eb-47aa-93a2-d2c4e9f651d6" providerId="ADAL" clId="{F9749B85-0C17-4050-837C-ACF4D71592E6}" dt="2020-10-20T18:28:38.472" v="16" actId="1076"/>
          <ac:spMkLst>
            <pc:docMk/>
            <pc:sldMk cId="95589760" sldId="321"/>
            <ac:spMk id="4" creationId="{7272B67F-C84C-4EF4-8634-9585CCABA48D}"/>
          </ac:spMkLst>
        </pc:spChg>
        <pc:spChg chg="del">
          <ac:chgData name="Thomas Thornton" userId="bacb06b5-47eb-47aa-93a2-d2c4e9f651d6" providerId="ADAL" clId="{F9749B85-0C17-4050-837C-ACF4D71592E6}" dt="2020-10-20T18:28:42.771" v="17" actId="478"/>
          <ac:spMkLst>
            <pc:docMk/>
            <pc:sldMk cId="95589760" sldId="321"/>
            <ac:spMk id="5" creationId="{3C947AB1-B392-46F9-9384-6EE04CB5CAF9}"/>
          </ac:spMkLst>
        </pc:spChg>
        <pc:spChg chg="del">
          <ac:chgData name="Thomas Thornton" userId="bacb06b5-47eb-47aa-93a2-d2c4e9f651d6" providerId="ADAL" clId="{F9749B85-0C17-4050-837C-ACF4D71592E6}" dt="2020-10-20T18:28:49.228" v="18" actId="478"/>
          <ac:spMkLst>
            <pc:docMk/>
            <pc:sldMk cId="95589760" sldId="321"/>
            <ac:spMk id="7" creationId="{697E72BA-3AF2-46AA-ADEA-702FA03A6DD7}"/>
          </ac:spMkLst>
        </pc:spChg>
        <pc:spChg chg="del">
          <ac:chgData name="Thomas Thornton" userId="bacb06b5-47eb-47aa-93a2-d2c4e9f651d6" providerId="ADAL" clId="{F9749B85-0C17-4050-837C-ACF4D71592E6}" dt="2020-10-25T09:29:44.580" v="2283" actId="478"/>
          <ac:spMkLst>
            <pc:docMk/>
            <pc:sldMk cId="95589760" sldId="321"/>
            <ac:spMk id="10" creationId="{D40E453A-C9EF-4B49-860E-FFE11602671C}"/>
          </ac:spMkLst>
        </pc:spChg>
        <pc:spChg chg="add mod">
          <ac:chgData name="Thomas Thornton" userId="bacb06b5-47eb-47aa-93a2-d2c4e9f651d6" providerId="ADAL" clId="{F9749B85-0C17-4050-837C-ACF4D71592E6}" dt="2020-10-20T18:29:23.989" v="32" actId="1076"/>
          <ac:spMkLst>
            <pc:docMk/>
            <pc:sldMk cId="95589760" sldId="321"/>
            <ac:spMk id="11" creationId="{0A28F6F6-0C08-4287-B32A-5B1EEB7A20CA}"/>
          </ac:spMkLst>
        </pc:spChg>
        <pc:spChg chg="add mod">
          <ac:chgData name="Thomas Thornton" userId="bacb06b5-47eb-47aa-93a2-d2c4e9f651d6" providerId="ADAL" clId="{F9749B85-0C17-4050-837C-ACF4D71592E6}" dt="2020-10-24T06:23:19.723" v="1620" actId="1076"/>
          <ac:spMkLst>
            <pc:docMk/>
            <pc:sldMk cId="95589760" sldId="321"/>
            <ac:spMk id="14" creationId="{A1147075-B44F-414F-B2A4-FCC126E97741}"/>
          </ac:spMkLst>
        </pc:spChg>
        <pc:spChg chg="add del">
          <ac:chgData name="Thomas Thornton" userId="bacb06b5-47eb-47aa-93a2-d2c4e9f651d6" providerId="ADAL" clId="{F9749B85-0C17-4050-837C-ACF4D71592E6}" dt="2020-10-20T18:29:33.353" v="36" actId="26606"/>
          <ac:spMkLst>
            <pc:docMk/>
            <pc:sldMk cId="95589760" sldId="321"/>
            <ac:spMk id="48" creationId="{0F6CDC51-8D27-4BF4-AB33-7D5905E80D90}"/>
          </ac:spMkLst>
        </pc:spChg>
        <pc:spChg chg="add del">
          <ac:chgData name="Thomas Thornton" userId="bacb06b5-47eb-47aa-93a2-d2c4e9f651d6" providerId="ADAL" clId="{F9749B85-0C17-4050-837C-ACF4D71592E6}" dt="2020-10-20T18:29:33.353" v="36" actId="26606"/>
          <ac:spMkLst>
            <pc:docMk/>
            <pc:sldMk cId="95589760" sldId="321"/>
            <ac:spMk id="52" creationId="{DF4CE22F-8463-44F2-BE50-65D9B5035E87}"/>
          </ac:spMkLst>
        </pc:spChg>
        <pc:spChg chg="add del">
          <ac:chgData name="Thomas Thornton" userId="bacb06b5-47eb-47aa-93a2-d2c4e9f651d6" providerId="ADAL" clId="{F9749B85-0C17-4050-837C-ACF4D71592E6}" dt="2020-10-20T18:29:33.353" v="36" actId="26606"/>
          <ac:spMkLst>
            <pc:docMk/>
            <pc:sldMk cId="95589760" sldId="321"/>
            <ac:spMk id="57" creationId="{3FA1383B-2709-4E36-8FF8-7A737213B4CB}"/>
          </ac:spMkLst>
        </pc:spChg>
        <pc:graphicFrameChg chg="add del">
          <ac:chgData name="Thomas Thornton" userId="bacb06b5-47eb-47aa-93a2-d2c4e9f651d6" providerId="ADAL" clId="{F9749B85-0C17-4050-837C-ACF4D71592E6}" dt="2020-10-20T18:29:29.069" v="34" actId="26606"/>
          <ac:graphicFrameMkLst>
            <pc:docMk/>
            <pc:sldMk cId="95589760" sldId="321"/>
            <ac:graphicFrameMk id="59" creationId="{EF2900EE-D8B0-46C2-A4E6-B79DBB7A0154}"/>
          </ac:graphicFrameMkLst>
        </pc:graphicFrameChg>
        <pc:graphicFrameChg chg="add del">
          <ac:chgData name="Thomas Thornton" userId="bacb06b5-47eb-47aa-93a2-d2c4e9f651d6" providerId="ADAL" clId="{F9749B85-0C17-4050-837C-ACF4D71592E6}" dt="2020-10-20T18:29:33.353" v="36" actId="26606"/>
          <ac:graphicFrameMkLst>
            <pc:docMk/>
            <pc:sldMk cId="95589760" sldId="321"/>
            <ac:graphicFrameMk id="61" creationId="{F9C37C3A-EB64-48CA-BE41-D63C29F52B76}"/>
          </ac:graphicFrameMkLst>
        </pc:graphicFrameChg>
        <pc:picChg chg="del">
          <ac:chgData name="Thomas Thornton" userId="bacb06b5-47eb-47aa-93a2-d2c4e9f651d6" providerId="ADAL" clId="{F9749B85-0C17-4050-837C-ACF4D71592E6}" dt="2020-10-20T18:28:42.771" v="17" actId="478"/>
          <ac:picMkLst>
            <pc:docMk/>
            <pc:sldMk cId="95589760" sldId="321"/>
            <ac:picMk id="6" creationId="{5F8CDF90-F928-47AB-8230-E4CF23B25B08}"/>
          </ac:picMkLst>
        </pc:picChg>
        <pc:picChg chg="del">
          <ac:chgData name="Thomas Thornton" userId="bacb06b5-47eb-47aa-93a2-d2c4e9f651d6" providerId="ADAL" clId="{F9749B85-0C17-4050-837C-ACF4D71592E6}" dt="2020-10-20T18:28:49.228" v="18" actId="478"/>
          <ac:picMkLst>
            <pc:docMk/>
            <pc:sldMk cId="95589760" sldId="321"/>
            <ac:picMk id="8" creationId="{E18CED99-8328-450B-A915-F6A0C962A820}"/>
          </ac:picMkLst>
        </pc:picChg>
        <pc:picChg chg="add mod">
          <ac:chgData name="Thomas Thornton" userId="bacb06b5-47eb-47aa-93a2-d2c4e9f651d6" providerId="ADAL" clId="{F9749B85-0C17-4050-837C-ACF4D71592E6}" dt="2020-10-20T18:28:38.472" v="16" actId="1076"/>
          <ac:picMkLst>
            <pc:docMk/>
            <pc:sldMk cId="95589760" sldId="321"/>
            <ac:picMk id="9" creationId="{E9E75492-1110-47C9-917A-8531E8E14C9E}"/>
          </ac:picMkLst>
        </pc:picChg>
        <pc:picChg chg="add mod">
          <ac:chgData name="Thomas Thornton" userId="bacb06b5-47eb-47aa-93a2-d2c4e9f651d6" providerId="ADAL" clId="{F9749B85-0C17-4050-837C-ACF4D71592E6}" dt="2020-10-20T18:29:21.603" v="31" actId="1076"/>
          <ac:picMkLst>
            <pc:docMk/>
            <pc:sldMk cId="95589760" sldId="321"/>
            <ac:picMk id="12" creationId="{53C6FEBB-7AE0-40BB-96EC-B08C218CBDB8}"/>
          </ac:picMkLst>
        </pc:picChg>
        <pc:picChg chg="add del mod">
          <ac:chgData name="Thomas Thornton" userId="bacb06b5-47eb-47aa-93a2-d2c4e9f651d6" providerId="ADAL" clId="{F9749B85-0C17-4050-837C-ACF4D71592E6}" dt="2020-10-24T06:23:19.723" v="1620" actId="1076"/>
          <ac:picMkLst>
            <pc:docMk/>
            <pc:sldMk cId="95589760" sldId="321"/>
            <ac:picMk id="16" creationId="{1905C935-04B0-4A85-ADB3-386373947E7A}"/>
          </ac:picMkLst>
        </pc:picChg>
        <pc:picChg chg="add del">
          <ac:chgData name="Thomas Thornton" userId="bacb06b5-47eb-47aa-93a2-d2c4e9f651d6" providerId="ADAL" clId="{F9749B85-0C17-4050-837C-ACF4D71592E6}" dt="2020-10-20T18:29:33.353" v="36" actId="26606"/>
          <ac:picMkLst>
            <pc:docMk/>
            <pc:sldMk cId="95589760" sldId="321"/>
            <ac:picMk id="50" creationId="{24FB90F3-DFB9-42D4-B851-120249962A25}"/>
          </ac:picMkLst>
        </pc:picChg>
      </pc:sldChg>
      <pc:sldChg chg="addSp delSp modSp add del mod modNotesTx">
        <pc:chgData name="Thomas Thornton" userId="bacb06b5-47eb-47aa-93a2-d2c4e9f651d6" providerId="ADAL" clId="{F9749B85-0C17-4050-837C-ACF4D71592E6}" dt="2020-10-26T17:56:52.129" v="4332" actId="2696"/>
        <pc:sldMkLst>
          <pc:docMk/>
          <pc:sldMk cId="4094373588" sldId="322"/>
        </pc:sldMkLst>
        <pc:spChg chg="mod">
          <ac:chgData name="Thomas Thornton" userId="bacb06b5-47eb-47aa-93a2-d2c4e9f651d6" providerId="ADAL" clId="{F9749B85-0C17-4050-837C-ACF4D71592E6}" dt="2020-10-20T18:31:16.408" v="49" actId="27636"/>
          <ac:spMkLst>
            <pc:docMk/>
            <pc:sldMk cId="4094373588" sldId="322"/>
            <ac:spMk id="2" creationId="{068DCC4B-2DE0-461A-BB3C-A9A0210BF679}"/>
          </ac:spMkLst>
        </pc:spChg>
        <pc:spChg chg="mod">
          <ac:chgData name="Thomas Thornton" userId="bacb06b5-47eb-47aa-93a2-d2c4e9f651d6" providerId="ADAL" clId="{F9749B85-0C17-4050-837C-ACF4D71592E6}" dt="2020-10-20T18:31:40.056" v="51" actId="20577"/>
          <ac:spMkLst>
            <pc:docMk/>
            <pc:sldMk cId="4094373588" sldId="322"/>
            <ac:spMk id="3" creationId="{22E0D7F8-40FB-4E61-8C64-55FDC381C3EA}"/>
          </ac:spMkLst>
        </pc:spChg>
        <pc:spChg chg="del">
          <ac:chgData name="Thomas Thornton" userId="bacb06b5-47eb-47aa-93a2-d2c4e9f651d6" providerId="ADAL" clId="{F9749B85-0C17-4050-837C-ACF4D71592E6}" dt="2020-10-20T18:31:47.500" v="52" actId="478"/>
          <ac:spMkLst>
            <pc:docMk/>
            <pc:sldMk cId="4094373588" sldId="322"/>
            <ac:spMk id="4" creationId="{7272B67F-C84C-4EF4-8634-9585CCABA48D}"/>
          </ac:spMkLst>
        </pc:spChg>
        <pc:spChg chg="add mod">
          <ac:chgData name="Thomas Thornton" userId="bacb06b5-47eb-47aa-93a2-d2c4e9f651d6" providerId="ADAL" clId="{F9749B85-0C17-4050-837C-ACF4D71592E6}" dt="2020-10-20T18:31:58.245" v="56" actId="1076"/>
          <ac:spMkLst>
            <pc:docMk/>
            <pc:sldMk cId="4094373588" sldId="322"/>
            <ac:spMk id="5" creationId="{B647D7B1-70C3-4EDE-87FC-E701E04FB1C8}"/>
          </ac:spMkLst>
        </pc:spChg>
        <pc:spChg chg="add mod">
          <ac:chgData name="Thomas Thornton" userId="bacb06b5-47eb-47aa-93a2-d2c4e9f651d6" providerId="ADAL" clId="{F9749B85-0C17-4050-837C-ACF4D71592E6}" dt="2020-10-20T18:32:17.452" v="58" actId="1076"/>
          <ac:spMkLst>
            <pc:docMk/>
            <pc:sldMk cId="4094373588" sldId="322"/>
            <ac:spMk id="8" creationId="{22986560-4C6C-427C-880B-D9B29D842DDD}"/>
          </ac:spMkLst>
        </pc:spChg>
        <pc:spChg chg="del">
          <ac:chgData name="Thomas Thornton" userId="bacb06b5-47eb-47aa-93a2-d2c4e9f651d6" providerId="ADAL" clId="{F9749B85-0C17-4050-837C-ACF4D71592E6}" dt="2020-10-25T09:29:40.227" v="2282" actId="478"/>
          <ac:spMkLst>
            <pc:docMk/>
            <pc:sldMk cId="4094373588" sldId="322"/>
            <ac:spMk id="10" creationId="{D40E453A-C9EF-4B49-860E-FFE11602671C}"/>
          </ac:spMkLst>
        </pc:spChg>
        <pc:spChg chg="del">
          <ac:chgData name="Thomas Thornton" userId="bacb06b5-47eb-47aa-93a2-d2c4e9f651d6" providerId="ADAL" clId="{F9749B85-0C17-4050-837C-ACF4D71592E6}" dt="2020-10-20T18:31:50.011" v="53" actId="478"/>
          <ac:spMkLst>
            <pc:docMk/>
            <pc:sldMk cId="4094373588" sldId="322"/>
            <ac:spMk id="11" creationId="{0A28F6F6-0C08-4287-B32A-5B1EEB7A20CA}"/>
          </ac:spMkLst>
        </pc:spChg>
        <pc:spChg chg="del">
          <ac:chgData name="Thomas Thornton" userId="bacb06b5-47eb-47aa-93a2-d2c4e9f651d6" providerId="ADAL" clId="{F9749B85-0C17-4050-837C-ACF4D71592E6}" dt="2020-10-20T18:31:52.483" v="54" actId="478"/>
          <ac:spMkLst>
            <pc:docMk/>
            <pc:sldMk cId="4094373588" sldId="322"/>
            <ac:spMk id="14" creationId="{A1147075-B44F-414F-B2A4-FCC126E97741}"/>
          </ac:spMkLst>
        </pc:spChg>
        <pc:picChg chg="add mod">
          <ac:chgData name="Thomas Thornton" userId="bacb06b5-47eb-47aa-93a2-d2c4e9f651d6" providerId="ADAL" clId="{F9749B85-0C17-4050-837C-ACF4D71592E6}" dt="2020-10-20T18:31:58.245" v="56" actId="1076"/>
          <ac:picMkLst>
            <pc:docMk/>
            <pc:sldMk cId="4094373588" sldId="322"/>
            <ac:picMk id="6" creationId="{3EFE1DE6-C615-4C19-9BF2-BD1562E5B92B}"/>
          </ac:picMkLst>
        </pc:picChg>
        <pc:picChg chg="add mod">
          <ac:chgData name="Thomas Thornton" userId="bacb06b5-47eb-47aa-93a2-d2c4e9f651d6" providerId="ADAL" clId="{F9749B85-0C17-4050-837C-ACF4D71592E6}" dt="2020-10-20T18:32:17.452" v="58" actId="1076"/>
          <ac:picMkLst>
            <pc:docMk/>
            <pc:sldMk cId="4094373588" sldId="322"/>
            <ac:picMk id="7" creationId="{7BD4CB65-30F1-4BF3-B27A-1AF858B1302B}"/>
          </ac:picMkLst>
        </pc:picChg>
        <pc:picChg chg="del">
          <ac:chgData name="Thomas Thornton" userId="bacb06b5-47eb-47aa-93a2-d2c4e9f651d6" providerId="ADAL" clId="{F9749B85-0C17-4050-837C-ACF4D71592E6}" dt="2020-10-20T18:31:47.500" v="52" actId="478"/>
          <ac:picMkLst>
            <pc:docMk/>
            <pc:sldMk cId="4094373588" sldId="322"/>
            <ac:picMk id="9" creationId="{E9E75492-1110-47C9-917A-8531E8E14C9E}"/>
          </ac:picMkLst>
        </pc:picChg>
        <pc:picChg chg="del">
          <ac:chgData name="Thomas Thornton" userId="bacb06b5-47eb-47aa-93a2-d2c4e9f651d6" providerId="ADAL" clId="{F9749B85-0C17-4050-837C-ACF4D71592E6}" dt="2020-10-20T18:31:50.011" v="53" actId="478"/>
          <ac:picMkLst>
            <pc:docMk/>
            <pc:sldMk cId="4094373588" sldId="322"/>
            <ac:picMk id="12" creationId="{53C6FEBB-7AE0-40BB-96EC-B08C218CBDB8}"/>
          </ac:picMkLst>
        </pc:picChg>
        <pc:picChg chg="del">
          <ac:chgData name="Thomas Thornton" userId="bacb06b5-47eb-47aa-93a2-d2c4e9f651d6" providerId="ADAL" clId="{F9749B85-0C17-4050-837C-ACF4D71592E6}" dt="2020-10-20T18:31:52.483" v="54" actId="478"/>
          <ac:picMkLst>
            <pc:docMk/>
            <pc:sldMk cId="4094373588" sldId="322"/>
            <ac:picMk id="16" creationId="{1905C935-04B0-4A85-ADB3-386373947E7A}"/>
          </ac:picMkLst>
        </pc:picChg>
      </pc:sldChg>
      <pc:sldChg chg="addSp delSp modSp add mod modNotesTx">
        <pc:chgData name="Thomas Thornton" userId="bacb06b5-47eb-47aa-93a2-d2c4e9f651d6" providerId="ADAL" clId="{F9749B85-0C17-4050-837C-ACF4D71592E6}" dt="2020-10-26T17:58:22.708" v="4334" actId="20577"/>
        <pc:sldMkLst>
          <pc:docMk/>
          <pc:sldMk cId="3930889190" sldId="323"/>
        </pc:sldMkLst>
        <pc:spChg chg="mod">
          <ac:chgData name="Thomas Thornton" userId="bacb06b5-47eb-47aa-93a2-d2c4e9f651d6" providerId="ADAL" clId="{F9749B85-0C17-4050-837C-ACF4D71592E6}" dt="2020-10-20T18:33:32.412" v="81" actId="26606"/>
          <ac:spMkLst>
            <pc:docMk/>
            <pc:sldMk cId="3930889190" sldId="323"/>
            <ac:spMk id="2" creationId="{068DCC4B-2DE0-461A-BB3C-A9A0210BF679}"/>
          </ac:spMkLst>
        </pc:spChg>
        <pc:spChg chg="mod">
          <ac:chgData name="Thomas Thornton" userId="bacb06b5-47eb-47aa-93a2-d2c4e9f651d6" providerId="ADAL" clId="{F9749B85-0C17-4050-837C-ACF4D71592E6}" dt="2020-10-20T18:33:32.412" v="81" actId="26606"/>
          <ac:spMkLst>
            <pc:docMk/>
            <pc:sldMk cId="3930889190" sldId="323"/>
            <ac:spMk id="3" creationId="{22E0D7F8-40FB-4E61-8C64-55FDC381C3EA}"/>
          </ac:spMkLst>
        </pc:spChg>
        <pc:spChg chg="add del">
          <ac:chgData name="Thomas Thornton" userId="bacb06b5-47eb-47aa-93a2-d2c4e9f651d6" providerId="ADAL" clId="{F9749B85-0C17-4050-837C-ACF4D71592E6}" dt="2020-10-20T18:33:24.424" v="76" actId="22"/>
          <ac:spMkLst>
            <pc:docMk/>
            <pc:sldMk cId="3930889190" sldId="323"/>
            <ac:spMk id="4" creationId="{66579454-5902-41F8-8904-6E2064D9CDF4}"/>
          </ac:spMkLst>
        </pc:spChg>
        <pc:spChg chg="del">
          <ac:chgData name="Thomas Thornton" userId="bacb06b5-47eb-47aa-93a2-d2c4e9f651d6" providerId="ADAL" clId="{F9749B85-0C17-4050-837C-ACF4D71592E6}" dt="2020-10-20T18:33:21.340" v="74" actId="478"/>
          <ac:spMkLst>
            <pc:docMk/>
            <pc:sldMk cId="3930889190" sldId="323"/>
            <ac:spMk id="5" creationId="{B647D7B1-70C3-4EDE-87FC-E701E04FB1C8}"/>
          </ac:spMkLst>
        </pc:spChg>
        <pc:spChg chg="del">
          <ac:chgData name="Thomas Thornton" userId="bacb06b5-47eb-47aa-93a2-d2c4e9f651d6" providerId="ADAL" clId="{F9749B85-0C17-4050-837C-ACF4D71592E6}" dt="2020-10-20T18:33:20.202" v="72" actId="478"/>
          <ac:spMkLst>
            <pc:docMk/>
            <pc:sldMk cId="3930889190" sldId="323"/>
            <ac:spMk id="8" creationId="{22986560-4C6C-427C-880B-D9B29D842DDD}"/>
          </ac:spMkLst>
        </pc:spChg>
        <pc:spChg chg="del mod ord">
          <ac:chgData name="Thomas Thornton" userId="bacb06b5-47eb-47aa-93a2-d2c4e9f651d6" providerId="ADAL" clId="{F9749B85-0C17-4050-837C-ACF4D71592E6}" dt="2020-10-25T09:30:02.330" v="2285" actId="478"/>
          <ac:spMkLst>
            <pc:docMk/>
            <pc:sldMk cId="3930889190" sldId="323"/>
            <ac:spMk id="10" creationId="{D40E453A-C9EF-4B49-860E-FFE11602671C}"/>
          </ac:spMkLst>
        </pc:spChg>
        <pc:spChg chg="add mod ord">
          <ac:chgData name="Thomas Thornton" userId="bacb06b5-47eb-47aa-93a2-d2c4e9f651d6" providerId="ADAL" clId="{F9749B85-0C17-4050-837C-ACF4D71592E6}" dt="2020-10-20T18:33:38.259" v="82" actId="1076"/>
          <ac:spMkLst>
            <pc:docMk/>
            <pc:sldMk cId="3930889190" sldId="323"/>
            <ac:spMk id="12" creationId="{B7B05842-613B-40EF-A667-95D089C951D9}"/>
          </ac:spMkLst>
        </pc:spChg>
        <pc:spChg chg="add del">
          <ac:chgData name="Thomas Thornton" userId="bacb06b5-47eb-47aa-93a2-d2c4e9f651d6" providerId="ADAL" clId="{F9749B85-0C17-4050-837C-ACF4D71592E6}" dt="2020-10-20T18:33:32.412" v="81" actId="26606"/>
          <ac:spMkLst>
            <pc:docMk/>
            <pc:sldMk cId="3930889190" sldId="323"/>
            <ac:spMk id="48" creationId="{0F6CDC51-8D27-4BF4-AB33-7D5905E80D90}"/>
          </ac:spMkLst>
        </pc:spChg>
        <pc:spChg chg="add del">
          <ac:chgData name="Thomas Thornton" userId="bacb06b5-47eb-47aa-93a2-d2c4e9f651d6" providerId="ADAL" clId="{F9749B85-0C17-4050-837C-ACF4D71592E6}" dt="2020-10-20T18:33:32.412" v="81" actId="26606"/>
          <ac:spMkLst>
            <pc:docMk/>
            <pc:sldMk cId="3930889190" sldId="323"/>
            <ac:spMk id="52" creationId="{DF4CE22F-8463-44F2-BE50-65D9B5035E87}"/>
          </ac:spMkLst>
        </pc:spChg>
        <pc:spChg chg="add del">
          <ac:chgData name="Thomas Thornton" userId="bacb06b5-47eb-47aa-93a2-d2c4e9f651d6" providerId="ADAL" clId="{F9749B85-0C17-4050-837C-ACF4D71592E6}" dt="2020-10-20T18:33:32.412" v="81" actId="26606"/>
          <ac:spMkLst>
            <pc:docMk/>
            <pc:sldMk cId="3930889190" sldId="323"/>
            <ac:spMk id="57" creationId="{3FA1383B-2709-4E36-8FF8-7A737213B4CB}"/>
          </ac:spMkLst>
        </pc:spChg>
        <pc:spChg chg="add del">
          <ac:chgData name="Thomas Thornton" userId="bacb06b5-47eb-47aa-93a2-d2c4e9f651d6" providerId="ADAL" clId="{F9749B85-0C17-4050-837C-ACF4D71592E6}" dt="2020-10-20T18:33:32.397" v="80" actId="26606"/>
          <ac:spMkLst>
            <pc:docMk/>
            <pc:sldMk cId="3930889190" sldId="323"/>
            <ac:spMk id="62" creationId="{2B566528-1B12-4246-9431-5C2D7D081168}"/>
          </ac:spMkLst>
        </pc:spChg>
        <pc:spChg chg="add">
          <ac:chgData name="Thomas Thornton" userId="bacb06b5-47eb-47aa-93a2-d2c4e9f651d6" providerId="ADAL" clId="{F9749B85-0C17-4050-837C-ACF4D71592E6}" dt="2020-10-20T18:33:32.412" v="81" actId="26606"/>
          <ac:spMkLst>
            <pc:docMk/>
            <pc:sldMk cId="3930889190" sldId="323"/>
            <ac:spMk id="72" creationId="{385E1BDC-A9B0-4A87-82E3-F3187F69A802}"/>
          </ac:spMkLst>
        </pc:spChg>
        <pc:spChg chg="add">
          <ac:chgData name="Thomas Thornton" userId="bacb06b5-47eb-47aa-93a2-d2c4e9f651d6" providerId="ADAL" clId="{F9749B85-0C17-4050-837C-ACF4D71592E6}" dt="2020-10-20T18:33:32.412" v="81" actId="26606"/>
          <ac:spMkLst>
            <pc:docMk/>
            <pc:sldMk cId="3930889190" sldId="323"/>
            <ac:spMk id="73" creationId="{0990C621-3B8B-4820-8328-D47EF7CE823C}"/>
          </ac:spMkLst>
        </pc:spChg>
        <pc:spChg chg="add">
          <ac:chgData name="Thomas Thornton" userId="bacb06b5-47eb-47aa-93a2-d2c4e9f651d6" providerId="ADAL" clId="{F9749B85-0C17-4050-837C-ACF4D71592E6}" dt="2020-10-20T18:33:32.412" v="81" actId="26606"/>
          <ac:spMkLst>
            <pc:docMk/>
            <pc:sldMk cId="3930889190" sldId="323"/>
            <ac:spMk id="74" creationId="{C1A2385B-1D2A-4E17-84FA-6CB7F0AAE473}"/>
          </ac:spMkLst>
        </pc:spChg>
        <pc:spChg chg="add">
          <ac:chgData name="Thomas Thornton" userId="bacb06b5-47eb-47aa-93a2-d2c4e9f651d6" providerId="ADAL" clId="{F9749B85-0C17-4050-837C-ACF4D71592E6}" dt="2020-10-20T18:33:32.412" v="81" actId="26606"/>
          <ac:spMkLst>
            <pc:docMk/>
            <pc:sldMk cId="3930889190" sldId="323"/>
            <ac:spMk id="75" creationId="{5E791F2F-79DB-4CC0-9FA1-001E3E91E8B7}"/>
          </ac:spMkLst>
        </pc:spChg>
        <pc:grpChg chg="add del">
          <ac:chgData name="Thomas Thornton" userId="bacb06b5-47eb-47aa-93a2-d2c4e9f651d6" providerId="ADAL" clId="{F9749B85-0C17-4050-837C-ACF4D71592E6}" dt="2020-10-20T18:33:32.397" v="80" actId="26606"/>
          <ac:grpSpMkLst>
            <pc:docMk/>
            <pc:sldMk cId="3930889190" sldId="323"/>
            <ac:grpSpMk id="64" creationId="{5995D10D-E9C9-47DB-AE7E-801FEF38F5C9}"/>
          </ac:grpSpMkLst>
        </pc:grpChg>
        <pc:grpChg chg="add del">
          <ac:chgData name="Thomas Thornton" userId="bacb06b5-47eb-47aa-93a2-d2c4e9f651d6" providerId="ADAL" clId="{F9749B85-0C17-4050-837C-ACF4D71592E6}" dt="2020-10-20T18:33:32.397" v="80" actId="26606"/>
          <ac:grpSpMkLst>
            <pc:docMk/>
            <pc:sldMk cId="3930889190" sldId="323"/>
            <ac:grpSpMk id="68" creationId="{828A5161-06F1-46CF-8AD7-844680A59E13}"/>
          </ac:grpSpMkLst>
        </pc:grpChg>
        <pc:picChg chg="del">
          <ac:chgData name="Thomas Thornton" userId="bacb06b5-47eb-47aa-93a2-d2c4e9f651d6" providerId="ADAL" clId="{F9749B85-0C17-4050-837C-ACF4D71592E6}" dt="2020-10-20T18:33:20.676" v="73" actId="478"/>
          <ac:picMkLst>
            <pc:docMk/>
            <pc:sldMk cId="3930889190" sldId="323"/>
            <ac:picMk id="6" creationId="{3EFE1DE6-C615-4C19-9BF2-BD1562E5B92B}"/>
          </ac:picMkLst>
        </pc:picChg>
        <pc:picChg chg="del">
          <ac:chgData name="Thomas Thornton" userId="bacb06b5-47eb-47aa-93a2-d2c4e9f651d6" providerId="ADAL" clId="{F9749B85-0C17-4050-837C-ACF4D71592E6}" dt="2020-10-20T18:33:20.202" v="72" actId="478"/>
          <ac:picMkLst>
            <pc:docMk/>
            <pc:sldMk cId="3930889190" sldId="323"/>
            <ac:picMk id="7" creationId="{7BD4CB65-30F1-4BF3-B27A-1AF858B1302B}"/>
          </ac:picMkLst>
        </pc:picChg>
        <pc:picChg chg="add del">
          <ac:chgData name="Thomas Thornton" userId="bacb06b5-47eb-47aa-93a2-d2c4e9f651d6" providerId="ADAL" clId="{F9749B85-0C17-4050-837C-ACF4D71592E6}" dt="2020-10-20T18:33:24.424" v="76" actId="22"/>
          <ac:picMkLst>
            <pc:docMk/>
            <pc:sldMk cId="3930889190" sldId="323"/>
            <ac:picMk id="9" creationId="{A5F69B57-C64D-4AC6-891E-B707FB4E881F}"/>
          </ac:picMkLst>
        </pc:picChg>
        <pc:picChg chg="add del">
          <ac:chgData name="Thomas Thornton" userId="bacb06b5-47eb-47aa-93a2-d2c4e9f651d6" providerId="ADAL" clId="{F9749B85-0C17-4050-837C-ACF4D71592E6}" dt="2020-10-20T18:33:24.424" v="76" actId="22"/>
          <ac:picMkLst>
            <pc:docMk/>
            <pc:sldMk cId="3930889190" sldId="323"/>
            <ac:picMk id="11" creationId="{4D30D173-0673-43EC-ACC5-91B8A24AEC43}"/>
          </ac:picMkLst>
        </pc:picChg>
        <pc:picChg chg="add mod">
          <ac:chgData name="Thomas Thornton" userId="bacb06b5-47eb-47aa-93a2-d2c4e9f651d6" providerId="ADAL" clId="{F9749B85-0C17-4050-837C-ACF4D71592E6}" dt="2020-10-20T18:33:32.412" v="81" actId="26606"/>
          <ac:picMkLst>
            <pc:docMk/>
            <pc:sldMk cId="3930889190" sldId="323"/>
            <ac:picMk id="14" creationId="{DDCD298C-29B2-467D-BDC2-1963FFFC83F1}"/>
          </ac:picMkLst>
        </pc:picChg>
        <pc:picChg chg="add mod">
          <ac:chgData name="Thomas Thornton" userId="bacb06b5-47eb-47aa-93a2-d2c4e9f651d6" providerId="ADAL" clId="{F9749B85-0C17-4050-837C-ACF4D71592E6}" dt="2020-10-20T18:33:32.412" v="81" actId="26606"/>
          <ac:picMkLst>
            <pc:docMk/>
            <pc:sldMk cId="3930889190" sldId="323"/>
            <ac:picMk id="16" creationId="{648FB51B-66D5-41A0-8AE7-9AF99C91D680}"/>
          </ac:picMkLst>
        </pc:picChg>
        <pc:picChg chg="add del">
          <ac:chgData name="Thomas Thornton" userId="bacb06b5-47eb-47aa-93a2-d2c4e9f651d6" providerId="ADAL" clId="{F9749B85-0C17-4050-837C-ACF4D71592E6}" dt="2020-10-20T18:33:32.412" v="81" actId="26606"/>
          <ac:picMkLst>
            <pc:docMk/>
            <pc:sldMk cId="3930889190" sldId="323"/>
            <ac:picMk id="50" creationId="{24FB90F3-DFB9-42D4-B851-120249962A25}"/>
          </ac:picMkLst>
        </pc:picChg>
      </pc:sldChg>
      <pc:sldChg chg="addSp delSp modSp add mod ord modNotesTx">
        <pc:chgData name="Thomas Thornton" userId="bacb06b5-47eb-47aa-93a2-d2c4e9f651d6" providerId="ADAL" clId="{F9749B85-0C17-4050-837C-ACF4D71592E6}" dt="2020-10-24T06:26:12.207" v="1632" actId="478"/>
        <pc:sldMkLst>
          <pc:docMk/>
          <pc:sldMk cId="373177026" sldId="324"/>
        </pc:sldMkLst>
        <pc:spChg chg="mod">
          <ac:chgData name="Thomas Thornton" userId="bacb06b5-47eb-47aa-93a2-d2c4e9f651d6" providerId="ADAL" clId="{F9749B85-0C17-4050-837C-ACF4D71592E6}" dt="2020-10-20T18:34:15.143" v="103" actId="20577"/>
          <ac:spMkLst>
            <pc:docMk/>
            <pc:sldMk cId="373177026" sldId="324"/>
            <ac:spMk id="2" creationId="{068DCC4B-2DE0-461A-BB3C-A9A0210BF679}"/>
          </ac:spMkLst>
        </pc:spChg>
        <pc:spChg chg="mod">
          <ac:chgData name="Thomas Thornton" userId="bacb06b5-47eb-47aa-93a2-d2c4e9f651d6" providerId="ADAL" clId="{F9749B85-0C17-4050-837C-ACF4D71592E6}" dt="2020-10-20T18:34:53.381" v="111"/>
          <ac:spMkLst>
            <pc:docMk/>
            <pc:sldMk cId="373177026" sldId="324"/>
            <ac:spMk id="3" creationId="{22E0D7F8-40FB-4E61-8C64-55FDC381C3EA}"/>
          </ac:spMkLst>
        </pc:spChg>
        <pc:spChg chg="del">
          <ac:chgData name="Thomas Thornton" userId="bacb06b5-47eb-47aa-93a2-d2c4e9f651d6" providerId="ADAL" clId="{F9749B85-0C17-4050-837C-ACF4D71592E6}" dt="2020-10-20T18:34:28.524" v="106" actId="478"/>
          <ac:spMkLst>
            <pc:docMk/>
            <pc:sldMk cId="373177026" sldId="324"/>
            <ac:spMk id="5" creationId="{B647D7B1-70C3-4EDE-87FC-E701E04FB1C8}"/>
          </ac:spMkLst>
        </pc:spChg>
        <pc:spChg chg="del">
          <ac:chgData name="Thomas Thornton" userId="bacb06b5-47eb-47aa-93a2-d2c4e9f651d6" providerId="ADAL" clId="{F9749B85-0C17-4050-837C-ACF4D71592E6}" dt="2020-10-20T18:34:26.532" v="104" actId="478"/>
          <ac:spMkLst>
            <pc:docMk/>
            <pc:sldMk cId="373177026" sldId="324"/>
            <ac:spMk id="8" creationId="{22986560-4C6C-427C-880B-D9B29D842DDD}"/>
          </ac:spMkLst>
        </pc:spChg>
        <pc:spChg chg="add mod">
          <ac:chgData name="Thomas Thornton" userId="bacb06b5-47eb-47aa-93a2-d2c4e9f651d6" providerId="ADAL" clId="{F9749B85-0C17-4050-837C-ACF4D71592E6}" dt="2020-10-20T18:34:38.489" v="109" actId="1076"/>
          <ac:spMkLst>
            <pc:docMk/>
            <pc:sldMk cId="373177026" sldId="324"/>
            <ac:spMk id="9" creationId="{F76C1ED6-BAF4-44A6-9E9F-141B006019AA}"/>
          </ac:spMkLst>
        </pc:spChg>
        <pc:spChg chg="del">
          <ac:chgData name="Thomas Thornton" userId="bacb06b5-47eb-47aa-93a2-d2c4e9f651d6" providerId="ADAL" clId="{F9749B85-0C17-4050-837C-ACF4D71592E6}" dt="2020-10-24T06:26:12.207" v="1632" actId="478"/>
          <ac:spMkLst>
            <pc:docMk/>
            <pc:sldMk cId="373177026" sldId="324"/>
            <ac:spMk id="10" creationId="{D40E453A-C9EF-4B49-860E-FFE11602671C}"/>
          </ac:spMkLst>
        </pc:spChg>
        <pc:spChg chg="add mod">
          <ac:chgData name="Thomas Thornton" userId="bacb06b5-47eb-47aa-93a2-d2c4e9f651d6" providerId="ADAL" clId="{F9749B85-0C17-4050-837C-ACF4D71592E6}" dt="2020-10-20T18:34:38.489" v="109" actId="1076"/>
          <ac:spMkLst>
            <pc:docMk/>
            <pc:sldMk cId="373177026" sldId="324"/>
            <ac:spMk id="12" creationId="{71E10AD6-210D-4941-88AA-8D59D540C376}"/>
          </ac:spMkLst>
        </pc:spChg>
        <pc:spChg chg="add">
          <ac:chgData name="Thomas Thornton" userId="bacb06b5-47eb-47aa-93a2-d2c4e9f651d6" providerId="ADAL" clId="{F9749B85-0C17-4050-837C-ACF4D71592E6}" dt="2020-10-20T18:34:45.341" v="110" actId="22"/>
          <ac:spMkLst>
            <pc:docMk/>
            <pc:sldMk cId="373177026" sldId="324"/>
            <ac:spMk id="16" creationId="{DC583D98-35B2-46F9-80A5-D057381EA700}"/>
          </ac:spMkLst>
        </pc:spChg>
        <pc:picChg chg="add del mod">
          <ac:chgData name="Thomas Thornton" userId="bacb06b5-47eb-47aa-93a2-d2c4e9f651d6" providerId="ADAL" clId="{F9749B85-0C17-4050-837C-ACF4D71592E6}" dt="2020-10-24T06:25:43.718" v="1626" actId="478"/>
          <ac:picMkLst>
            <pc:docMk/>
            <pc:sldMk cId="373177026" sldId="324"/>
            <ac:picMk id="4" creationId="{1E007821-E73D-4D70-A1E5-B304AB30DAAD}"/>
          </ac:picMkLst>
        </pc:picChg>
        <pc:picChg chg="add mod">
          <ac:chgData name="Thomas Thornton" userId="bacb06b5-47eb-47aa-93a2-d2c4e9f651d6" providerId="ADAL" clId="{F9749B85-0C17-4050-837C-ACF4D71592E6}" dt="2020-10-24T06:24:59.872" v="1625" actId="14100"/>
          <ac:picMkLst>
            <pc:docMk/>
            <pc:sldMk cId="373177026" sldId="324"/>
            <ac:picMk id="5" creationId="{B16BB35A-EF55-4129-9642-4880952AAD91}"/>
          </ac:picMkLst>
        </pc:picChg>
        <pc:picChg chg="del">
          <ac:chgData name="Thomas Thornton" userId="bacb06b5-47eb-47aa-93a2-d2c4e9f651d6" providerId="ADAL" clId="{F9749B85-0C17-4050-837C-ACF4D71592E6}" dt="2020-10-20T18:34:26.965" v="105" actId="478"/>
          <ac:picMkLst>
            <pc:docMk/>
            <pc:sldMk cId="373177026" sldId="324"/>
            <ac:picMk id="6" creationId="{3EFE1DE6-C615-4C19-9BF2-BD1562E5B92B}"/>
          </ac:picMkLst>
        </pc:picChg>
        <pc:picChg chg="add mod">
          <ac:chgData name="Thomas Thornton" userId="bacb06b5-47eb-47aa-93a2-d2c4e9f651d6" providerId="ADAL" clId="{F9749B85-0C17-4050-837C-ACF4D71592E6}" dt="2020-10-24T06:25:47.647" v="1628" actId="1076"/>
          <ac:picMkLst>
            <pc:docMk/>
            <pc:sldMk cId="373177026" sldId="324"/>
            <ac:picMk id="6" creationId="{8C0F2F47-552B-4E39-8C55-1E0539A17233}"/>
          </ac:picMkLst>
        </pc:picChg>
        <pc:picChg chg="add mod">
          <ac:chgData name="Thomas Thornton" userId="bacb06b5-47eb-47aa-93a2-d2c4e9f651d6" providerId="ADAL" clId="{F9749B85-0C17-4050-837C-ACF4D71592E6}" dt="2020-10-24T06:26:08.315" v="1631" actId="1076"/>
          <ac:picMkLst>
            <pc:docMk/>
            <pc:sldMk cId="373177026" sldId="324"/>
            <ac:picMk id="7" creationId="{6A3FD8EA-F22A-4A28-A039-5E6714469AC0}"/>
          </ac:picMkLst>
        </pc:picChg>
        <pc:picChg chg="del">
          <ac:chgData name="Thomas Thornton" userId="bacb06b5-47eb-47aa-93a2-d2c4e9f651d6" providerId="ADAL" clId="{F9749B85-0C17-4050-837C-ACF4D71592E6}" dt="2020-10-20T18:34:26.532" v="104" actId="478"/>
          <ac:picMkLst>
            <pc:docMk/>
            <pc:sldMk cId="373177026" sldId="324"/>
            <ac:picMk id="7" creationId="{7BD4CB65-30F1-4BF3-B27A-1AF858B1302B}"/>
          </ac:picMkLst>
        </pc:picChg>
        <pc:picChg chg="add del mod">
          <ac:chgData name="Thomas Thornton" userId="bacb06b5-47eb-47aa-93a2-d2c4e9f651d6" providerId="ADAL" clId="{F9749B85-0C17-4050-837C-ACF4D71592E6}" dt="2020-10-24T06:24:46.605" v="1621" actId="478"/>
          <ac:picMkLst>
            <pc:docMk/>
            <pc:sldMk cId="373177026" sldId="324"/>
            <ac:picMk id="11" creationId="{B39AA4CA-90DA-4D01-8983-3448B6201A17}"/>
          </ac:picMkLst>
        </pc:picChg>
        <pc:picChg chg="add del">
          <ac:chgData name="Thomas Thornton" userId="bacb06b5-47eb-47aa-93a2-d2c4e9f651d6" providerId="ADAL" clId="{F9749B85-0C17-4050-837C-ACF4D71592E6}" dt="2020-10-24T06:26:04.513" v="1629" actId="478"/>
          <ac:picMkLst>
            <pc:docMk/>
            <pc:sldMk cId="373177026" sldId="324"/>
            <ac:picMk id="14" creationId="{14337DF5-F0C9-4A68-8D8D-6FB834A9E87B}"/>
          </ac:picMkLst>
        </pc:picChg>
      </pc:sldChg>
      <pc:sldChg chg="addSp delSp modSp add mod ord">
        <pc:chgData name="Thomas Thornton" userId="bacb06b5-47eb-47aa-93a2-d2c4e9f651d6" providerId="ADAL" clId="{F9749B85-0C17-4050-837C-ACF4D71592E6}" dt="2020-10-25T09:51:09.374" v="3403" actId="26606"/>
        <pc:sldMkLst>
          <pc:docMk/>
          <pc:sldMk cId="3941417515" sldId="325"/>
        </pc:sldMkLst>
        <pc:spChg chg="mod">
          <ac:chgData name="Thomas Thornton" userId="bacb06b5-47eb-47aa-93a2-d2c4e9f651d6" providerId="ADAL" clId="{F9749B85-0C17-4050-837C-ACF4D71592E6}" dt="2020-10-25T09:51:09.374" v="3403" actId="26606"/>
          <ac:spMkLst>
            <pc:docMk/>
            <pc:sldMk cId="3941417515" sldId="325"/>
            <ac:spMk id="2" creationId="{068DCC4B-2DE0-461A-BB3C-A9A0210BF679}"/>
          </ac:spMkLst>
        </pc:spChg>
        <pc:spChg chg="del">
          <ac:chgData name="Thomas Thornton" userId="bacb06b5-47eb-47aa-93a2-d2c4e9f651d6" providerId="ADAL" clId="{F9749B85-0C17-4050-837C-ACF4D71592E6}" dt="2020-10-21T19:51:39.722" v="778" actId="478"/>
          <ac:spMkLst>
            <pc:docMk/>
            <pc:sldMk cId="3941417515" sldId="325"/>
            <ac:spMk id="5" creationId="{D00DF589-04E9-41A0-8B5E-37267663AB41}"/>
          </ac:spMkLst>
        </pc:spChg>
        <pc:spChg chg="add del">
          <ac:chgData name="Thomas Thornton" userId="bacb06b5-47eb-47aa-93a2-d2c4e9f651d6" providerId="ADAL" clId="{F9749B85-0C17-4050-837C-ACF4D71592E6}" dt="2020-10-21T19:51:41.850" v="780" actId="22"/>
          <ac:spMkLst>
            <pc:docMk/>
            <pc:sldMk cId="3941417515" sldId="325"/>
            <ac:spMk id="9" creationId="{5123E9C3-ED2F-4159-9B49-4F4308FC17A6}"/>
          </ac:spMkLst>
        </pc:spChg>
        <pc:spChg chg="del mod ord">
          <ac:chgData name="Thomas Thornton" userId="bacb06b5-47eb-47aa-93a2-d2c4e9f651d6" providerId="ADAL" clId="{F9749B85-0C17-4050-837C-ACF4D71592E6}" dt="2020-10-25T09:38:25.746" v="2987" actId="478"/>
          <ac:spMkLst>
            <pc:docMk/>
            <pc:sldMk cId="3941417515" sldId="325"/>
            <ac:spMk id="10" creationId="{D40E453A-C9EF-4B49-860E-FFE11602671C}"/>
          </ac:spMkLst>
        </pc:spChg>
        <pc:spChg chg="add del">
          <ac:chgData name="Thomas Thornton" userId="bacb06b5-47eb-47aa-93a2-d2c4e9f651d6" providerId="ADAL" clId="{F9749B85-0C17-4050-837C-ACF4D71592E6}" dt="2020-10-25T09:51:09.374" v="3403" actId="26606"/>
          <ac:spMkLst>
            <pc:docMk/>
            <pc:sldMk cId="3941417515" sldId="325"/>
            <ac:spMk id="27" creationId="{3B854194-185D-494D-905C-7C7CB2E30F6E}"/>
          </ac:spMkLst>
        </pc:spChg>
        <pc:spChg chg="add del">
          <ac:chgData name="Thomas Thornton" userId="bacb06b5-47eb-47aa-93a2-d2c4e9f651d6" providerId="ADAL" clId="{F9749B85-0C17-4050-837C-ACF4D71592E6}" dt="2020-10-25T09:51:09.374" v="3403" actId="26606"/>
          <ac:spMkLst>
            <pc:docMk/>
            <pc:sldMk cId="3941417515" sldId="325"/>
            <ac:spMk id="28" creationId="{B4F5FA0D-0104-4987-8241-EFF7C85B88DE}"/>
          </ac:spMkLst>
        </pc:spChg>
        <pc:spChg chg="add del">
          <ac:chgData name="Thomas Thornton" userId="bacb06b5-47eb-47aa-93a2-d2c4e9f651d6" providerId="ADAL" clId="{F9749B85-0C17-4050-837C-ACF4D71592E6}" dt="2020-10-25T09:51:09.374" v="3403" actId="26606"/>
          <ac:spMkLst>
            <pc:docMk/>
            <pc:sldMk cId="3941417515" sldId="325"/>
            <ac:spMk id="31" creationId="{5C55F0BA-7D8B-4753-AB68-D54E59A24A9D}"/>
          </ac:spMkLst>
        </pc:spChg>
        <pc:spChg chg="add del">
          <ac:chgData name="Thomas Thornton" userId="bacb06b5-47eb-47aa-93a2-d2c4e9f651d6" providerId="ADAL" clId="{F9749B85-0C17-4050-837C-ACF4D71592E6}" dt="2020-10-21T19:52:19.303" v="786" actId="26606"/>
          <ac:spMkLst>
            <pc:docMk/>
            <pc:sldMk cId="3941417515" sldId="325"/>
            <ac:spMk id="34" creationId="{75F4D120-3921-42A8-A063-46B023CB0CDA}"/>
          </ac:spMkLst>
        </pc:spChg>
        <pc:spChg chg="add del">
          <ac:chgData name="Thomas Thornton" userId="bacb06b5-47eb-47aa-93a2-d2c4e9f651d6" providerId="ADAL" clId="{F9749B85-0C17-4050-837C-ACF4D71592E6}" dt="2020-10-21T19:52:19.720" v="788" actId="26606"/>
          <ac:spMkLst>
            <pc:docMk/>
            <pc:sldMk cId="3941417515" sldId="325"/>
            <ac:spMk id="39" creationId="{A93898FF-D987-4B0E-BFB4-85F5EB356D4D}"/>
          </ac:spMkLst>
        </pc:spChg>
        <pc:spChg chg="add del">
          <ac:chgData name="Thomas Thornton" userId="bacb06b5-47eb-47aa-93a2-d2c4e9f651d6" providerId="ADAL" clId="{F9749B85-0C17-4050-837C-ACF4D71592E6}" dt="2020-10-21T19:52:19.720" v="788" actId="26606"/>
          <ac:spMkLst>
            <pc:docMk/>
            <pc:sldMk cId="3941417515" sldId="325"/>
            <ac:spMk id="40" creationId="{799037F2-4CAF-446B-90DB-1480B247AA69}"/>
          </ac:spMkLst>
        </pc:spChg>
        <pc:spChg chg="add del">
          <ac:chgData name="Thomas Thornton" userId="bacb06b5-47eb-47aa-93a2-d2c4e9f651d6" providerId="ADAL" clId="{F9749B85-0C17-4050-837C-ACF4D71592E6}" dt="2020-10-21T19:52:19.720" v="788" actId="26606"/>
          <ac:spMkLst>
            <pc:docMk/>
            <pc:sldMk cId="3941417515" sldId="325"/>
            <ac:spMk id="41" creationId="{EC506A02-88EF-4B1C-BDB5-C99B4911C293}"/>
          </ac:spMkLst>
        </pc:spChg>
        <pc:spChg chg="add del">
          <ac:chgData name="Thomas Thornton" userId="bacb06b5-47eb-47aa-93a2-d2c4e9f651d6" providerId="ADAL" clId="{F9749B85-0C17-4050-837C-ACF4D71592E6}" dt="2020-10-21T19:52:19.720" v="788" actId="26606"/>
          <ac:spMkLst>
            <pc:docMk/>
            <pc:sldMk cId="3941417515" sldId="325"/>
            <ac:spMk id="42" creationId="{C4EC5440-A44A-4132-8B18-7EB733DBE973}"/>
          </ac:spMkLst>
        </pc:spChg>
        <pc:spChg chg="add del">
          <ac:chgData name="Thomas Thornton" userId="bacb06b5-47eb-47aa-93a2-d2c4e9f651d6" providerId="ADAL" clId="{F9749B85-0C17-4050-837C-ACF4D71592E6}" dt="2020-10-21T19:52:22.915" v="792" actId="26606"/>
          <ac:spMkLst>
            <pc:docMk/>
            <pc:sldMk cId="3941417515" sldId="325"/>
            <ac:spMk id="44" creationId="{0BC9EFE1-D8CB-4668-9980-DB108327A794}"/>
          </ac:spMkLst>
        </pc:spChg>
        <pc:spChg chg="add del">
          <ac:chgData name="Thomas Thornton" userId="bacb06b5-47eb-47aa-93a2-d2c4e9f651d6" providerId="ADAL" clId="{F9749B85-0C17-4050-837C-ACF4D71592E6}" dt="2020-10-21T19:52:22.915" v="792" actId="26606"/>
          <ac:spMkLst>
            <pc:docMk/>
            <pc:sldMk cId="3941417515" sldId="325"/>
            <ac:spMk id="46" creationId="{77DA6D33-2D62-458C-BF5D-DBF612FD557E}"/>
          </ac:spMkLst>
        </pc:spChg>
        <pc:picChg chg="add mod ord modCrop">
          <ac:chgData name="Thomas Thornton" userId="bacb06b5-47eb-47aa-93a2-d2c4e9f651d6" providerId="ADAL" clId="{F9749B85-0C17-4050-837C-ACF4D71592E6}" dt="2020-10-25T09:51:09.374" v="3403" actId="26606"/>
          <ac:picMkLst>
            <pc:docMk/>
            <pc:sldMk cId="3941417515" sldId="325"/>
            <ac:picMk id="6" creationId="{E129E392-FD08-4392-BFBA-CB52D9EC3ACF}"/>
          </ac:picMkLst>
        </pc:picChg>
        <pc:picChg chg="add del">
          <ac:chgData name="Thomas Thornton" userId="bacb06b5-47eb-47aa-93a2-d2c4e9f651d6" providerId="ADAL" clId="{F9749B85-0C17-4050-837C-ACF4D71592E6}" dt="2020-10-25T09:51:09.374" v="3403" actId="26606"/>
          <ac:picMkLst>
            <pc:docMk/>
            <pc:sldMk cId="3941417515" sldId="325"/>
            <ac:picMk id="29" creationId="{2897127E-6CEF-446C-BE87-93B7C46E49D1}"/>
          </ac:picMkLst>
        </pc:picChg>
        <pc:picChg chg="add del">
          <ac:chgData name="Thomas Thornton" userId="bacb06b5-47eb-47aa-93a2-d2c4e9f651d6" providerId="ADAL" clId="{F9749B85-0C17-4050-837C-ACF4D71592E6}" dt="2020-10-21T19:52:19.303" v="786" actId="26606"/>
          <ac:picMkLst>
            <pc:docMk/>
            <pc:sldMk cId="3941417515" sldId="325"/>
            <ac:picMk id="36" creationId="{9D01B3E5-85F4-41A9-A504-D5E6268DEC1D}"/>
          </ac:picMkLst>
        </pc:picChg>
        <pc:picChg chg="add del">
          <ac:chgData name="Thomas Thornton" userId="bacb06b5-47eb-47aa-93a2-d2c4e9f651d6" providerId="ADAL" clId="{F9749B85-0C17-4050-837C-ACF4D71592E6}" dt="2020-10-21T19:52:19.720" v="788" actId="26606"/>
          <ac:picMkLst>
            <pc:docMk/>
            <pc:sldMk cId="3941417515" sldId="325"/>
            <ac:picMk id="38" creationId="{8A2842C0-6210-4FDB-B1FF-C14C927377FB}"/>
          </ac:picMkLst>
        </pc:picChg>
        <pc:picChg chg="add del">
          <ac:chgData name="Thomas Thornton" userId="bacb06b5-47eb-47aa-93a2-d2c4e9f651d6" providerId="ADAL" clId="{F9749B85-0C17-4050-837C-ACF4D71592E6}" dt="2020-10-21T19:52:22.915" v="792" actId="26606"/>
          <ac:picMkLst>
            <pc:docMk/>
            <pc:sldMk cId="3941417515" sldId="325"/>
            <ac:picMk id="45" creationId="{7CBAE1BD-B8E4-4029-8AA2-C77E4FED9864}"/>
          </ac:picMkLst>
        </pc:picChg>
      </pc:sldChg>
      <pc:sldChg chg="addSp delSp modSp add mod ord modNotesTx">
        <pc:chgData name="Thomas Thornton" userId="bacb06b5-47eb-47aa-93a2-d2c4e9f651d6" providerId="ADAL" clId="{F9749B85-0C17-4050-837C-ACF4D71592E6}" dt="2020-10-26T17:33:03.996" v="4065" actId="6549"/>
        <pc:sldMkLst>
          <pc:docMk/>
          <pc:sldMk cId="1237842029" sldId="326"/>
        </pc:sldMkLst>
        <pc:spChg chg="mod">
          <ac:chgData name="Thomas Thornton" userId="bacb06b5-47eb-47aa-93a2-d2c4e9f651d6" providerId="ADAL" clId="{F9749B85-0C17-4050-837C-ACF4D71592E6}" dt="2020-10-21T19:53:50.435" v="871" actId="26606"/>
          <ac:spMkLst>
            <pc:docMk/>
            <pc:sldMk cId="1237842029" sldId="326"/>
            <ac:spMk id="2" creationId="{068DCC4B-2DE0-461A-BB3C-A9A0210BF679}"/>
          </ac:spMkLst>
        </pc:spChg>
        <pc:spChg chg="mod ord">
          <ac:chgData name="Thomas Thornton" userId="bacb06b5-47eb-47aa-93a2-d2c4e9f651d6" providerId="ADAL" clId="{F9749B85-0C17-4050-837C-ACF4D71592E6}" dt="2020-10-25T09:51:51.113" v="3408" actId="255"/>
          <ac:spMkLst>
            <pc:docMk/>
            <pc:sldMk cId="1237842029" sldId="326"/>
            <ac:spMk id="3" creationId="{22E0D7F8-40FB-4E61-8C64-55FDC381C3EA}"/>
          </ac:spMkLst>
        </pc:spChg>
        <pc:spChg chg="add del">
          <ac:chgData name="Thomas Thornton" userId="bacb06b5-47eb-47aa-93a2-d2c4e9f651d6" providerId="ADAL" clId="{F9749B85-0C17-4050-837C-ACF4D71592E6}" dt="2020-10-26T17:32:59.719" v="4063" actId="22"/>
          <ac:spMkLst>
            <pc:docMk/>
            <pc:sldMk cId="1237842029" sldId="326"/>
            <ac:spMk id="8" creationId="{273F16D4-3EDB-4B56-82DF-CA17810802B3}"/>
          </ac:spMkLst>
        </pc:spChg>
        <pc:spChg chg="del">
          <ac:chgData name="Thomas Thornton" userId="bacb06b5-47eb-47aa-93a2-d2c4e9f651d6" providerId="ADAL" clId="{F9749B85-0C17-4050-837C-ACF4D71592E6}" dt="2020-10-21T19:53:11.804" v="826" actId="478"/>
          <ac:spMkLst>
            <pc:docMk/>
            <pc:sldMk cId="1237842029" sldId="326"/>
            <ac:spMk id="9" creationId="{F76C1ED6-BAF4-44A6-9E9F-141B006019AA}"/>
          </ac:spMkLst>
        </pc:spChg>
        <pc:spChg chg="del">
          <ac:chgData name="Thomas Thornton" userId="bacb06b5-47eb-47aa-93a2-d2c4e9f651d6" providerId="ADAL" clId="{F9749B85-0C17-4050-837C-ACF4D71592E6}" dt="2020-10-21T19:53:18.495" v="830" actId="478"/>
          <ac:spMkLst>
            <pc:docMk/>
            <pc:sldMk cId="1237842029" sldId="326"/>
            <ac:spMk id="10" creationId="{D40E453A-C9EF-4B49-860E-FFE11602671C}"/>
          </ac:spMkLst>
        </pc:spChg>
        <pc:spChg chg="del">
          <ac:chgData name="Thomas Thornton" userId="bacb06b5-47eb-47aa-93a2-d2c4e9f651d6" providerId="ADAL" clId="{F9749B85-0C17-4050-837C-ACF4D71592E6}" dt="2020-10-21T19:53:14.302" v="827" actId="478"/>
          <ac:spMkLst>
            <pc:docMk/>
            <pc:sldMk cId="1237842029" sldId="326"/>
            <ac:spMk id="12" creationId="{71E10AD6-210D-4941-88AA-8D59D540C376}"/>
          </ac:spMkLst>
        </pc:spChg>
        <pc:spChg chg="del">
          <ac:chgData name="Thomas Thornton" userId="bacb06b5-47eb-47aa-93a2-d2c4e9f651d6" providerId="ADAL" clId="{F9749B85-0C17-4050-837C-ACF4D71592E6}" dt="2020-10-21T19:53:16.616" v="828" actId="478"/>
          <ac:spMkLst>
            <pc:docMk/>
            <pc:sldMk cId="1237842029" sldId="326"/>
            <ac:spMk id="16" creationId="{DC583D98-35B2-46F9-80A5-D057381EA700}"/>
          </ac:spMkLst>
        </pc:spChg>
        <pc:spChg chg="add del">
          <ac:chgData name="Thomas Thornton" userId="bacb06b5-47eb-47aa-93a2-d2c4e9f651d6" providerId="ADAL" clId="{F9749B85-0C17-4050-837C-ACF4D71592E6}" dt="2020-10-21T19:53:50.435" v="871" actId="26606"/>
          <ac:spMkLst>
            <pc:docMk/>
            <pc:sldMk cId="1237842029" sldId="326"/>
            <ac:spMk id="48" creationId="{0F6CDC51-8D27-4BF4-AB33-7D5905E80D90}"/>
          </ac:spMkLst>
        </pc:spChg>
        <pc:spChg chg="add del">
          <ac:chgData name="Thomas Thornton" userId="bacb06b5-47eb-47aa-93a2-d2c4e9f651d6" providerId="ADAL" clId="{F9749B85-0C17-4050-837C-ACF4D71592E6}" dt="2020-10-21T19:53:50.435" v="871" actId="26606"/>
          <ac:spMkLst>
            <pc:docMk/>
            <pc:sldMk cId="1237842029" sldId="326"/>
            <ac:spMk id="52" creationId="{DF4CE22F-8463-44F2-BE50-65D9B5035E87}"/>
          </ac:spMkLst>
        </pc:spChg>
        <pc:spChg chg="add del">
          <ac:chgData name="Thomas Thornton" userId="bacb06b5-47eb-47aa-93a2-d2c4e9f651d6" providerId="ADAL" clId="{F9749B85-0C17-4050-837C-ACF4D71592E6}" dt="2020-10-21T19:53:50.435" v="871" actId="26606"/>
          <ac:spMkLst>
            <pc:docMk/>
            <pc:sldMk cId="1237842029" sldId="326"/>
            <ac:spMk id="57" creationId="{3FA1383B-2709-4E36-8FF8-7A737213B4CB}"/>
          </ac:spMkLst>
        </pc:spChg>
        <pc:spChg chg="add del">
          <ac:chgData name="Thomas Thornton" userId="bacb06b5-47eb-47aa-93a2-d2c4e9f651d6" providerId="ADAL" clId="{F9749B85-0C17-4050-837C-ACF4D71592E6}" dt="2020-10-21T19:53:50.425" v="870" actId="26606"/>
          <ac:spMkLst>
            <pc:docMk/>
            <pc:sldMk cId="1237842029" sldId="326"/>
            <ac:spMk id="59" creationId="{7FEAE179-C525-48F3-AD47-0E9E2B6F2E2E}"/>
          </ac:spMkLst>
        </pc:spChg>
        <pc:spChg chg="add del">
          <ac:chgData name="Thomas Thornton" userId="bacb06b5-47eb-47aa-93a2-d2c4e9f651d6" providerId="ADAL" clId="{F9749B85-0C17-4050-837C-ACF4D71592E6}" dt="2020-10-21T19:53:50.425" v="870" actId="26606"/>
          <ac:spMkLst>
            <pc:docMk/>
            <pc:sldMk cId="1237842029" sldId="326"/>
            <ac:spMk id="60" creationId="{95C8260E-968F-44E8-A823-ABB431311926}"/>
          </ac:spMkLst>
        </pc:spChg>
        <pc:spChg chg="add del">
          <ac:chgData name="Thomas Thornton" userId="bacb06b5-47eb-47aa-93a2-d2c4e9f651d6" providerId="ADAL" clId="{F9749B85-0C17-4050-837C-ACF4D71592E6}" dt="2020-10-21T19:53:50.425" v="870" actId="26606"/>
          <ac:spMkLst>
            <pc:docMk/>
            <pc:sldMk cId="1237842029" sldId="326"/>
            <ac:spMk id="61" creationId="{2C1BBA94-3F40-40AA-8BB9-E69E25E537C1}"/>
          </ac:spMkLst>
        </pc:spChg>
        <pc:spChg chg="add del">
          <ac:chgData name="Thomas Thornton" userId="bacb06b5-47eb-47aa-93a2-d2c4e9f651d6" providerId="ADAL" clId="{F9749B85-0C17-4050-837C-ACF4D71592E6}" dt="2020-10-21T19:53:35.600" v="861" actId="26606"/>
          <ac:spMkLst>
            <pc:docMk/>
            <pc:sldMk cId="1237842029" sldId="326"/>
            <ac:spMk id="62" creationId="{5E39A796-BE83-48B1-B33F-35C4A32AAB57}"/>
          </ac:spMkLst>
        </pc:spChg>
        <pc:spChg chg="add del">
          <ac:chgData name="Thomas Thornton" userId="bacb06b5-47eb-47aa-93a2-d2c4e9f651d6" providerId="ADAL" clId="{F9749B85-0C17-4050-837C-ACF4D71592E6}" dt="2020-10-21T19:53:50.425" v="870" actId="26606"/>
          <ac:spMkLst>
            <pc:docMk/>
            <pc:sldMk cId="1237842029" sldId="326"/>
            <ac:spMk id="63" creationId="{FE43805F-24A6-46A4-B19B-54F28347355C}"/>
          </ac:spMkLst>
        </pc:spChg>
        <pc:spChg chg="add del">
          <ac:chgData name="Thomas Thornton" userId="bacb06b5-47eb-47aa-93a2-d2c4e9f651d6" providerId="ADAL" clId="{F9749B85-0C17-4050-837C-ACF4D71592E6}" dt="2020-10-21T19:53:35.600" v="861" actId="26606"/>
          <ac:spMkLst>
            <pc:docMk/>
            <pc:sldMk cId="1237842029" sldId="326"/>
            <ac:spMk id="64" creationId="{72F84B47-E267-4194-8194-831DB7B5547F}"/>
          </ac:spMkLst>
        </pc:spChg>
        <pc:spChg chg="add">
          <ac:chgData name="Thomas Thornton" userId="bacb06b5-47eb-47aa-93a2-d2c4e9f651d6" providerId="ADAL" clId="{F9749B85-0C17-4050-837C-ACF4D71592E6}" dt="2020-10-21T19:53:50.435" v="871" actId="26606"/>
          <ac:spMkLst>
            <pc:docMk/>
            <pc:sldMk cId="1237842029" sldId="326"/>
            <ac:spMk id="65" creationId="{5AAE9118-0436-4488-AC4A-C14DF6A7B6B1}"/>
          </ac:spMkLst>
        </pc:spChg>
        <pc:spChg chg="add del">
          <ac:chgData name="Thomas Thornton" userId="bacb06b5-47eb-47aa-93a2-d2c4e9f651d6" providerId="ADAL" clId="{F9749B85-0C17-4050-837C-ACF4D71592E6}" dt="2020-10-21T19:53:39.480" v="863" actId="26606"/>
          <ac:spMkLst>
            <pc:docMk/>
            <pc:sldMk cId="1237842029" sldId="326"/>
            <ac:spMk id="66" creationId="{684BF3E1-C321-4F38-85CF-FEBBEEC15E2D}"/>
          </ac:spMkLst>
        </pc:spChg>
        <pc:spChg chg="add del">
          <ac:chgData name="Thomas Thornton" userId="bacb06b5-47eb-47aa-93a2-d2c4e9f651d6" providerId="ADAL" clId="{F9749B85-0C17-4050-837C-ACF4D71592E6}" dt="2020-10-21T19:53:39.480" v="863" actId="26606"/>
          <ac:spMkLst>
            <pc:docMk/>
            <pc:sldMk cId="1237842029" sldId="326"/>
            <ac:spMk id="67" creationId="{B05E4F47-B148-49E0-B472-BBF149315524}"/>
          </ac:spMkLst>
        </pc:spChg>
        <pc:spChg chg="add">
          <ac:chgData name="Thomas Thornton" userId="bacb06b5-47eb-47aa-93a2-d2c4e9f651d6" providerId="ADAL" clId="{F9749B85-0C17-4050-837C-ACF4D71592E6}" dt="2020-10-21T19:53:50.435" v="871" actId="26606"/>
          <ac:spMkLst>
            <pc:docMk/>
            <pc:sldMk cId="1237842029" sldId="326"/>
            <ac:spMk id="69" creationId="{07A0C51E-5464-4470-855E-CA530A59BF98}"/>
          </ac:spMkLst>
        </pc:spChg>
        <pc:spChg chg="add del">
          <ac:chgData name="Thomas Thornton" userId="bacb06b5-47eb-47aa-93a2-d2c4e9f651d6" providerId="ADAL" clId="{F9749B85-0C17-4050-837C-ACF4D71592E6}" dt="2020-10-21T19:53:44.760" v="867" actId="26606"/>
          <ac:spMkLst>
            <pc:docMk/>
            <pc:sldMk cId="1237842029" sldId="326"/>
            <ac:spMk id="70" creationId="{5AAE9118-0436-4488-AC4A-C14DF6A7B6B1}"/>
          </ac:spMkLst>
        </pc:spChg>
        <pc:spChg chg="add del">
          <ac:chgData name="Thomas Thornton" userId="bacb06b5-47eb-47aa-93a2-d2c4e9f651d6" providerId="ADAL" clId="{F9749B85-0C17-4050-837C-ACF4D71592E6}" dt="2020-10-21T19:53:44.760" v="867" actId="26606"/>
          <ac:spMkLst>
            <pc:docMk/>
            <pc:sldMk cId="1237842029" sldId="326"/>
            <ac:spMk id="71" creationId="{07A0C51E-5464-4470-855E-CA530A59BF98}"/>
          </ac:spMkLst>
        </pc:spChg>
        <pc:picChg chg="del">
          <ac:chgData name="Thomas Thornton" userId="bacb06b5-47eb-47aa-93a2-d2c4e9f651d6" providerId="ADAL" clId="{F9749B85-0C17-4050-837C-ACF4D71592E6}" dt="2020-10-21T19:53:11.804" v="826" actId="478"/>
          <ac:picMkLst>
            <pc:docMk/>
            <pc:sldMk cId="1237842029" sldId="326"/>
            <ac:picMk id="4" creationId="{1E007821-E73D-4D70-A1E5-B304AB30DAAD}"/>
          </ac:picMkLst>
        </pc:picChg>
        <pc:picChg chg="add mod modCrop">
          <ac:chgData name="Thomas Thornton" userId="bacb06b5-47eb-47aa-93a2-d2c4e9f651d6" providerId="ADAL" clId="{F9749B85-0C17-4050-837C-ACF4D71592E6}" dt="2020-10-25T09:51:29.588" v="3405" actId="732"/>
          <ac:picMkLst>
            <pc:docMk/>
            <pc:sldMk cId="1237842029" sldId="326"/>
            <ac:picMk id="6" creationId="{1173E084-8C8E-4838-8193-FD86AD383888}"/>
          </ac:picMkLst>
        </pc:picChg>
        <pc:picChg chg="del">
          <ac:chgData name="Thomas Thornton" userId="bacb06b5-47eb-47aa-93a2-d2c4e9f651d6" providerId="ADAL" clId="{F9749B85-0C17-4050-837C-ACF4D71592E6}" dt="2020-10-21T19:53:14.302" v="827" actId="478"/>
          <ac:picMkLst>
            <pc:docMk/>
            <pc:sldMk cId="1237842029" sldId="326"/>
            <ac:picMk id="11" creationId="{B39AA4CA-90DA-4D01-8983-3448B6201A17}"/>
          </ac:picMkLst>
        </pc:picChg>
        <pc:picChg chg="del">
          <ac:chgData name="Thomas Thornton" userId="bacb06b5-47eb-47aa-93a2-d2c4e9f651d6" providerId="ADAL" clId="{F9749B85-0C17-4050-837C-ACF4D71592E6}" dt="2020-10-21T19:53:17.244" v="829" actId="478"/>
          <ac:picMkLst>
            <pc:docMk/>
            <pc:sldMk cId="1237842029" sldId="326"/>
            <ac:picMk id="14" creationId="{14337DF5-F0C9-4A68-8D8D-6FB834A9E87B}"/>
          </ac:picMkLst>
        </pc:picChg>
        <pc:picChg chg="add del">
          <ac:chgData name="Thomas Thornton" userId="bacb06b5-47eb-47aa-93a2-d2c4e9f651d6" providerId="ADAL" clId="{F9749B85-0C17-4050-837C-ACF4D71592E6}" dt="2020-10-21T19:53:50.435" v="871" actId="26606"/>
          <ac:picMkLst>
            <pc:docMk/>
            <pc:sldMk cId="1237842029" sldId="326"/>
            <ac:picMk id="50" creationId="{24FB90F3-DFB9-42D4-B851-120249962A25}"/>
          </ac:picMkLst>
        </pc:picChg>
        <pc:picChg chg="add del">
          <ac:chgData name="Thomas Thornton" userId="bacb06b5-47eb-47aa-93a2-d2c4e9f651d6" providerId="ADAL" clId="{F9749B85-0C17-4050-837C-ACF4D71592E6}" dt="2020-10-21T19:53:39.480" v="863" actId="26606"/>
          <ac:picMkLst>
            <pc:docMk/>
            <pc:sldMk cId="1237842029" sldId="326"/>
            <ac:picMk id="68" creationId="{7A2CE8EB-F719-4F84-9E91-F538438CAC76}"/>
          </ac:picMkLst>
        </pc:picChg>
      </pc:sldChg>
      <pc:sldChg chg="addSp delSp modSp add mod ord modNotesTx">
        <pc:chgData name="Thomas Thornton" userId="bacb06b5-47eb-47aa-93a2-d2c4e9f651d6" providerId="ADAL" clId="{F9749B85-0C17-4050-837C-ACF4D71592E6}" dt="2020-10-25T09:53:03.425" v="3417" actId="26606"/>
        <pc:sldMkLst>
          <pc:docMk/>
          <pc:sldMk cId="2573897374" sldId="327"/>
        </pc:sldMkLst>
        <pc:spChg chg="mod ord">
          <ac:chgData name="Thomas Thornton" userId="bacb06b5-47eb-47aa-93a2-d2c4e9f651d6" providerId="ADAL" clId="{F9749B85-0C17-4050-837C-ACF4D71592E6}" dt="2020-10-25T09:01:35.220" v="1662" actId="26606"/>
          <ac:spMkLst>
            <pc:docMk/>
            <pc:sldMk cId="2573897374" sldId="327"/>
            <ac:spMk id="2" creationId="{068DCC4B-2DE0-461A-BB3C-A9A0210BF679}"/>
          </ac:spMkLst>
        </pc:spChg>
        <pc:spChg chg="add del mod ord">
          <ac:chgData name="Thomas Thornton" userId="bacb06b5-47eb-47aa-93a2-d2c4e9f651d6" providerId="ADAL" clId="{F9749B85-0C17-4050-837C-ACF4D71592E6}" dt="2020-10-25T09:01:47.506" v="1664" actId="26606"/>
          <ac:spMkLst>
            <pc:docMk/>
            <pc:sldMk cId="2573897374" sldId="327"/>
            <ac:spMk id="3" creationId="{22E0D7F8-40FB-4E61-8C64-55FDC381C3EA}"/>
          </ac:spMkLst>
        </pc:spChg>
        <pc:spChg chg="del">
          <ac:chgData name="Thomas Thornton" userId="bacb06b5-47eb-47aa-93a2-d2c4e9f651d6" providerId="ADAL" clId="{F9749B85-0C17-4050-837C-ACF4D71592E6}" dt="2020-10-21T19:54:45.962" v="913" actId="478"/>
          <ac:spMkLst>
            <pc:docMk/>
            <pc:sldMk cId="2573897374" sldId="327"/>
            <ac:spMk id="9" creationId="{F76C1ED6-BAF4-44A6-9E9F-141B006019AA}"/>
          </ac:spMkLst>
        </pc:spChg>
        <pc:spChg chg="del">
          <ac:chgData name="Thomas Thornton" userId="bacb06b5-47eb-47aa-93a2-d2c4e9f651d6" providerId="ADAL" clId="{F9749B85-0C17-4050-837C-ACF4D71592E6}" dt="2020-10-21T19:54:51.942" v="920" actId="478"/>
          <ac:spMkLst>
            <pc:docMk/>
            <pc:sldMk cId="2573897374" sldId="327"/>
            <ac:spMk id="10" creationId="{D40E453A-C9EF-4B49-860E-FFE11602671C}"/>
          </ac:spMkLst>
        </pc:spChg>
        <pc:spChg chg="del">
          <ac:chgData name="Thomas Thornton" userId="bacb06b5-47eb-47aa-93a2-d2c4e9f651d6" providerId="ADAL" clId="{F9749B85-0C17-4050-837C-ACF4D71592E6}" dt="2020-10-21T19:54:47.792" v="915" actId="478"/>
          <ac:spMkLst>
            <pc:docMk/>
            <pc:sldMk cId="2573897374" sldId="327"/>
            <ac:spMk id="12" creationId="{71E10AD6-210D-4941-88AA-8D59D540C376}"/>
          </ac:spMkLst>
        </pc:spChg>
        <pc:spChg chg="del mod">
          <ac:chgData name="Thomas Thornton" userId="bacb06b5-47eb-47aa-93a2-d2c4e9f651d6" providerId="ADAL" clId="{F9749B85-0C17-4050-837C-ACF4D71592E6}" dt="2020-10-21T19:54:51.127" v="919" actId="478"/>
          <ac:spMkLst>
            <pc:docMk/>
            <pc:sldMk cId="2573897374" sldId="327"/>
            <ac:spMk id="16" creationId="{DC583D98-35B2-46F9-80A5-D057381EA700}"/>
          </ac:spMkLst>
        </pc:spChg>
        <pc:spChg chg="del">
          <ac:chgData name="Thomas Thornton" userId="bacb06b5-47eb-47aa-93a2-d2c4e9f651d6" providerId="ADAL" clId="{F9749B85-0C17-4050-837C-ACF4D71592E6}" dt="2020-10-21T19:54:55.835" v="924" actId="26606"/>
          <ac:spMkLst>
            <pc:docMk/>
            <pc:sldMk cId="2573897374" sldId="327"/>
            <ac:spMk id="48" creationId="{0F6CDC51-8D27-4BF4-AB33-7D5905E80D90}"/>
          </ac:spMkLst>
        </pc:spChg>
        <pc:spChg chg="del">
          <ac:chgData name="Thomas Thornton" userId="bacb06b5-47eb-47aa-93a2-d2c4e9f651d6" providerId="ADAL" clId="{F9749B85-0C17-4050-837C-ACF4D71592E6}" dt="2020-10-21T19:54:55.835" v="924" actId="26606"/>
          <ac:spMkLst>
            <pc:docMk/>
            <pc:sldMk cId="2573897374" sldId="327"/>
            <ac:spMk id="52" creationId="{DF4CE22F-8463-44F2-BE50-65D9B5035E87}"/>
          </ac:spMkLst>
        </pc:spChg>
        <pc:spChg chg="del">
          <ac:chgData name="Thomas Thornton" userId="bacb06b5-47eb-47aa-93a2-d2c4e9f651d6" providerId="ADAL" clId="{F9749B85-0C17-4050-837C-ACF4D71592E6}" dt="2020-10-21T19:54:55.835" v="924" actId="26606"/>
          <ac:spMkLst>
            <pc:docMk/>
            <pc:sldMk cId="2573897374" sldId="327"/>
            <ac:spMk id="57" creationId="{3FA1383B-2709-4E36-8FF8-7A737213B4CB}"/>
          </ac:spMkLst>
        </pc:spChg>
        <pc:spChg chg="add del">
          <ac:chgData name="Thomas Thornton" userId="bacb06b5-47eb-47aa-93a2-d2c4e9f651d6" providerId="ADAL" clId="{F9749B85-0C17-4050-837C-ACF4D71592E6}" dt="2020-10-25T09:00:38.609" v="1645" actId="26606"/>
          <ac:spMkLst>
            <pc:docMk/>
            <pc:sldMk cId="2573897374" sldId="327"/>
            <ac:spMk id="62" creationId="{5E39A796-BE83-48B1-B33F-35C4A32AAB57}"/>
          </ac:spMkLst>
        </pc:spChg>
        <pc:spChg chg="add del">
          <ac:chgData name="Thomas Thornton" userId="bacb06b5-47eb-47aa-93a2-d2c4e9f651d6" providerId="ADAL" clId="{F9749B85-0C17-4050-837C-ACF4D71592E6}" dt="2020-10-25T09:00:38.609" v="1645" actId="26606"/>
          <ac:spMkLst>
            <pc:docMk/>
            <pc:sldMk cId="2573897374" sldId="327"/>
            <ac:spMk id="64" creationId="{72F84B47-E267-4194-8194-831DB7B5547F}"/>
          </ac:spMkLst>
        </pc:spChg>
        <pc:spChg chg="add del">
          <ac:chgData name="Thomas Thornton" userId="bacb06b5-47eb-47aa-93a2-d2c4e9f651d6" providerId="ADAL" clId="{F9749B85-0C17-4050-837C-ACF4D71592E6}" dt="2020-10-25T09:00:36.354" v="1642" actId="26606"/>
          <ac:spMkLst>
            <pc:docMk/>
            <pc:sldMk cId="2573897374" sldId="327"/>
            <ac:spMk id="69" creationId="{48CAE4AE-A9DF-45AF-9A9C-1712BC63418E}"/>
          </ac:spMkLst>
        </pc:spChg>
        <pc:spChg chg="add del">
          <ac:chgData name="Thomas Thornton" userId="bacb06b5-47eb-47aa-93a2-d2c4e9f651d6" providerId="ADAL" clId="{F9749B85-0C17-4050-837C-ACF4D71592E6}" dt="2020-10-25T09:01:47.506" v="1664" actId="26606"/>
          <ac:spMkLst>
            <pc:docMk/>
            <pc:sldMk cId="2573897374" sldId="327"/>
            <ac:spMk id="75" creationId="{CBC4F608-B4B8-48C3-9572-C0F061B1CD99}"/>
          </ac:spMkLst>
        </pc:spChg>
        <pc:spChg chg="add del">
          <ac:chgData name="Thomas Thornton" userId="bacb06b5-47eb-47aa-93a2-d2c4e9f651d6" providerId="ADAL" clId="{F9749B85-0C17-4050-837C-ACF4D71592E6}" dt="2020-10-25T09:01:47.506" v="1664" actId="26606"/>
          <ac:spMkLst>
            <pc:docMk/>
            <pc:sldMk cId="2573897374" sldId="327"/>
            <ac:spMk id="77" creationId="{1382A32C-5B0C-4B1C-A074-76C6DBCC9F87}"/>
          </ac:spMkLst>
        </pc:spChg>
        <pc:spChg chg="add del">
          <ac:chgData name="Thomas Thornton" userId="bacb06b5-47eb-47aa-93a2-d2c4e9f651d6" providerId="ADAL" clId="{F9749B85-0C17-4050-837C-ACF4D71592E6}" dt="2020-10-25T09:00:36.354" v="1642" actId="26606"/>
          <ac:spMkLst>
            <pc:docMk/>
            <pc:sldMk cId="2573897374" sldId="327"/>
            <ac:spMk id="94" creationId="{E972DE0D-2E53-4159-ABD3-C601524262C2}"/>
          </ac:spMkLst>
        </pc:spChg>
        <pc:spChg chg="add del">
          <ac:chgData name="Thomas Thornton" userId="bacb06b5-47eb-47aa-93a2-d2c4e9f651d6" providerId="ADAL" clId="{F9749B85-0C17-4050-837C-ACF4D71592E6}" dt="2020-10-25T09:00:38.598" v="1644" actId="26606"/>
          <ac:spMkLst>
            <pc:docMk/>
            <pc:sldMk cId="2573897374" sldId="327"/>
            <ac:spMk id="96" creationId="{80DF40B2-80F7-4E71-B46C-284163F3654A}"/>
          </ac:spMkLst>
        </pc:spChg>
        <pc:spChg chg="add del">
          <ac:chgData name="Thomas Thornton" userId="bacb06b5-47eb-47aa-93a2-d2c4e9f651d6" providerId="ADAL" clId="{F9749B85-0C17-4050-837C-ACF4D71592E6}" dt="2020-10-25T09:01:47.506" v="1664" actId="26606"/>
          <ac:spMkLst>
            <pc:docMk/>
            <pc:sldMk cId="2573897374" sldId="327"/>
            <ac:spMk id="98" creationId="{49AE1604-BB93-4F6D-94D6-F2A6021FC5AD}"/>
          </ac:spMkLst>
        </pc:spChg>
        <pc:spChg chg="add del">
          <ac:chgData name="Thomas Thornton" userId="bacb06b5-47eb-47aa-93a2-d2c4e9f651d6" providerId="ADAL" clId="{F9749B85-0C17-4050-837C-ACF4D71592E6}" dt="2020-10-25T09:00:51.516" v="1649" actId="26606"/>
          <ac:spMkLst>
            <pc:docMk/>
            <pc:sldMk cId="2573897374" sldId="327"/>
            <ac:spMk id="104" creationId="{2F687420-BEB4-45CD-8226-339BE553B8E6}"/>
          </ac:spMkLst>
        </pc:spChg>
        <pc:spChg chg="add del">
          <ac:chgData name="Thomas Thornton" userId="bacb06b5-47eb-47aa-93a2-d2c4e9f651d6" providerId="ADAL" clId="{F9749B85-0C17-4050-837C-ACF4D71592E6}" dt="2020-10-25T09:01:33.090" v="1658" actId="26606"/>
          <ac:spMkLst>
            <pc:docMk/>
            <pc:sldMk cId="2573897374" sldId="327"/>
            <ac:spMk id="105" creationId="{B670DBD5-770C-4383-9F54-5B86E86BD5BB}"/>
          </ac:spMkLst>
        </pc:spChg>
        <pc:spChg chg="add del">
          <ac:chgData name="Thomas Thornton" userId="bacb06b5-47eb-47aa-93a2-d2c4e9f651d6" providerId="ADAL" clId="{F9749B85-0C17-4050-837C-ACF4D71592E6}" dt="2020-10-25T09:00:51.516" v="1649" actId="26606"/>
          <ac:spMkLst>
            <pc:docMk/>
            <pc:sldMk cId="2573897374" sldId="327"/>
            <ac:spMk id="106" creationId="{169CC832-2974-4E8D-90ED-3E2941BA7336}"/>
          </ac:spMkLst>
        </pc:spChg>
        <pc:spChg chg="add del">
          <ac:chgData name="Thomas Thornton" userId="bacb06b5-47eb-47aa-93a2-d2c4e9f651d6" providerId="ADAL" clId="{F9749B85-0C17-4050-837C-ACF4D71592E6}" dt="2020-10-25T09:01:34.183" v="1660" actId="26606"/>
          <ac:spMkLst>
            <pc:docMk/>
            <pc:sldMk cId="2573897374" sldId="327"/>
            <ac:spMk id="107" creationId="{B4147794-66B7-4CDE-BC75-BBDC48B2FCEB}"/>
          </ac:spMkLst>
        </pc:spChg>
        <pc:spChg chg="add del">
          <ac:chgData name="Thomas Thornton" userId="bacb06b5-47eb-47aa-93a2-d2c4e9f651d6" providerId="ADAL" clId="{F9749B85-0C17-4050-837C-ACF4D71592E6}" dt="2020-10-25T09:00:51.516" v="1649" actId="26606"/>
          <ac:spMkLst>
            <pc:docMk/>
            <pc:sldMk cId="2573897374" sldId="327"/>
            <ac:spMk id="108" creationId="{55222F96-971A-4F90-B841-6BAB416C7AC1}"/>
          </ac:spMkLst>
        </pc:spChg>
        <pc:spChg chg="add del">
          <ac:chgData name="Thomas Thornton" userId="bacb06b5-47eb-47aa-93a2-d2c4e9f651d6" providerId="ADAL" clId="{F9749B85-0C17-4050-837C-ACF4D71592E6}" dt="2020-10-25T09:01:34.183" v="1660" actId="26606"/>
          <ac:spMkLst>
            <pc:docMk/>
            <pc:sldMk cId="2573897374" sldId="327"/>
            <ac:spMk id="109" creationId="{41202E79-1236-4DF8-9921-F47A0B079C13}"/>
          </ac:spMkLst>
        </pc:spChg>
        <pc:spChg chg="add del">
          <ac:chgData name="Thomas Thornton" userId="bacb06b5-47eb-47aa-93a2-d2c4e9f651d6" providerId="ADAL" clId="{F9749B85-0C17-4050-837C-ACF4D71592E6}" dt="2020-10-25T09:00:51.516" v="1649" actId="26606"/>
          <ac:spMkLst>
            <pc:docMk/>
            <pc:sldMk cId="2573897374" sldId="327"/>
            <ac:spMk id="110" creationId="{08980754-6F4B-43C9-B9BE-127B6BED6586}"/>
          </ac:spMkLst>
        </pc:spChg>
        <pc:spChg chg="add del">
          <ac:chgData name="Thomas Thornton" userId="bacb06b5-47eb-47aa-93a2-d2c4e9f651d6" providerId="ADAL" clId="{F9749B85-0C17-4050-837C-ACF4D71592E6}" dt="2020-10-25T09:01:35.220" v="1662" actId="26606"/>
          <ac:spMkLst>
            <pc:docMk/>
            <pc:sldMk cId="2573897374" sldId="327"/>
            <ac:spMk id="111" creationId="{FCEC2294-5A7B-45E5-9251-C1AA89F4ADCF}"/>
          </ac:spMkLst>
        </pc:spChg>
        <pc:spChg chg="add del">
          <ac:chgData name="Thomas Thornton" userId="bacb06b5-47eb-47aa-93a2-d2c4e9f651d6" providerId="ADAL" clId="{F9749B85-0C17-4050-837C-ACF4D71592E6}" dt="2020-10-25T09:00:51.516" v="1649" actId="26606"/>
          <ac:spMkLst>
            <pc:docMk/>
            <pc:sldMk cId="2573897374" sldId="327"/>
            <ac:spMk id="112" creationId="{2C1BBA94-3F40-40AA-8BB9-E69E25E537C1}"/>
          </ac:spMkLst>
        </pc:spChg>
        <pc:spChg chg="add del">
          <ac:chgData name="Thomas Thornton" userId="bacb06b5-47eb-47aa-93a2-d2c4e9f651d6" providerId="ADAL" clId="{F9749B85-0C17-4050-837C-ACF4D71592E6}" dt="2020-10-25T09:00:58.750" v="1651" actId="26606"/>
          <ac:spMkLst>
            <pc:docMk/>
            <pc:sldMk cId="2573897374" sldId="327"/>
            <ac:spMk id="128" creationId="{48CAE4AE-A9DF-45AF-9A9C-1712BC63418E}"/>
          </ac:spMkLst>
        </pc:spChg>
        <pc:spChg chg="add del">
          <ac:chgData name="Thomas Thornton" userId="bacb06b5-47eb-47aa-93a2-d2c4e9f651d6" providerId="ADAL" clId="{F9749B85-0C17-4050-837C-ACF4D71592E6}" dt="2020-10-25T09:00:58.750" v="1651" actId="26606"/>
          <ac:spMkLst>
            <pc:docMk/>
            <pc:sldMk cId="2573897374" sldId="327"/>
            <ac:spMk id="129" creationId="{E972DE0D-2E53-4159-ABD3-C601524262C2}"/>
          </ac:spMkLst>
        </pc:spChg>
        <pc:grpChg chg="add del">
          <ac:chgData name="Thomas Thornton" userId="bacb06b5-47eb-47aa-93a2-d2c4e9f651d6" providerId="ADAL" clId="{F9749B85-0C17-4050-837C-ACF4D71592E6}" dt="2020-10-25T09:00:36.354" v="1642" actId="26606"/>
          <ac:grpSpMkLst>
            <pc:docMk/>
            <pc:sldMk cId="2573897374" sldId="327"/>
            <ac:grpSpMk id="71" creationId="{6C272060-BC98-4C91-A58F-4DFEC566CF7F}"/>
          </ac:grpSpMkLst>
        </pc:grpChg>
        <pc:grpChg chg="add del">
          <ac:chgData name="Thomas Thornton" userId="bacb06b5-47eb-47aa-93a2-d2c4e9f651d6" providerId="ADAL" clId="{F9749B85-0C17-4050-837C-ACF4D71592E6}" dt="2020-10-25T09:01:47.506" v="1664" actId="26606"/>
          <ac:grpSpMkLst>
            <pc:docMk/>
            <pc:sldMk cId="2573897374" sldId="327"/>
            <ac:grpSpMk id="99" creationId="{A9270323-9616-4384-857D-E86B78272EFE}"/>
          </ac:grpSpMkLst>
        </pc:grpChg>
        <pc:grpChg chg="add del">
          <ac:chgData name="Thomas Thornton" userId="bacb06b5-47eb-47aa-93a2-d2c4e9f651d6" providerId="ADAL" clId="{F9749B85-0C17-4050-837C-ACF4D71592E6}" dt="2020-10-25T09:00:58.750" v="1651" actId="26606"/>
          <ac:grpSpMkLst>
            <pc:docMk/>
            <pc:sldMk cId="2573897374" sldId="327"/>
            <ac:grpSpMk id="130" creationId="{6C272060-BC98-4C91-A58F-4DFEC566CF7F}"/>
          </ac:grpSpMkLst>
        </pc:grpChg>
        <pc:graphicFrameChg chg="add del">
          <ac:chgData name="Thomas Thornton" userId="bacb06b5-47eb-47aa-93a2-d2c4e9f651d6" providerId="ADAL" clId="{F9749B85-0C17-4050-837C-ACF4D71592E6}" dt="2020-10-25T09:01:06.565" v="1653" actId="26606"/>
          <ac:graphicFrameMkLst>
            <pc:docMk/>
            <pc:sldMk cId="2573897374" sldId="327"/>
            <ac:graphicFrameMk id="101" creationId="{8BD8131F-EF78-4B9E-B0AB-4881A45C8642}"/>
          </ac:graphicFrameMkLst>
        </pc:graphicFrameChg>
        <pc:graphicFrameChg chg="add mod modGraphic">
          <ac:chgData name="Thomas Thornton" userId="bacb06b5-47eb-47aa-93a2-d2c4e9f651d6" providerId="ADAL" clId="{F9749B85-0C17-4050-837C-ACF4D71592E6}" dt="2020-10-25T09:53:03.425" v="3417" actId="26606"/>
          <ac:graphicFrameMkLst>
            <pc:docMk/>
            <pc:sldMk cId="2573897374" sldId="327"/>
            <ac:graphicFrameMk id="102" creationId="{8B045D26-9A29-4E25-9A38-1190C96E62BC}"/>
          </ac:graphicFrameMkLst>
        </pc:graphicFrameChg>
        <pc:graphicFrameChg chg="add del mod modGraphic">
          <ac:chgData name="Thomas Thornton" userId="bacb06b5-47eb-47aa-93a2-d2c4e9f651d6" providerId="ADAL" clId="{F9749B85-0C17-4050-837C-ACF4D71592E6}" dt="2020-10-25T09:01:36.988" v="1663" actId="26606"/>
          <ac:graphicFrameMkLst>
            <pc:docMk/>
            <pc:sldMk cId="2573897374" sldId="327"/>
            <ac:graphicFrameMk id="103" creationId="{BE939275-DD96-4D7A-ACB1-3CAAE77F4249}"/>
          </ac:graphicFrameMkLst>
        </pc:graphicFrameChg>
        <pc:picChg chg="del">
          <ac:chgData name="Thomas Thornton" userId="bacb06b5-47eb-47aa-93a2-d2c4e9f651d6" providerId="ADAL" clId="{F9749B85-0C17-4050-837C-ACF4D71592E6}" dt="2020-10-21T19:54:45.201" v="912" actId="478"/>
          <ac:picMkLst>
            <pc:docMk/>
            <pc:sldMk cId="2573897374" sldId="327"/>
            <ac:picMk id="4" creationId="{1E007821-E73D-4D70-A1E5-B304AB30DAAD}"/>
          </ac:picMkLst>
        </pc:picChg>
        <pc:picChg chg="add del mod">
          <ac:chgData name="Thomas Thornton" userId="bacb06b5-47eb-47aa-93a2-d2c4e9f651d6" providerId="ADAL" clId="{F9749B85-0C17-4050-837C-ACF4D71592E6}" dt="2020-10-25T08:59:37.052" v="1637" actId="478"/>
          <ac:picMkLst>
            <pc:docMk/>
            <pc:sldMk cId="2573897374" sldId="327"/>
            <ac:picMk id="5" creationId="{DEBDE0CB-C06B-4129-8154-DEE5654FF764}"/>
          </ac:picMkLst>
        </pc:picChg>
        <pc:picChg chg="add del mod">
          <ac:chgData name="Thomas Thornton" userId="bacb06b5-47eb-47aa-93a2-d2c4e9f651d6" providerId="ADAL" clId="{F9749B85-0C17-4050-837C-ACF4D71592E6}" dt="2020-10-25T08:58:57.112" v="1633" actId="478"/>
          <ac:picMkLst>
            <pc:docMk/>
            <pc:sldMk cId="2573897374" sldId="327"/>
            <ac:picMk id="6" creationId="{AA221EC1-D6DC-4C0E-AC96-04347B9AAEB6}"/>
          </ac:picMkLst>
        </pc:picChg>
        <pc:picChg chg="add mod ord modCrop">
          <ac:chgData name="Thomas Thornton" userId="bacb06b5-47eb-47aa-93a2-d2c4e9f651d6" providerId="ADAL" clId="{F9749B85-0C17-4050-837C-ACF4D71592E6}" dt="2020-10-25T09:02:00.038" v="1665" actId="732"/>
          <ac:picMkLst>
            <pc:docMk/>
            <pc:sldMk cId="2573897374" sldId="327"/>
            <ac:picMk id="7" creationId="{663F204A-BB89-4BD9-937D-FFC580250DBC}"/>
          </ac:picMkLst>
        </pc:picChg>
        <pc:picChg chg="del">
          <ac:chgData name="Thomas Thornton" userId="bacb06b5-47eb-47aa-93a2-d2c4e9f651d6" providerId="ADAL" clId="{F9749B85-0C17-4050-837C-ACF4D71592E6}" dt="2020-10-21T19:54:46.457" v="914" actId="478"/>
          <ac:picMkLst>
            <pc:docMk/>
            <pc:sldMk cId="2573897374" sldId="327"/>
            <ac:picMk id="11" creationId="{B39AA4CA-90DA-4D01-8983-3448B6201A17}"/>
          </ac:picMkLst>
        </pc:picChg>
        <pc:picChg chg="del">
          <ac:chgData name="Thomas Thornton" userId="bacb06b5-47eb-47aa-93a2-d2c4e9f651d6" providerId="ADAL" clId="{F9749B85-0C17-4050-837C-ACF4D71592E6}" dt="2020-10-21T19:54:49.282" v="917" actId="478"/>
          <ac:picMkLst>
            <pc:docMk/>
            <pc:sldMk cId="2573897374" sldId="327"/>
            <ac:picMk id="14" creationId="{14337DF5-F0C9-4A68-8D8D-6FB834A9E87B}"/>
          </ac:picMkLst>
        </pc:picChg>
        <pc:picChg chg="del">
          <ac:chgData name="Thomas Thornton" userId="bacb06b5-47eb-47aa-93a2-d2c4e9f651d6" providerId="ADAL" clId="{F9749B85-0C17-4050-837C-ACF4D71592E6}" dt="2020-10-21T19:54:55.835" v="924" actId="26606"/>
          <ac:picMkLst>
            <pc:docMk/>
            <pc:sldMk cId="2573897374" sldId="327"/>
            <ac:picMk id="50" creationId="{24FB90F3-DFB9-42D4-B851-120249962A25}"/>
          </ac:picMkLst>
        </pc:picChg>
        <pc:cxnChg chg="add del">
          <ac:chgData name="Thomas Thornton" userId="bacb06b5-47eb-47aa-93a2-d2c4e9f651d6" providerId="ADAL" clId="{F9749B85-0C17-4050-837C-ACF4D71592E6}" dt="2020-10-25T09:01:35.220" v="1662" actId="26606"/>
          <ac:cxnSpMkLst>
            <pc:docMk/>
            <pc:sldMk cId="2573897374" sldId="327"/>
            <ac:cxnSpMk id="113" creationId="{67182200-4859-4C8D-BCBB-55B245C28BA3}"/>
          </ac:cxnSpMkLst>
        </pc:cxnChg>
      </pc:sldChg>
      <pc:sldChg chg="addSp delSp modSp add mod ord setBg">
        <pc:chgData name="Thomas Thornton" userId="bacb06b5-47eb-47aa-93a2-d2c4e9f651d6" providerId="ADAL" clId="{F9749B85-0C17-4050-837C-ACF4D71592E6}" dt="2020-10-25T09:38:16.986" v="2985" actId="478"/>
        <pc:sldMkLst>
          <pc:docMk/>
          <pc:sldMk cId="289509047" sldId="328"/>
        </pc:sldMkLst>
        <pc:spChg chg="mod">
          <ac:chgData name="Thomas Thornton" userId="bacb06b5-47eb-47aa-93a2-d2c4e9f651d6" providerId="ADAL" clId="{F9749B85-0C17-4050-837C-ACF4D71592E6}" dt="2020-10-22T10:54:33.662" v="1612" actId="26606"/>
          <ac:spMkLst>
            <pc:docMk/>
            <pc:sldMk cId="289509047" sldId="328"/>
            <ac:spMk id="2" creationId="{068DCC4B-2DE0-461A-BB3C-A9A0210BF679}"/>
          </ac:spMkLst>
        </pc:spChg>
        <pc:spChg chg="add del mod">
          <ac:chgData name="Thomas Thornton" userId="bacb06b5-47eb-47aa-93a2-d2c4e9f651d6" providerId="ADAL" clId="{F9749B85-0C17-4050-837C-ACF4D71592E6}" dt="2020-10-22T10:54:33.662" v="1612" actId="26606"/>
          <ac:spMkLst>
            <pc:docMk/>
            <pc:sldMk cId="289509047" sldId="328"/>
            <ac:spMk id="5" creationId="{6A9EB1F7-2B51-4919-98E0-343E40F820A7}"/>
          </ac:spMkLst>
        </pc:spChg>
        <pc:spChg chg="del mod">
          <ac:chgData name="Thomas Thornton" userId="bacb06b5-47eb-47aa-93a2-d2c4e9f651d6" providerId="ADAL" clId="{F9749B85-0C17-4050-837C-ACF4D71592E6}" dt="2020-10-25T09:38:16.986" v="2985" actId="478"/>
          <ac:spMkLst>
            <pc:docMk/>
            <pc:sldMk cId="289509047" sldId="328"/>
            <ac:spMk id="10" creationId="{D40E453A-C9EF-4B49-860E-FFE11602671C}"/>
          </ac:spMkLst>
        </pc:spChg>
        <pc:spChg chg="add del">
          <ac:chgData name="Thomas Thornton" userId="bacb06b5-47eb-47aa-93a2-d2c4e9f651d6" providerId="ADAL" clId="{F9749B85-0C17-4050-837C-ACF4D71592E6}" dt="2020-10-22T10:54:33.662" v="1612" actId="26606"/>
          <ac:spMkLst>
            <pc:docMk/>
            <pc:sldMk cId="289509047" sldId="328"/>
            <ac:spMk id="15" creationId="{3B854194-185D-494D-905C-7C7CB2E30F6E}"/>
          </ac:spMkLst>
        </pc:spChg>
        <pc:spChg chg="add del">
          <ac:chgData name="Thomas Thornton" userId="bacb06b5-47eb-47aa-93a2-d2c4e9f651d6" providerId="ADAL" clId="{F9749B85-0C17-4050-837C-ACF4D71592E6}" dt="2020-10-22T10:54:33.662" v="1612" actId="26606"/>
          <ac:spMkLst>
            <pc:docMk/>
            <pc:sldMk cId="289509047" sldId="328"/>
            <ac:spMk id="17" creationId="{B4F5FA0D-0104-4987-8241-EFF7C85B88DE}"/>
          </ac:spMkLst>
        </pc:spChg>
        <pc:spChg chg="add del">
          <ac:chgData name="Thomas Thornton" userId="bacb06b5-47eb-47aa-93a2-d2c4e9f651d6" providerId="ADAL" clId="{F9749B85-0C17-4050-837C-ACF4D71592E6}" dt="2020-10-22T10:54:26.720" v="1605" actId="26606"/>
          <ac:spMkLst>
            <pc:docMk/>
            <pc:sldMk cId="289509047" sldId="328"/>
            <ac:spMk id="24" creationId="{4351DFE5-F63D-4BE0-BDA9-E3EB88F01AA5}"/>
          </ac:spMkLst>
        </pc:spChg>
        <pc:spChg chg="add del">
          <ac:chgData name="Thomas Thornton" userId="bacb06b5-47eb-47aa-93a2-d2c4e9f651d6" providerId="ADAL" clId="{F9749B85-0C17-4050-837C-ACF4D71592E6}" dt="2020-10-22T10:54:31.984" v="1609" actId="26606"/>
          <ac:spMkLst>
            <pc:docMk/>
            <pc:sldMk cId="289509047" sldId="328"/>
            <ac:spMk id="25" creationId="{457D4A72-F4F1-498A-B083-59E8C50B7892}"/>
          </ac:spMkLst>
        </pc:spChg>
        <pc:spChg chg="add del">
          <ac:chgData name="Thomas Thornton" userId="bacb06b5-47eb-47aa-93a2-d2c4e9f651d6" providerId="ADAL" clId="{F9749B85-0C17-4050-837C-ACF4D71592E6}" dt="2020-10-22T10:54:29.230" v="1607" actId="26606"/>
          <ac:spMkLst>
            <pc:docMk/>
            <pc:sldMk cId="289509047" sldId="328"/>
            <ac:spMk id="29" creationId="{3B854194-185D-494D-905C-7C7CB2E30F6E}"/>
          </ac:spMkLst>
        </pc:spChg>
        <pc:spChg chg="add del">
          <ac:chgData name="Thomas Thornton" userId="bacb06b5-47eb-47aa-93a2-d2c4e9f651d6" providerId="ADAL" clId="{F9749B85-0C17-4050-837C-ACF4D71592E6}" dt="2020-10-22T10:54:29.230" v="1607" actId="26606"/>
          <ac:spMkLst>
            <pc:docMk/>
            <pc:sldMk cId="289509047" sldId="328"/>
            <ac:spMk id="30" creationId="{B4F5FA0D-0104-4987-8241-EFF7C85B88DE}"/>
          </ac:spMkLst>
        </pc:spChg>
        <pc:spChg chg="add del">
          <ac:chgData name="Thomas Thornton" userId="bacb06b5-47eb-47aa-93a2-d2c4e9f651d6" providerId="ADAL" clId="{F9749B85-0C17-4050-837C-ACF4D71592E6}" dt="2020-10-22T10:54:33.619" v="1611" actId="26606"/>
          <ac:spMkLst>
            <pc:docMk/>
            <pc:sldMk cId="289509047" sldId="328"/>
            <ac:spMk id="31" creationId="{AFA67CD3-AB4E-4A7A-BEB8-53C445D8C44E}"/>
          </ac:spMkLst>
        </pc:spChg>
        <pc:spChg chg="add del">
          <ac:chgData name="Thomas Thornton" userId="bacb06b5-47eb-47aa-93a2-d2c4e9f651d6" providerId="ADAL" clId="{F9749B85-0C17-4050-837C-ACF4D71592E6}" dt="2020-10-22T10:54:33.619" v="1611" actId="26606"/>
          <ac:spMkLst>
            <pc:docMk/>
            <pc:sldMk cId="289509047" sldId="328"/>
            <ac:spMk id="33" creationId="{339C8D78-A644-462F-B674-F440635E5353}"/>
          </ac:spMkLst>
        </pc:spChg>
        <pc:spChg chg="add del">
          <ac:chgData name="Thomas Thornton" userId="bacb06b5-47eb-47aa-93a2-d2c4e9f651d6" providerId="ADAL" clId="{F9749B85-0C17-4050-837C-ACF4D71592E6}" dt="2020-10-22T10:54:33.619" v="1611" actId="26606"/>
          <ac:spMkLst>
            <pc:docMk/>
            <pc:sldMk cId="289509047" sldId="328"/>
            <ac:spMk id="34" creationId="{6A9EB1F7-2B51-4919-98E0-343E40F820A7}"/>
          </ac:spMkLst>
        </pc:spChg>
        <pc:spChg chg="add">
          <ac:chgData name="Thomas Thornton" userId="bacb06b5-47eb-47aa-93a2-d2c4e9f651d6" providerId="ADAL" clId="{F9749B85-0C17-4050-837C-ACF4D71592E6}" dt="2020-10-22T10:54:33.662" v="1612" actId="26606"/>
          <ac:spMkLst>
            <pc:docMk/>
            <pc:sldMk cId="289509047" sldId="328"/>
            <ac:spMk id="36" creationId="{53B021B3-DE93-4AB7-8A18-CF5F1CED88B8}"/>
          </ac:spMkLst>
        </pc:spChg>
        <pc:spChg chg="add">
          <ac:chgData name="Thomas Thornton" userId="bacb06b5-47eb-47aa-93a2-d2c4e9f651d6" providerId="ADAL" clId="{F9749B85-0C17-4050-837C-ACF4D71592E6}" dt="2020-10-22T10:54:33.662" v="1612" actId="26606"/>
          <ac:spMkLst>
            <pc:docMk/>
            <pc:sldMk cId="289509047" sldId="328"/>
            <ac:spMk id="37" creationId="{52D502E5-F6B4-4D58-B4AE-FC466FF15EE8}"/>
          </ac:spMkLst>
        </pc:spChg>
        <pc:spChg chg="add">
          <ac:chgData name="Thomas Thornton" userId="bacb06b5-47eb-47aa-93a2-d2c4e9f651d6" providerId="ADAL" clId="{F9749B85-0C17-4050-837C-ACF4D71592E6}" dt="2020-10-22T10:54:33.662" v="1612" actId="26606"/>
          <ac:spMkLst>
            <pc:docMk/>
            <pc:sldMk cId="289509047" sldId="328"/>
            <ac:spMk id="38" creationId="{9DECDBF4-02B6-4BB4-B65B-B8107AD6A9E8}"/>
          </ac:spMkLst>
        </pc:spChg>
        <pc:graphicFrameChg chg="add del">
          <ac:chgData name="Thomas Thornton" userId="bacb06b5-47eb-47aa-93a2-d2c4e9f651d6" providerId="ADAL" clId="{F9749B85-0C17-4050-837C-ACF4D71592E6}" dt="2020-10-22T10:54:31.984" v="1609" actId="26606"/>
          <ac:graphicFrameMkLst>
            <pc:docMk/>
            <pc:sldMk cId="289509047" sldId="328"/>
            <ac:graphicFrameMk id="21" creationId="{57174C71-F62E-468E-9961-079B410FE819}"/>
          </ac:graphicFrameMkLst>
        </pc:graphicFrameChg>
        <pc:graphicFrameChg chg="add mod">
          <ac:chgData name="Thomas Thornton" userId="bacb06b5-47eb-47aa-93a2-d2c4e9f651d6" providerId="ADAL" clId="{F9749B85-0C17-4050-837C-ACF4D71592E6}" dt="2020-10-22T10:54:51.170" v="1613"/>
          <ac:graphicFrameMkLst>
            <pc:docMk/>
            <pc:sldMk cId="289509047" sldId="328"/>
            <ac:graphicFrameMk id="39" creationId="{4111033B-CD8C-45E6-A10A-D980AF7D4291}"/>
          </ac:graphicFrameMkLst>
        </pc:graphicFrameChg>
        <pc:picChg chg="add del">
          <ac:chgData name="Thomas Thornton" userId="bacb06b5-47eb-47aa-93a2-d2c4e9f651d6" providerId="ADAL" clId="{F9749B85-0C17-4050-837C-ACF4D71592E6}" dt="2020-10-22T10:54:33.662" v="1612" actId="26606"/>
          <ac:picMkLst>
            <pc:docMk/>
            <pc:sldMk cId="289509047" sldId="328"/>
            <ac:picMk id="19" creationId="{2897127E-6CEF-446C-BE87-93B7C46E49D1}"/>
          </ac:picMkLst>
        </pc:picChg>
        <pc:picChg chg="add del">
          <ac:chgData name="Thomas Thornton" userId="bacb06b5-47eb-47aa-93a2-d2c4e9f651d6" providerId="ADAL" clId="{F9749B85-0C17-4050-837C-ACF4D71592E6}" dt="2020-10-22T10:54:33.619" v="1611" actId="26606"/>
          <ac:picMkLst>
            <pc:docMk/>
            <pc:sldMk cId="289509047" sldId="328"/>
            <ac:picMk id="23" creationId="{2179C82C-44C0-4401-8489-263C0DCFD97C}"/>
          </ac:picMkLst>
        </pc:picChg>
        <pc:picChg chg="add del">
          <ac:chgData name="Thomas Thornton" userId="bacb06b5-47eb-47aa-93a2-d2c4e9f651d6" providerId="ADAL" clId="{F9749B85-0C17-4050-837C-ACF4D71592E6}" dt="2020-10-22T10:54:26.720" v="1605" actId="26606"/>
          <ac:picMkLst>
            <pc:docMk/>
            <pc:sldMk cId="289509047" sldId="328"/>
            <ac:picMk id="26" creationId="{3AA16612-ACD2-4A16-8F2B-4514FD6BF28F}"/>
          </ac:picMkLst>
        </pc:picChg>
        <pc:picChg chg="add del">
          <ac:chgData name="Thomas Thornton" userId="bacb06b5-47eb-47aa-93a2-d2c4e9f651d6" providerId="ADAL" clId="{F9749B85-0C17-4050-837C-ACF4D71592E6}" dt="2020-10-22T10:54:31.984" v="1609" actId="26606"/>
          <ac:picMkLst>
            <pc:docMk/>
            <pc:sldMk cId="289509047" sldId="328"/>
            <ac:picMk id="27" creationId="{C7FF3303-6FC3-4637-A201-B4CCC1C992CF}"/>
          </ac:picMkLst>
        </pc:picChg>
        <pc:picChg chg="add del">
          <ac:chgData name="Thomas Thornton" userId="bacb06b5-47eb-47aa-93a2-d2c4e9f651d6" providerId="ADAL" clId="{F9749B85-0C17-4050-837C-ACF4D71592E6}" dt="2020-10-22T10:54:29.230" v="1607" actId="26606"/>
          <ac:picMkLst>
            <pc:docMk/>
            <pc:sldMk cId="289509047" sldId="328"/>
            <ac:picMk id="28" creationId="{2897127E-6CEF-446C-BE87-93B7C46E49D1}"/>
          </ac:picMkLst>
        </pc:picChg>
        <pc:picChg chg="add del">
          <ac:chgData name="Thomas Thornton" userId="bacb06b5-47eb-47aa-93a2-d2c4e9f651d6" providerId="ADAL" clId="{F9749B85-0C17-4050-837C-ACF4D71592E6}" dt="2020-10-22T10:54:33.619" v="1611" actId="26606"/>
          <ac:picMkLst>
            <pc:docMk/>
            <pc:sldMk cId="289509047" sldId="328"/>
            <ac:picMk id="32" creationId="{07CF545F-9C2E-4446-97CD-AD92990C2B68}"/>
          </ac:picMkLst>
        </pc:picChg>
      </pc:sldChg>
      <pc:sldChg chg="addSp delSp modSp add mod modNotesTx">
        <pc:chgData name="Thomas Thornton" userId="bacb06b5-47eb-47aa-93a2-d2c4e9f651d6" providerId="ADAL" clId="{F9749B85-0C17-4050-837C-ACF4D71592E6}" dt="2020-10-25T09:35:08.068" v="2461" actId="20577"/>
        <pc:sldMkLst>
          <pc:docMk/>
          <pc:sldMk cId="3887311109" sldId="329"/>
        </pc:sldMkLst>
        <pc:spChg chg="mod">
          <ac:chgData name="Thomas Thornton" userId="bacb06b5-47eb-47aa-93a2-d2c4e9f651d6" providerId="ADAL" clId="{F9749B85-0C17-4050-837C-ACF4D71592E6}" dt="2020-10-25T09:33:55.467" v="2340" actId="26606"/>
          <ac:spMkLst>
            <pc:docMk/>
            <pc:sldMk cId="3887311109" sldId="329"/>
            <ac:spMk id="2" creationId="{068DCC4B-2DE0-461A-BB3C-A9A0210BF679}"/>
          </ac:spMkLst>
        </pc:spChg>
        <pc:spChg chg="mod">
          <ac:chgData name="Thomas Thornton" userId="bacb06b5-47eb-47aa-93a2-d2c4e9f651d6" providerId="ADAL" clId="{F9749B85-0C17-4050-837C-ACF4D71592E6}" dt="2020-10-25T09:33:55.467" v="2340" actId="26606"/>
          <ac:spMkLst>
            <pc:docMk/>
            <pc:sldMk cId="3887311109" sldId="329"/>
            <ac:spMk id="3" creationId="{22E0D7F8-40FB-4E61-8C64-55FDC381C3EA}"/>
          </ac:spMkLst>
        </pc:spChg>
        <pc:spChg chg="del">
          <ac:chgData name="Thomas Thornton" userId="bacb06b5-47eb-47aa-93a2-d2c4e9f651d6" providerId="ADAL" clId="{F9749B85-0C17-4050-837C-ACF4D71592E6}" dt="2020-10-25T09:33:55.467" v="2340" actId="26606"/>
          <ac:spMkLst>
            <pc:docMk/>
            <pc:sldMk cId="3887311109" sldId="329"/>
            <ac:spMk id="65" creationId="{5AAE9118-0436-4488-AC4A-C14DF6A7B6B1}"/>
          </ac:spMkLst>
        </pc:spChg>
        <pc:spChg chg="del">
          <ac:chgData name="Thomas Thornton" userId="bacb06b5-47eb-47aa-93a2-d2c4e9f651d6" providerId="ADAL" clId="{F9749B85-0C17-4050-837C-ACF4D71592E6}" dt="2020-10-25T09:33:55.467" v="2340" actId="26606"/>
          <ac:spMkLst>
            <pc:docMk/>
            <pc:sldMk cId="3887311109" sldId="329"/>
            <ac:spMk id="69" creationId="{07A0C51E-5464-4470-855E-CA530A59BF98}"/>
          </ac:spMkLst>
        </pc:spChg>
        <pc:spChg chg="add">
          <ac:chgData name="Thomas Thornton" userId="bacb06b5-47eb-47aa-93a2-d2c4e9f651d6" providerId="ADAL" clId="{F9749B85-0C17-4050-837C-ACF4D71592E6}" dt="2020-10-25T09:33:55.467" v="2340" actId="26606"/>
          <ac:spMkLst>
            <pc:docMk/>
            <pc:sldMk cId="3887311109" sldId="329"/>
            <ac:spMk id="74" creationId="{D4993743-B10A-433C-9996-3035D2C3ABC6}"/>
          </ac:spMkLst>
        </pc:spChg>
        <pc:spChg chg="add">
          <ac:chgData name="Thomas Thornton" userId="bacb06b5-47eb-47aa-93a2-d2c4e9f651d6" providerId="ADAL" clId="{F9749B85-0C17-4050-837C-ACF4D71592E6}" dt="2020-10-25T09:33:55.467" v="2340" actId="26606"/>
          <ac:spMkLst>
            <pc:docMk/>
            <pc:sldMk cId="3887311109" sldId="329"/>
            <ac:spMk id="76" creationId="{BB3B8946-A0AA-42D4-8A24-639DC6EA170E}"/>
          </ac:spMkLst>
        </pc:spChg>
        <pc:spChg chg="add">
          <ac:chgData name="Thomas Thornton" userId="bacb06b5-47eb-47aa-93a2-d2c4e9f651d6" providerId="ADAL" clId="{F9749B85-0C17-4050-837C-ACF4D71592E6}" dt="2020-10-25T09:33:55.467" v="2340" actId="26606"/>
          <ac:spMkLst>
            <pc:docMk/>
            <pc:sldMk cId="3887311109" sldId="329"/>
            <ac:spMk id="78" creationId="{AB1038E6-06EF-4DCB-B52E-D3825C50F7C6}"/>
          </ac:spMkLst>
        </pc:spChg>
        <pc:spChg chg="add">
          <ac:chgData name="Thomas Thornton" userId="bacb06b5-47eb-47aa-93a2-d2c4e9f651d6" providerId="ADAL" clId="{F9749B85-0C17-4050-837C-ACF4D71592E6}" dt="2020-10-25T09:33:55.467" v="2340" actId="26606"/>
          <ac:spMkLst>
            <pc:docMk/>
            <pc:sldMk cId="3887311109" sldId="329"/>
            <ac:spMk id="80" creationId="{5C7EF35C-8B7D-4026-8F09-8B2B2250579B}"/>
          </ac:spMkLst>
        </pc:spChg>
        <pc:spChg chg="add">
          <ac:chgData name="Thomas Thornton" userId="bacb06b5-47eb-47aa-93a2-d2c4e9f651d6" providerId="ADAL" clId="{F9749B85-0C17-4050-837C-ACF4D71592E6}" dt="2020-10-25T09:33:55.467" v="2340" actId="26606"/>
          <ac:spMkLst>
            <pc:docMk/>
            <pc:sldMk cId="3887311109" sldId="329"/>
            <ac:spMk id="82" creationId="{5F24A71D-C0A9-49AC-B2D1-5A9EA2BD383E}"/>
          </ac:spMkLst>
        </pc:spChg>
        <pc:spChg chg="add">
          <ac:chgData name="Thomas Thornton" userId="bacb06b5-47eb-47aa-93a2-d2c4e9f651d6" providerId="ADAL" clId="{F9749B85-0C17-4050-837C-ACF4D71592E6}" dt="2020-10-25T09:33:55.467" v="2340" actId="26606"/>
          <ac:spMkLst>
            <pc:docMk/>
            <pc:sldMk cId="3887311109" sldId="329"/>
            <ac:spMk id="84" creationId="{14280C55-570C-4284-9850-B2BA33DB6726}"/>
          </ac:spMkLst>
        </pc:spChg>
        <pc:picChg chg="add mod ord">
          <ac:chgData name="Thomas Thornton" userId="bacb06b5-47eb-47aa-93a2-d2c4e9f651d6" providerId="ADAL" clId="{F9749B85-0C17-4050-837C-ACF4D71592E6}" dt="2020-10-25T09:33:55.467" v="2340" actId="26606"/>
          <ac:picMkLst>
            <pc:docMk/>
            <pc:sldMk cId="3887311109" sldId="329"/>
            <ac:picMk id="4" creationId="{28AC26B2-510A-4573-A783-EE0CA6758080}"/>
          </ac:picMkLst>
        </pc:picChg>
        <pc:picChg chg="add mod">
          <ac:chgData name="Thomas Thornton" userId="bacb06b5-47eb-47aa-93a2-d2c4e9f651d6" providerId="ADAL" clId="{F9749B85-0C17-4050-837C-ACF4D71592E6}" dt="2020-10-25T09:33:55.467" v="2340" actId="26606"/>
          <ac:picMkLst>
            <pc:docMk/>
            <pc:sldMk cId="3887311109" sldId="329"/>
            <ac:picMk id="5" creationId="{D3059ECD-474B-4617-9718-C34A55978856}"/>
          </ac:picMkLst>
        </pc:picChg>
        <pc:picChg chg="del">
          <ac:chgData name="Thomas Thornton" userId="bacb06b5-47eb-47aa-93a2-d2c4e9f651d6" providerId="ADAL" clId="{F9749B85-0C17-4050-837C-ACF4D71592E6}" dt="2020-10-25T09:31:24.362" v="2319" actId="478"/>
          <ac:picMkLst>
            <pc:docMk/>
            <pc:sldMk cId="3887311109" sldId="329"/>
            <ac:picMk id="6" creationId="{1173E084-8C8E-4838-8193-FD86AD383888}"/>
          </ac:picMkLst>
        </pc:picChg>
      </pc:sldChg>
      <pc:sldChg chg="modSp add mod modNotesTx">
        <pc:chgData name="Thomas Thornton" userId="bacb06b5-47eb-47aa-93a2-d2c4e9f651d6" providerId="ADAL" clId="{F9749B85-0C17-4050-837C-ACF4D71592E6}" dt="2020-10-26T20:05:27.635" v="4335" actId="6549"/>
        <pc:sldMkLst>
          <pc:docMk/>
          <pc:sldMk cId="4153588960" sldId="330"/>
        </pc:sldMkLst>
        <pc:spChg chg="mod">
          <ac:chgData name="Thomas Thornton" userId="bacb06b5-47eb-47aa-93a2-d2c4e9f651d6" providerId="ADAL" clId="{F9749B85-0C17-4050-837C-ACF4D71592E6}" dt="2020-10-25T09:44:16.895" v="3316" actId="20577"/>
          <ac:spMkLst>
            <pc:docMk/>
            <pc:sldMk cId="4153588960" sldId="330"/>
            <ac:spMk id="2" creationId="{068DCC4B-2DE0-461A-BB3C-A9A0210BF679}"/>
          </ac:spMkLst>
        </pc:spChg>
        <pc:spChg chg="mod">
          <ac:chgData name="Thomas Thornton" userId="bacb06b5-47eb-47aa-93a2-d2c4e9f651d6" providerId="ADAL" clId="{F9749B85-0C17-4050-837C-ACF4D71592E6}" dt="2020-10-25T09:44:20.909" v="3320" actId="27636"/>
          <ac:spMkLst>
            <pc:docMk/>
            <pc:sldMk cId="4153588960" sldId="330"/>
            <ac:spMk id="4" creationId="{853DFA06-6643-493F-B8F9-5B71F179C6FB}"/>
          </ac:spMkLst>
        </pc:spChg>
      </pc:sldChg>
      <pc:sldChg chg="addSp delSp add del setBg delDesignElem">
        <pc:chgData name="Thomas Thornton" userId="bacb06b5-47eb-47aa-93a2-d2c4e9f651d6" providerId="ADAL" clId="{F9749B85-0C17-4050-837C-ACF4D71592E6}" dt="2020-10-25T09:44:08.048" v="3296"/>
        <pc:sldMkLst>
          <pc:docMk/>
          <pc:sldMk cId="4211902644" sldId="330"/>
        </pc:sldMkLst>
        <pc:spChg chg="add del">
          <ac:chgData name="Thomas Thornton" userId="bacb06b5-47eb-47aa-93a2-d2c4e9f651d6" providerId="ADAL" clId="{F9749B85-0C17-4050-837C-ACF4D71592E6}" dt="2020-10-25T09:44:08.048" v="3296"/>
          <ac:spMkLst>
            <pc:docMk/>
            <pc:sldMk cId="4211902644" sldId="330"/>
            <ac:spMk id="24" creationId="{F4C0B10B-D2C4-4A54-AFAD-3D27DF88BB37}"/>
          </ac:spMkLst>
        </pc:spChg>
        <pc:grpChg chg="add del">
          <ac:chgData name="Thomas Thornton" userId="bacb06b5-47eb-47aa-93a2-d2c4e9f651d6" providerId="ADAL" clId="{F9749B85-0C17-4050-837C-ACF4D71592E6}" dt="2020-10-25T09:44:08.048" v="3296"/>
          <ac:grpSpMkLst>
            <pc:docMk/>
            <pc:sldMk cId="4211902644" sldId="330"/>
            <ac:grpSpMk id="26" creationId="{B6BADB90-C74B-40D6-86DC-503F65FCE8DC}"/>
          </ac:grpSpMkLst>
        </pc:grpChg>
      </pc:sldChg>
      <pc:sldChg chg="addSp delSp modSp add mod modNotesTx">
        <pc:chgData name="Thomas Thornton" userId="bacb06b5-47eb-47aa-93a2-d2c4e9f651d6" providerId="ADAL" clId="{F9749B85-0C17-4050-837C-ACF4D71592E6}" dt="2020-10-26T21:27:26.525" v="4363" actId="20577"/>
        <pc:sldMkLst>
          <pc:docMk/>
          <pc:sldMk cId="571167368" sldId="331"/>
        </pc:sldMkLst>
        <pc:spChg chg="mod">
          <ac:chgData name="Thomas Thornton" userId="bacb06b5-47eb-47aa-93a2-d2c4e9f651d6" providerId="ADAL" clId="{F9749B85-0C17-4050-837C-ACF4D71592E6}" dt="2020-10-25T09:44:34.635" v="3334" actId="20577"/>
          <ac:spMkLst>
            <pc:docMk/>
            <pc:sldMk cId="571167368" sldId="331"/>
            <ac:spMk id="2" creationId="{068DCC4B-2DE0-461A-BB3C-A9A0210BF679}"/>
          </ac:spMkLst>
        </pc:spChg>
        <pc:spChg chg="mod">
          <ac:chgData name="Thomas Thornton" userId="bacb06b5-47eb-47aa-93a2-d2c4e9f651d6" providerId="ADAL" clId="{F9749B85-0C17-4050-837C-ACF4D71592E6}" dt="2020-10-26T21:27:26.525" v="4363" actId="20577"/>
          <ac:spMkLst>
            <pc:docMk/>
            <pc:sldMk cId="571167368" sldId="331"/>
            <ac:spMk id="4" creationId="{853DFA06-6643-493F-B8F9-5B71F179C6FB}"/>
          </ac:spMkLst>
        </pc:spChg>
        <pc:picChg chg="del">
          <ac:chgData name="Thomas Thornton" userId="bacb06b5-47eb-47aa-93a2-d2c4e9f651d6" providerId="ADAL" clId="{F9749B85-0C17-4050-837C-ACF4D71592E6}" dt="2020-10-25T09:44:59.865" v="3338" actId="478"/>
          <ac:picMkLst>
            <pc:docMk/>
            <pc:sldMk cId="571167368" sldId="331"/>
            <ac:picMk id="3" creationId="{96233426-1C34-4AED-8A11-E3B4043CE7D8}"/>
          </ac:picMkLst>
        </pc:picChg>
        <pc:picChg chg="add mod">
          <ac:chgData name="Thomas Thornton" userId="bacb06b5-47eb-47aa-93a2-d2c4e9f651d6" providerId="ADAL" clId="{F9749B85-0C17-4050-837C-ACF4D71592E6}" dt="2020-10-25T09:45:05.080" v="3340" actId="1076"/>
          <ac:picMkLst>
            <pc:docMk/>
            <pc:sldMk cId="571167368" sldId="331"/>
            <ac:picMk id="5" creationId="{1A93AE5E-7190-4415-9BB4-F7026D12E6DF}"/>
          </ac:picMkLst>
        </pc:picChg>
      </pc:sldChg>
      <pc:sldChg chg="addSp delSp modSp add del mod">
        <pc:chgData name="Thomas Thornton" userId="bacb06b5-47eb-47aa-93a2-d2c4e9f651d6" providerId="ADAL" clId="{F9749B85-0C17-4050-837C-ACF4D71592E6}" dt="2020-10-25T09:46:53.862" v="3364" actId="2696"/>
        <pc:sldMkLst>
          <pc:docMk/>
          <pc:sldMk cId="2111112505" sldId="332"/>
        </pc:sldMkLst>
        <pc:spChg chg="add del mod">
          <ac:chgData name="Thomas Thornton" userId="bacb06b5-47eb-47aa-93a2-d2c4e9f651d6" providerId="ADAL" clId="{F9749B85-0C17-4050-837C-ACF4D71592E6}" dt="2020-10-25T09:46:51.556" v="3363" actId="20577"/>
          <ac:spMkLst>
            <pc:docMk/>
            <pc:sldMk cId="2111112505" sldId="332"/>
            <ac:spMk id="7" creationId="{AD572146-C729-46A7-A7FD-30A98A898D6D}"/>
          </ac:spMkLst>
        </pc:spChg>
        <pc:spChg chg="mod">
          <ac:chgData name="Thomas Thornton" userId="bacb06b5-47eb-47aa-93a2-d2c4e9f651d6" providerId="ADAL" clId="{F9749B85-0C17-4050-837C-ACF4D71592E6}" dt="2020-10-25T09:46:27.962" v="3347" actId="20577"/>
          <ac:spMkLst>
            <pc:docMk/>
            <pc:sldMk cId="2111112505" sldId="332"/>
            <ac:spMk id="23" creationId="{DA6DB7BB-0DA3-42AA-AF4E-AB9318777158}"/>
          </ac:spMkLst>
        </pc:spChg>
      </pc:sldChg>
    </pc:docChg>
  </pc:docChgLst>
  <pc:docChgLst>
    <pc:chgData name="Thomas Thornton" userId="bacb06b5-47eb-47aa-93a2-d2c4e9f651d6" providerId="ADAL" clId="{D6E2F07F-9F17-4A54-9EE8-49A2AC3B9C55}"/>
    <pc:docChg chg="modSld">
      <pc:chgData name="Thomas Thornton" userId="bacb06b5-47eb-47aa-93a2-d2c4e9f651d6" providerId="ADAL" clId="{D6E2F07F-9F17-4A54-9EE8-49A2AC3B9C55}" dt="2020-10-26T21:47:52.610" v="18" actId="6549"/>
      <pc:docMkLst>
        <pc:docMk/>
      </pc:docMkLst>
      <pc:sldChg chg="modNotesTx">
        <pc:chgData name="Thomas Thornton" userId="bacb06b5-47eb-47aa-93a2-d2c4e9f651d6" providerId="ADAL" clId="{D6E2F07F-9F17-4A54-9EE8-49A2AC3B9C55}" dt="2020-10-26T21:47:52.610" v="18" actId="6549"/>
        <pc:sldMkLst>
          <pc:docMk/>
          <pc:sldMk cId="1487754699" sldId="297"/>
        </pc:sldMkLst>
      </pc:sldChg>
      <pc:sldChg chg="modNotesTx">
        <pc:chgData name="Thomas Thornton" userId="bacb06b5-47eb-47aa-93a2-d2c4e9f651d6" providerId="ADAL" clId="{D6E2F07F-9F17-4A54-9EE8-49A2AC3B9C55}" dt="2020-10-26T21:47:04.583" v="1" actId="6549"/>
        <pc:sldMkLst>
          <pc:docMk/>
          <pc:sldMk cId="1162110245" sldId="300"/>
        </pc:sldMkLst>
      </pc:sldChg>
      <pc:sldChg chg="modNotesTx">
        <pc:chgData name="Thomas Thornton" userId="bacb06b5-47eb-47aa-93a2-d2c4e9f651d6" providerId="ADAL" clId="{D6E2F07F-9F17-4A54-9EE8-49A2AC3B9C55}" dt="2020-10-26T21:47:47.002" v="16" actId="6549"/>
        <pc:sldMkLst>
          <pc:docMk/>
          <pc:sldMk cId="2154101418" sldId="301"/>
        </pc:sldMkLst>
      </pc:sldChg>
      <pc:sldChg chg="modNotesTx">
        <pc:chgData name="Thomas Thornton" userId="bacb06b5-47eb-47aa-93a2-d2c4e9f651d6" providerId="ADAL" clId="{D6E2F07F-9F17-4A54-9EE8-49A2AC3B9C55}" dt="2020-10-26T21:47:22.235" v="7" actId="6549"/>
        <pc:sldMkLst>
          <pc:docMk/>
          <pc:sldMk cId="1717223890" sldId="310"/>
        </pc:sldMkLst>
      </pc:sldChg>
      <pc:sldChg chg="modNotesTx">
        <pc:chgData name="Thomas Thornton" userId="bacb06b5-47eb-47aa-93a2-d2c4e9f651d6" providerId="ADAL" clId="{D6E2F07F-9F17-4A54-9EE8-49A2AC3B9C55}" dt="2020-10-26T21:47:07.346" v="2" actId="6549"/>
        <pc:sldMkLst>
          <pc:docMk/>
          <pc:sldMk cId="2976566438" sldId="311"/>
        </pc:sldMkLst>
      </pc:sldChg>
      <pc:sldChg chg="modNotesTx">
        <pc:chgData name="Thomas Thornton" userId="bacb06b5-47eb-47aa-93a2-d2c4e9f651d6" providerId="ADAL" clId="{D6E2F07F-9F17-4A54-9EE8-49A2AC3B9C55}" dt="2020-10-26T21:47:10.549" v="3" actId="6549"/>
        <pc:sldMkLst>
          <pc:docMk/>
          <pc:sldMk cId="2488284914" sldId="312"/>
        </pc:sldMkLst>
      </pc:sldChg>
      <pc:sldChg chg="modNotesTx">
        <pc:chgData name="Thomas Thornton" userId="bacb06b5-47eb-47aa-93a2-d2c4e9f651d6" providerId="ADAL" clId="{D6E2F07F-9F17-4A54-9EE8-49A2AC3B9C55}" dt="2020-10-26T21:47:17.602" v="5" actId="6549"/>
        <pc:sldMkLst>
          <pc:docMk/>
          <pc:sldMk cId="4187342180" sldId="313"/>
        </pc:sldMkLst>
      </pc:sldChg>
      <pc:sldChg chg="modNotesTx">
        <pc:chgData name="Thomas Thornton" userId="bacb06b5-47eb-47aa-93a2-d2c4e9f651d6" providerId="ADAL" clId="{D6E2F07F-9F17-4A54-9EE8-49A2AC3B9C55}" dt="2020-10-26T21:47:19.939" v="6" actId="6549"/>
        <pc:sldMkLst>
          <pc:docMk/>
          <pc:sldMk cId="2417205639" sldId="314"/>
        </pc:sldMkLst>
      </pc:sldChg>
      <pc:sldChg chg="modNotesTx">
        <pc:chgData name="Thomas Thornton" userId="bacb06b5-47eb-47aa-93a2-d2c4e9f651d6" providerId="ADAL" clId="{D6E2F07F-9F17-4A54-9EE8-49A2AC3B9C55}" dt="2020-10-26T21:47:24.626" v="8" actId="6549"/>
        <pc:sldMkLst>
          <pc:docMk/>
          <pc:sldMk cId="2067605237" sldId="316"/>
        </pc:sldMkLst>
      </pc:sldChg>
      <pc:sldChg chg="modNotesTx">
        <pc:chgData name="Thomas Thornton" userId="bacb06b5-47eb-47aa-93a2-d2c4e9f651d6" providerId="ADAL" clId="{D6E2F07F-9F17-4A54-9EE8-49A2AC3B9C55}" dt="2020-10-26T21:47:26.779" v="9" actId="6549"/>
        <pc:sldMkLst>
          <pc:docMk/>
          <pc:sldMk cId="4175284335" sldId="317"/>
        </pc:sldMkLst>
      </pc:sldChg>
      <pc:sldChg chg="modNotesTx">
        <pc:chgData name="Thomas Thornton" userId="bacb06b5-47eb-47aa-93a2-d2c4e9f651d6" providerId="ADAL" clId="{D6E2F07F-9F17-4A54-9EE8-49A2AC3B9C55}" dt="2020-10-26T21:47:13.659" v="4" actId="6549"/>
        <pc:sldMkLst>
          <pc:docMk/>
          <pc:sldMk cId="3283998008" sldId="319"/>
        </pc:sldMkLst>
      </pc:sldChg>
      <pc:sldChg chg="modNotesTx">
        <pc:chgData name="Thomas Thornton" userId="bacb06b5-47eb-47aa-93a2-d2c4e9f651d6" providerId="ADAL" clId="{D6E2F07F-9F17-4A54-9EE8-49A2AC3B9C55}" dt="2020-10-26T21:47:30.643" v="10" actId="6549"/>
        <pc:sldMkLst>
          <pc:docMk/>
          <pc:sldMk cId="95589760" sldId="321"/>
        </pc:sldMkLst>
      </pc:sldChg>
      <pc:sldChg chg="modNotesTx">
        <pc:chgData name="Thomas Thornton" userId="bacb06b5-47eb-47aa-93a2-d2c4e9f651d6" providerId="ADAL" clId="{D6E2F07F-9F17-4A54-9EE8-49A2AC3B9C55}" dt="2020-10-26T21:47:32.715" v="11" actId="6549"/>
        <pc:sldMkLst>
          <pc:docMk/>
          <pc:sldMk cId="3930889190" sldId="323"/>
        </pc:sldMkLst>
      </pc:sldChg>
      <pc:sldChg chg="modNotesTx">
        <pc:chgData name="Thomas Thornton" userId="bacb06b5-47eb-47aa-93a2-d2c4e9f651d6" providerId="ADAL" clId="{D6E2F07F-9F17-4A54-9EE8-49A2AC3B9C55}" dt="2020-10-26T21:47:34.802" v="12" actId="6549"/>
        <pc:sldMkLst>
          <pc:docMk/>
          <pc:sldMk cId="373177026" sldId="324"/>
        </pc:sldMkLst>
      </pc:sldChg>
      <pc:sldChg chg="modNotesTx">
        <pc:chgData name="Thomas Thornton" userId="bacb06b5-47eb-47aa-93a2-d2c4e9f651d6" providerId="ADAL" clId="{D6E2F07F-9F17-4A54-9EE8-49A2AC3B9C55}" dt="2020-10-26T21:47:39.770" v="13" actId="6549"/>
        <pc:sldMkLst>
          <pc:docMk/>
          <pc:sldMk cId="1237842029" sldId="326"/>
        </pc:sldMkLst>
      </pc:sldChg>
      <pc:sldChg chg="modNotesTx">
        <pc:chgData name="Thomas Thornton" userId="bacb06b5-47eb-47aa-93a2-d2c4e9f651d6" providerId="ADAL" clId="{D6E2F07F-9F17-4A54-9EE8-49A2AC3B9C55}" dt="2020-10-26T21:47:44.307" v="15" actId="6549"/>
        <pc:sldMkLst>
          <pc:docMk/>
          <pc:sldMk cId="2573897374" sldId="327"/>
        </pc:sldMkLst>
      </pc:sldChg>
      <pc:sldChg chg="modNotesTx">
        <pc:chgData name="Thomas Thornton" userId="bacb06b5-47eb-47aa-93a2-d2c4e9f651d6" providerId="ADAL" clId="{D6E2F07F-9F17-4A54-9EE8-49A2AC3B9C55}" dt="2020-10-26T21:47:50.610" v="17" actId="6549"/>
        <pc:sldMkLst>
          <pc:docMk/>
          <pc:sldMk cId="289509047" sldId="328"/>
        </pc:sldMkLst>
      </pc:sldChg>
      <pc:sldChg chg="modNotesTx">
        <pc:chgData name="Thomas Thornton" userId="bacb06b5-47eb-47aa-93a2-d2c4e9f651d6" providerId="ADAL" clId="{D6E2F07F-9F17-4A54-9EE8-49A2AC3B9C55}" dt="2020-10-26T21:47:42.261" v="14" actId="6549"/>
        <pc:sldMkLst>
          <pc:docMk/>
          <pc:sldMk cId="3887311109" sldId="329"/>
        </pc:sldMkLst>
      </pc:sldChg>
      <pc:sldChg chg="modNotesTx">
        <pc:chgData name="Thomas Thornton" userId="bacb06b5-47eb-47aa-93a2-d2c4e9f651d6" providerId="ADAL" clId="{D6E2F07F-9F17-4A54-9EE8-49A2AC3B9C55}" dt="2020-10-26T21:46:59.516" v="0" actId="6549"/>
        <pc:sldMkLst>
          <pc:docMk/>
          <pc:sldMk cId="4153588960" sldId="330"/>
        </pc:sldMkLst>
      </pc:sldChg>
    </pc:docChg>
  </pc:docChgLst>
  <pc:docChgLst>
    <pc:chgData name="Thomas Thornton" userId="S::thomast@kainos.com::bacb06b5-47eb-47aa-93a2-d2c4e9f651d6" providerId="AD" clId="Web-{8BB6217B-A8F4-043D-31C3-6FC8A08D4243}"/>
    <pc:docChg chg="modSld">
      <pc:chgData name="Thomas Thornton" userId="S::thomast@kainos.com::bacb06b5-47eb-47aa-93a2-d2c4e9f651d6" providerId="AD" clId="Web-{8BB6217B-A8F4-043D-31C3-6FC8A08D4243}" dt="2020-10-26T20:49:22.396" v="6" actId="20577"/>
      <pc:docMkLst>
        <pc:docMk/>
      </pc:docMkLst>
      <pc:sldChg chg="modSp">
        <pc:chgData name="Thomas Thornton" userId="S::thomast@kainos.com::bacb06b5-47eb-47aa-93a2-d2c4e9f651d6" providerId="AD" clId="Web-{8BB6217B-A8F4-043D-31C3-6FC8A08D4243}" dt="2020-10-26T20:49:21.646" v="5" actId="20577"/>
        <pc:sldMkLst>
          <pc:docMk/>
          <pc:sldMk cId="95589760" sldId="321"/>
        </pc:sldMkLst>
        <pc:spChg chg="mod">
          <ac:chgData name="Thomas Thornton" userId="S::thomast@kainos.com::bacb06b5-47eb-47aa-93a2-d2c4e9f651d6" providerId="AD" clId="Web-{8BB6217B-A8F4-043D-31C3-6FC8A08D4243}" dt="2020-10-26T20:49:21.646" v="5" actId="20577"/>
          <ac:spMkLst>
            <pc:docMk/>
            <pc:sldMk cId="95589760" sldId="321"/>
            <ac:spMk id="14" creationId="{A1147075-B44F-414F-B2A4-FCC126E97741}"/>
          </ac:spMkLst>
        </pc:spChg>
      </pc:sldChg>
    </pc:docChg>
  </pc:docChgLst>
  <pc:docChgLst>
    <pc:chgData name="Thomas Thornton" userId="bacb06b5-47eb-47aa-93a2-d2c4e9f651d6" providerId="ADAL" clId="{1CA4ECAF-D97D-45C9-8736-AFA1CA46C200}"/>
    <pc:docChg chg="modSld">
      <pc:chgData name="Thomas Thornton" userId="bacb06b5-47eb-47aa-93a2-d2c4e9f651d6" providerId="ADAL" clId="{1CA4ECAF-D97D-45C9-8736-AFA1CA46C200}" dt="2020-10-26T21:44:15.165" v="4" actId="20577"/>
      <pc:docMkLst>
        <pc:docMk/>
      </pc:docMkLst>
      <pc:sldChg chg="modSp mod">
        <pc:chgData name="Thomas Thornton" userId="bacb06b5-47eb-47aa-93a2-d2c4e9f651d6" providerId="ADAL" clId="{1CA4ECAF-D97D-45C9-8736-AFA1CA46C200}" dt="2020-10-26T21:44:15.165" v="4" actId="20577"/>
        <pc:sldMkLst>
          <pc:docMk/>
          <pc:sldMk cId="4187342180" sldId="313"/>
        </pc:sldMkLst>
        <pc:spChg chg="mod">
          <ac:chgData name="Thomas Thornton" userId="bacb06b5-47eb-47aa-93a2-d2c4e9f651d6" providerId="ADAL" clId="{1CA4ECAF-D97D-45C9-8736-AFA1CA46C200}" dt="2020-10-26T21:44:15.165" v="4" actId="20577"/>
          <ac:spMkLst>
            <pc:docMk/>
            <pc:sldMk cId="4187342180" sldId="313"/>
            <ac:spMk id="2" creationId="{068DCC4B-2DE0-461A-BB3C-A9A0210BF679}"/>
          </ac:spMkLst>
        </pc:spChg>
      </pc:sldChg>
    </pc:docChg>
  </pc:docChgLst>
  <pc:docChgLst>
    <pc:chgData name="Thomas Thornton" userId="S::thomast@kainos.com::bacb06b5-47eb-47aa-93a2-d2c4e9f651d6" providerId="AD" clId="Web-{0B28341A-EE7C-B37A-3E50-D588FC6CA451}"/>
    <pc:docChg chg="modSld">
      <pc:chgData name="Thomas Thornton" userId="S::thomast@kainos.com::bacb06b5-47eb-47aa-93a2-d2c4e9f651d6" providerId="AD" clId="Web-{0B28341A-EE7C-B37A-3E50-D588FC6CA451}" dt="2020-10-26T18:49:00.028" v="44" actId="20577"/>
      <pc:docMkLst>
        <pc:docMk/>
      </pc:docMkLst>
      <pc:sldChg chg="modSp">
        <pc:chgData name="Thomas Thornton" userId="S::thomast@kainos.com::bacb06b5-47eb-47aa-93a2-d2c4e9f651d6" providerId="AD" clId="Web-{0B28341A-EE7C-B37A-3E50-D588FC6CA451}" dt="2020-10-26T18:49:00.028" v="44" actId="20577"/>
        <pc:sldMkLst>
          <pc:docMk/>
          <pc:sldMk cId="289509047" sldId="328"/>
        </pc:sldMkLst>
        <pc:graphicFrameChg chg="modGraphic">
          <ac:chgData name="Thomas Thornton" userId="S::thomast@kainos.com::bacb06b5-47eb-47aa-93a2-d2c4e9f651d6" providerId="AD" clId="Web-{0B28341A-EE7C-B37A-3E50-D588FC6CA451}" dt="2020-10-26T18:49:00.028" v="44" actId="20577"/>
          <ac:graphicFrameMkLst>
            <pc:docMk/>
            <pc:sldMk cId="289509047" sldId="328"/>
            <ac:graphicFrameMk id="39" creationId="{4111033B-CD8C-45E6-A10A-D980AF7D4291}"/>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37.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6.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22.sv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11" Type="http://schemas.openxmlformats.org/officeDocument/2006/relationships/image" Target="../media/image21.pn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diagrams/_rels/data7.xml.rels><?xml version="1.0" encoding="UTF-8" standalone="yes"?>
<Relationships xmlns="http://schemas.openxmlformats.org/package/2006/relationships"><Relationship Id="rId3" Type="http://schemas.openxmlformats.org/officeDocument/2006/relationships/hyperlink" Target="https://thomasthornton.cloud/2020/09/22/deploying-terraform-from-develop-to-production-consecutively-using-azure-devops/" TargetMode="External"/><Relationship Id="rId2" Type="http://schemas.openxmlformats.org/officeDocument/2006/relationships/hyperlink" Target="https://thomasthornton.cloud/2020/07/29/validating-terraform-code-during-a-pull-request-in-azure-devops/" TargetMode="External"/><Relationship Id="rId1" Type="http://schemas.openxmlformats.org/officeDocument/2006/relationships/hyperlink" Target="https://thomasthornton.cloud/2020/07/08/deploy-terraform-using-azure-devops/" TargetMode="External"/><Relationship Id="rId6" Type="http://schemas.openxmlformats.org/officeDocument/2006/relationships/hyperlink" Target="https://github.com/thomast1906/talks-and-demos/tree/main/Azure-Notts-DevOps" TargetMode="External"/><Relationship Id="rId5" Type="http://schemas.openxmlformats.org/officeDocument/2006/relationships/hyperlink" Target="https://thomasthornton.cloud/2020/09/03/azure-devops-6-recommendations-to-help-with-securing-your-branches/" TargetMode="External"/><Relationship Id="rId4" Type="http://schemas.openxmlformats.org/officeDocument/2006/relationships/hyperlink" Target="https://thomasthornton.cloud/2020/08/27/inspec-azure-in-azure-devops-pipeline/"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37.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22.sv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11" Type="http://schemas.openxmlformats.org/officeDocument/2006/relationships/image" Target="../media/image21.pn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diagrams/_rels/drawing7.xml.rels><?xml version="1.0" encoding="UTF-8" standalone="yes"?>
<Relationships xmlns="http://schemas.openxmlformats.org/package/2006/relationships"><Relationship Id="rId3" Type="http://schemas.openxmlformats.org/officeDocument/2006/relationships/hyperlink" Target="https://thomasthornton.cloud/2020/09/22/deploying-terraform-from-develop-to-production-consecutively-using-azure-devops/" TargetMode="External"/><Relationship Id="rId2" Type="http://schemas.openxmlformats.org/officeDocument/2006/relationships/hyperlink" Target="https://thomasthornton.cloud/2020/07/29/validating-terraform-code-during-a-pull-request-in-azure-devops/" TargetMode="External"/><Relationship Id="rId1" Type="http://schemas.openxmlformats.org/officeDocument/2006/relationships/hyperlink" Target="https://thomasthornton.cloud/2020/07/08/deploy-terraform-using-azure-devops/" TargetMode="External"/><Relationship Id="rId6" Type="http://schemas.openxmlformats.org/officeDocument/2006/relationships/hyperlink" Target="https://github.com/thomast1906/talks-and-demos/tree/main/Azure-Notts-DevOps" TargetMode="External"/><Relationship Id="rId5" Type="http://schemas.openxmlformats.org/officeDocument/2006/relationships/hyperlink" Target="https://thomasthornton.cloud/2020/09/03/azure-devops-6-recommendations-to-help-with-securing-your-branches/" TargetMode="External"/><Relationship Id="rId4" Type="http://schemas.openxmlformats.org/officeDocument/2006/relationships/hyperlink" Target="https://thomasthornton.cloud/2020/08/27/inspec-azure-in-azure-devops-pipelin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27AD6-9E22-4841-847C-0C8312B59A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529CD9C-47F9-482B-886D-BDC8D0D6474E}">
      <dgm:prSet/>
      <dgm:spPr/>
      <dgm:t>
        <a:bodyPr/>
        <a:lstStyle/>
        <a:p>
          <a:r>
            <a:rPr lang="en-US" b="1" dirty="0"/>
            <a:t>What is Terraform?</a:t>
          </a:r>
          <a:endParaRPr lang="en-US" dirty="0"/>
        </a:p>
      </dgm:t>
    </dgm:pt>
    <dgm:pt modelId="{3773245D-EE79-4212-ADE2-14A4CE35848D}" type="parTrans" cxnId="{2CFB2A3D-2C02-428D-9BBB-9DC80CCA37A8}">
      <dgm:prSet/>
      <dgm:spPr/>
      <dgm:t>
        <a:bodyPr/>
        <a:lstStyle/>
        <a:p>
          <a:endParaRPr lang="en-US"/>
        </a:p>
      </dgm:t>
    </dgm:pt>
    <dgm:pt modelId="{2457C65D-CE1F-4F53-8B45-815DD07EB1E6}" type="sibTrans" cxnId="{2CFB2A3D-2C02-428D-9BBB-9DC80CCA37A8}">
      <dgm:prSet/>
      <dgm:spPr/>
      <dgm:t>
        <a:bodyPr/>
        <a:lstStyle/>
        <a:p>
          <a:endParaRPr lang="en-US"/>
        </a:p>
      </dgm:t>
    </dgm:pt>
    <dgm:pt modelId="{2A0C4B3C-D310-4AE8-A527-89B5B8A583D0}">
      <dgm:prSet/>
      <dgm:spPr/>
      <dgm:t>
        <a:bodyPr/>
        <a:lstStyle/>
        <a:p>
          <a:r>
            <a:rPr lang="en-US" b="1"/>
            <a:t>Terraform Workflow</a:t>
          </a:r>
          <a:endParaRPr lang="en-US"/>
        </a:p>
      </dgm:t>
    </dgm:pt>
    <dgm:pt modelId="{12B398F3-1F11-4114-9250-D523754211F4}" type="parTrans" cxnId="{BCA8D9E9-58A0-4ABC-A33B-ED51B5795358}">
      <dgm:prSet/>
      <dgm:spPr/>
      <dgm:t>
        <a:bodyPr/>
        <a:lstStyle/>
        <a:p>
          <a:endParaRPr lang="en-US"/>
        </a:p>
      </dgm:t>
    </dgm:pt>
    <dgm:pt modelId="{407EA720-3DD7-46EA-ADBD-E4D5AD904186}" type="sibTrans" cxnId="{BCA8D9E9-58A0-4ABC-A33B-ED51B5795358}">
      <dgm:prSet/>
      <dgm:spPr/>
      <dgm:t>
        <a:bodyPr/>
        <a:lstStyle/>
        <a:p>
          <a:endParaRPr lang="en-US"/>
        </a:p>
      </dgm:t>
    </dgm:pt>
    <dgm:pt modelId="{BE7A5315-E32B-4F97-88E9-BAE524F9CB79}">
      <dgm:prSet/>
      <dgm:spPr/>
      <dgm:t>
        <a:bodyPr/>
        <a:lstStyle/>
        <a:p>
          <a:r>
            <a:rPr lang="en-US" b="1"/>
            <a:t>Azure DevOps</a:t>
          </a:r>
          <a:endParaRPr lang="en-US"/>
        </a:p>
      </dgm:t>
    </dgm:pt>
    <dgm:pt modelId="{8D8BD36C-3B9A-454B-A9CC-6CF9A408BB00}" type="parTrans" cxnId="{696C5CDD-2C06-46D7-8361-2F802038C77F}">
      <dgm:prSet/>
      <dgm:spPr/>
      <dgm:t>
        <a:bodyPr/>
        <a:lstStyle/>
        <a:p>
          <a:endParaRPr lang="en-US"/>
        </a:p>
      </dgm:t>
    </dgm:pt>
    <dgm:pt modelId="{DD5417F3-5336-4BAD-8B3E-8A25DDE9A3A3}" type="sibTrans" cxnId="{696C5CDD-2C06-46D7-8361-2F802038C77F}">
      <dgm:prSet/>
      <dgm:spPr/>
      <dgm:t>
        <a:bodyPr/>
        <a:lstStyle/>
        <a:p>
          <a:endParaRPr lang="en-US"/>
        </a:p>
      </dgm:t>
    </dgm:pt>
    <dgm:pt modelId="{4AEAC8E9-784F-4E33-BCC1-16DFABA65074}">
      <dgm:prSet/>
      <dgm:spPr/>
      <dgm:t>
        <a:bodyPr/>
        <a:lstStyle/>
        <a:p>
          <a:r>
            <a:rPr lang="en-US" b="1" dirty="0"/>
            <a:t>Deploying Terraform into Azure using Azure DevOps</a:t>
          </a:r>
          <a:endParaRPr lang="en-US" dirty="0"/>
        </a:p>
      </dgm:t>
    </dgm:pt>
    <dgm:pt modelId="{C2D7A309-D15E-4B63-B033-7EC9B7293B54}" type="parTrans" cxnId="{133D4CED-331F-4E7D-A898-143CD57BADCF}">
      <dgm:prSet/>
      <dgm:spPr/>
      <dgm:t>
        <a:bodyPr/>
        <a:lstStyle/>
        <a:p>
          <a:endParaRPr lang="en-US"/>
        </a:p>
      </dgm:t>
    </dgm:pt>
    <dgm:pt modelId="{10E84DA2-A20D-4EF1-A20E-C18BEE25479D}" type="sibTrans" cxnId="{133D4CED-331F-4E7D-A898-143CD57BADCF}">
      <dgm:prSet/>
      <dgm:spPr/>
      <dgm:t>
        <a:bodyPr/>
        <a:lstStyle/>
        <a:p>
          <a:endParaRPr lang="en-US"/>
        </a:p>
      </dgm:t>
    </dgm:pt>
    <dgm:pt modelId="{6E2C3D82-FBE4-4F8A-BC18-79A60E68CD3B}">
      <dgm:prSet/>
      <dgm:spPr/>
      <dgm:t>
        <a:bodyPr/>
        <a:lstStyle/>
        <a:p>
          <a:r>
            <a:rPr lang="en-US" b="1"/>
            <a:t>Demos</a:t>
          </a:r>
          <a:endParaRPr lang="en-US"/>
        </a:p>
      </dgm:t>
    </dgm:pt>
    <dgm:pt modelId="{D5C21801-02F1-44AF-901E-3A9435AB2720}" type="parTrans" cxnId="{B6462F08-282B-4B4D-A4EC-3BBB1456792D}">
      <dgm:prSet/>
      <dgm:spPr/>
      <dgm:t>
        <a:bodyPr/>
        <a:lstStyle/>
        <a:p>
          <a:endParaRPr lang="en-US"/>
        </a:p>
      </dgm:t>
    </dgm:pt>
    <dgm:pt modelId="{12992518-D037-4C8F-B5CF-43A5BEF9C0B9}" type="sibTrans" cxnId="{B6462F08-282B-4B4D-A4EC-3BBB1456792D}">
      <dgm:prSet/>
      <dgm:spPr/>
      <dgm:t>
        <a:bodyPr/>
        <a:lstStyle/>
        <a:p>
          <a:endParaRPr lang="en-US"/>
        </a:p>
      </dgm:t>
    </dgm:pt>
    <dgm:pt modelId="{54C592B0-8DB1-4002-814B-F4CE7D48EBBD}">
      <dgm:prSet/>
      <dgm:spPr/>
      <dgm:t>
        <a:bodyPr/>
        <a:lstStyle/>
        <a:p>
          <a:r>
            <a:rPr lang="en-US" b="1"/>
            <a:t>Questions?</a:t>
          </a:r>
          <a:endParaRPr lang="en-US"/>
        </a:p>
      </dgm:t>
    </dgm:pt>
    <dgm:pt modelId="{4C79DB9A-DB15-4321-8821-99549C209265}" type="parTrans" cxnId="{E3DA349D-4E94-4827-8939-06E92871C123}">
      <dgm:prSet/>
      <dgm:spPr/>
      <dgm:t>
        <a:bodyPr/>
        <a:lstStyle/>
        <a:p>
          <a:endParaRPr lang="en-US"/>
        </a:p>
      </dgm:t>
    </dgm:pt>
    <dgm:pt modelId="{A83C5DD4-2C68-4E83-9CB1-013BE7CC7113}" type="sibTrans" cxnId="{E3DA349D-4E94-4827-8939-06E92871C123}">
      <dgm:prSet/>
      <dgm:spPr/>
      <dgm:t>
        <a:bodyPr/>
        <a:lstStyle/>
        <a:p>
          <a:endParaRPr lang="en-US"/>
        </a:p>
      </dgm:t>
    </dgm:pt>
    <dgm:pt modelId="{8E47FB89-311F-4B2F-AAA0-1D53AE1D14A9}" type="pres">
      <dgm:prSet presAssocID="{86927AD6-9E22-4841-847C-0C8312B59A85}" presName="linear" presStyleCnt="0">
        <dgm:presLayoutVars>
          <dgm:animLvl val="lvl"/>
          <dgm:resizeHandles val="exact"/>
        </dgm:presLayoutVars>
      </dgm:prSet>
      <dgm:spPr/>
    </dgm:pt>
    <dgm:pt modelId="{C241C1ED-59BE-4D3C-94D8-6638C33E7CFD}" type="pres">
      <dgm:prSet presAssocID="{1529CD9C-47F9-482B-886D-BDC8D0D6474E}" presName="parentText" presStyleLbl="node1" presStyleIdx="0" presStyleCnt="6">
        <dgm:presLayoutVars>
          <dgm:chMax val="0"/>
          <dgm:bulletEnabled val="1"/>
        </dgm:presLayoutVars>
      </dgm:prSet>
      <dgm:spPr/>
    </dgm:pt>
    <dgm:pt modelId="{D0AEDFE1-D1B3-4E9C-9398-21B05F8E1845}" type="pres">
      <dgm:prSet presAssocID="{2457C65D-CE1F-4F53-8B45-815DD07EB1E6}" presName="spacer" presStyleCnt="0"/>
      <dgm:spPr/>
    </dgm:pt>
    <dgm:pt modelId="{38467024-E6E7-45CC-9914-37B77143C77C}" type="pres">
      <dgm:prSet presAssocID="{2A0C4B3C-D310-4AE8-A527-89B5B8A583D0}" presName="parentText" presStyleLbl="node1" presStyleIdx="1" presStyleCnt="6">
        <dgm:presLayoutVars>
          <dgm:chMax val="0"/>
          <dgm:bulletEnabled val="1"/>
        </dgm:presLayoutVars>
      </dgm:prSet>
      <dgm:spPr/>
    </dgm:pt>
    <dgm:pt modelId="{C222D067-218F-4AAA-AA79-BE2C91702F18}" type="pres">
      <dgm:prSet presAssocID="{407EA720-3DD7-46EA-ADBD-E4D5AD904186}" presName="spacer" presStyleCnt="0"/>
      <dgm:spPr/>
    </dgm:pt>
    <dgm:pt modelId="{22B7C55D-EC86-4B6E-9281-9AFB9105C90F}" type="pres">
      <dgm:prSet presAssocID="{BE7A5315-E32B-4F97-88E9-BAE524F9CB79}" presName="parentText" presStyleLbl="node1" presStyleIdx="2" presStyleCnt="6">
        <dgm:presLayoutVars>
          <dgm:chMax val="0"/>
          <dgm:bulletEnabled val="1"/>
        </dgm:presLayoutVars>
      </dgm:prSet>
      <dgm:spPr/>
    </dgm:pt>
    <dgm:pt modelId="{3E10030C-5525-4CFB-9038-C64B31F89741}" type="pres">
      <dgm:prSet presAssocID="{DD5417F3-5336-4BAD-8B3E-8A25DDE9A3A3}" presName="spacer" presStyleCnt="0"/>
      <dgm:spPr/>
    </dgm:pt>
    <dgm:pt modelId="{6BB6114B-C3DE-4807-9F3D-E68E7198EBA3}" type="pres">
      <dgm:prSet presAssocID="{4AEAC8E9-784F-4E33-BCC1-16DFABA65074}" presName="parentText" presStyleLbl="node1" presStyleIdx="3" presStyleCnt="6">
        <dgm:presLayoutVars>
          <dgm:chMax val="0"/>
          <dgm:bulletEnabled val="1"/>
        </dgm:presLayoutVars>
      </dgm:prSet>
      <dgm:spPr/>
    </dgm:pt>
    <dgm:pt modelId="{C497117D-7C51-4992-8D8D-39151F396836}" type="pres">
      <dgm:prSet presAssocID="{10E84DA2-A20D-4EF1-A20E-C18BEE25479D}" presName="spacer" presStyleCnt="0"/>
      <dgm:spPr/>
    </dgm:pt>
    <dgm:pt modelId="{D9342F0E-04B3-416E-85AC-BDD751C508ED}" type="pres">
      <dgm:prSet presAssocID="{6E2C3D82-FBE4-4F8A-BC18-79A60E68CD3B}" presName="parentText" presStyleLbl="node1" presStyleIdx="4" presStyleCnt="6">
        <dgm:presLayoutVars>
          <dgm:chMax val="0"/>
          <dgm:bulletEnabled val="1"/>
        </dgm:presLayoutVars>
      </dgm:prSet>
      <dgm:spPr/>
    </dgm:pt>
    <dgm:pt modelId="{23D74CFC-5409-49E7-9E02-7882C55BC075}" type="pres">
      <dgm:prSet presAssocID="{12992518-D037-4C8F-B5CF-43A5BEF9C0B9}" presName="spacer" presStyleCnt="0"/>
      <dgm:spPr/>
    </dgm:pt>
    <dgm:pt modelId="{BD26534F-5616-4C80-B01B-9FBD9F629694}" type="pres">
      <dgm:prSet presAssocID="{54C592B0-8DB1-4002-814B-F4CE7D48EBBD}" presName="parentText" presStyleLbl="node1" presStyleIdx="5" presStyleCnt="6">
        <dgm:presLayoutVars>
          <dgm:chMax val="0"/>
          <dgm:bulletEnabled val="1"/>
        </dgm:presLayoutVars>
      </dgm:prSet>
      <dgm:spPr/>
    </dgm:pt>
  </dgm:ptLst>
  <dgm:cxnLst>
    <dgm:cxn modelId="{B6462F08-282B-4B4D-A4EC-3BBB1456792D}" srcId="{86927AD6-9E22-4841-847C-0C8312B59A85}" destId="{6E2C3D82-FBE4-4F8A-BC18-79A60E68CD3B}" srcOrd="4" destOrd="0" parTransId="{D5C21801-02F1-44AF-901E-3A9435AB2720}" sibTransId="{12992518-D037-4C8F-B5CF-43A5BEF9C0B9}"/>
    <dgm:cxn modelId="{2CFB2A3D-2C02-428D-9BBB-9DC80CCA37A8}" srcId="{86927AD6-9E22-4841-847C-0C8312B59A85}" destId="{1529CD9C-47F9-482B-886D-BDC8D0D6474E}" srcOrd="0" destOrd="0" parTransId="{3773245D-EE79-4212-ADE2-14A4CE35848D}" sibTransId="{2457C65D-CE1F-4F53-8B45-815DD07EB1E6}"/>
    <dgm:cxn modelId="{B6C55844-4BAA-45D0-BA8B-2BD2C07468D7}" type="presOf" srcId="{4AEAC8E9-784F-4E33-BCC1-16DFABA65074}" destId="{6BB6114B-C3DE-4807-9F3D-E68E7198EBA3}" srcOrd="0" destOrd="0" presId="urn:microsoft.com/office/officeart/2005/8/layout/vList2"/>
    <dgm:cxn modelId="{C7BD7068-1AEA-4369-999C-EE72E9BDF273}" type="presOf" srcId="{6E2C3D82-FBE4-4F8A-BC18-79A60E68CD3B}" destId="{D9342F0E-04B3-416E-85AC-BDD751C508ED}" srcOrd="0" destOrd="0" presId="urn:microsoft.com/office/officeart/2005/8/layout/vList2"/>
    <dgm:cxn modelId="{C184AB69-AEEC-4901-8E6D-088187B9AFC8}" type="presOf" srcId="{2A0C4B3C-D310-4AE8-A527-89B5B8A583D0}" destId="{38467024-E6E7-45CC-9914-37B77143C77C}" srcOrd="0" destOrd="0" presId="urn:microsoft.com/office/officeart/2005/8/layout/vList2"/>
    <dgm:cxn modelId="{985F7B4A-52FC-40FA-AFF2-A61137CD1FB9}" type="presOf" srcId="{BE7A5315-E32B-4F97-88E9-BAE524F9CB79}" destId="{22B7C55D-EC86-4B6E-9281-9AFB9105C90F}" srcOrd="0" destOrd="0" presId="urn:microsoft.com/office/officeart/2005/8/layout/vList2"/>
    <dgm:cxn modelId="{9EE9C254-ED57-463F-85A4-809377966238}" type="presOf" srcId="{54C592B0-8DB1-4002-814B-F4CE7D48EBBD}" destId="{BD26534F-5616-4C80-B01B-9FBD9F629694}" srcOrd="0" destOrd="0" presId="urn:microsoft.com/office/officeart/2005/8/layout/vList2"/>
    <dgm:cxn modelId="{24FA6789-FADD-4657-B019-53C7FC86D116}" type="presOf" srcId="{86927AD6-9E22-4841-847C-0C8312B59A85}" destId="{8E47FB89-311F-4B2F-AAA0-1D53AE1D14A9}" srcOrd="0" destOrd="0" presId="urn:microsoft.com/office/officeart/2005/8/layout/vList2"/>
    <dgm:cxn modelId="{E3DA349D-4E94-4827-8939-06E92871C123}" srcId="{86927AD6-9E22-4841-847C-0C8312B59A85}" destId="{54C592B0-8DB1-4002-814B-F4CE7D48EBBD}" srcOrd="5" destOrd="0" parTransId="{4C79DB9A-DB15-4321-8821-99549C209265}" sibTransId="{A83C5DD4-2C68-4E83-9CB1-013BE7CC7113}"/>
    <dgm:cxn modelId="{0F0D91CA-5820-4A93-9FD7-0365D3B85A3B}" type="presOf" srcId="{1529CD9C-47F9-482B-886D-BDC8D0D6474E}" destId="{C241C1ED-59BE-4D3C-94D8-6638C33E7CFD}" srcOrd="0" destOrd="0" presId="urn:microsoft.com/office/officeart/2005/8/layout/vList2"/>
    <dgm:cxn modelId="{696C5CDD-2C06-46D7-8361-2F802038C77F}" srcId="{86927AD6-9E22-4841-847C-0C8312B59A85}" destId="{BE7A5315-E32B-4F97-88E9-BAE524F9CB79}" srcOrd="2" destOrd="0" parTransId="{8D8BD36C-3B9A-454B-A9CC-6CF9A408BB00}" sibTransId="{DD5417F3-5336-4BAD-8B3E-8A25DDE9A3A3}"/>
    <dgm:cxn modelId="{BCA8D9E9-58A0-4ABC-A33B-ED51B5795358}" srcId="{86927AD6-9E22-4841-847C-0C8312B59A85}" destId="{2A0C4B3C-D310-4AE8-A527-89B5B8A583D0}" srcOrd="1" destOrd="0" parTransId="{12B398F3-1F11-4114-9250-D523754211F4}" sibTransId="{407EA720-3DD7-46EA-ADBD-E4D5AD904186}"/>
    <dgm:cxn modelId="{133D4CED-331F-4E7D-A898-143CD57BADCF}" srcId="{86927AD6-9E22-4841-847C-0C8312B59A85}" destId="{4AEAC8E9-784F-4E33-BCC1-16DFABA65074}" srcOrd="3" destOrd="0" parTransId="{C2D7A309-D15E-4B63-B033-7EC9B7293B54}" sibTransId="{10E84DA2-A20D-4EF1-A20E-C18BEE25479D}"/>
    <dgm:cxn modelId="{5FB6416C-1300-4CB7-BE83-6E7E45DAF735}" type="presParOf" srcId="{8E47FB89-311F-4B2F-AAA0-1D53AE1D14A9}" destId="{C241C1ED-59BE-4D3C-94D8-6638C33E7CFD}" srcOrd="0" destOrd="0" presId="urn:microsoft.com/office/officeart/2005/8/layout/vList2"/>
    <dgm:cxn modelId="{2C63C9DD-D69E-4EF6-B835-CC2753C011FD}" type="presParOf" srcId="{8E47FB89-311F-4B2F-AAA0-1D53AE1D14A9}" destId="{D0AEDFE1-D1B3-4E9C-9398-21B05F8E1845}" srcOrd="1" destOrd="0" presId="urn:microsoft.com/office/officeart/2005/8/layout/vList2"/>
    <dgm:cxn modelId="{104FED81-C7FB-4194-836C-32CEF8BA0B61}" type="presParOf" srcId="{8E47FB89-311F-4B2F-AAA0-1D53AE1D14A9}" destId="{38467024-E6E7-45CC-9914-37B77143C77C}" srcOrd="2" destOrd="0" presId="urn:microsoft.com/office/officeart/2005/8/layout/vList2"/>
    <dgm:cxn modelId="{4E64AF24-53A9-44F5-BC01-617269142A39}" type="presParOf" srcId="{8E47FB89-311F-4B2F-AAA0-1D53AE1D14A9}" destId="{C222D067-218F-4AAA-AA79-BE2C91702F18}" srcOrd="3" destOrd="0" presId="urn:microsoft.com/office/officeart/2005/8/layout/vList2"/>
    <dgm:cxn modelId="{A7D7EC83-280F-47AB-BD36-457E87B0842F}" type="presParOf" srcId="{8E47FB89-311F-4B2F-AAA0-1D53AE1D14A9}" destId="{22B7C55D-EC86-4B6E-9281-9AFB9105C90F}" srcOrd="4" destOrd="0" presId="urn:microsoft.com/office/officeart/2005/8/layout/vList2"/>
    <dgm:cxn modelId="{692B9F8F-C1F8-4C26-9AF1-D75C9DD4D591}" type="presParOf" srcId="{8E47FB89-311F-4B2F-AAA0-1D53AE1D14A9}" destId="{3E10030C-5525-4CFB-9038-C64B31F89741}" srcOrd="5" destOrd="0" presId="urn:microsoft.com/office/officeart/2005/8/layout/vList2"/>
    <dgm:cxn modelId="{5E0AA1D4-9B04-46CA-B103-458FCF8D2C9A}" type="presParOf" srcId="{8E47FB89-311F-4B2F-AAA0-1D53AE1D14A9}" destId="{6BB6114B-C3DE-4807-9F3D-E68E7198EBA3}" srcOrd="6" destOrd="0" presId="urn:microsoft.com/office/officeart/2005/8/layout/vList2"/>
    <dgm:cxn modelId="{AA445606-4590-4D4C-A3D2-9EFA85A1ED16}" type="presParOf" srcId="{8E47FB89-311F-4B2F-AAA0-1D53AE1D14A9}" destId="{C497117D-7C51-4992-8D8D-39151F396836}" srcOrd="7" destOrd="0" presId="urn:microsoft.com/office/officeart/2005/8/layout/vList2"/>
    <dgm:cxn modelId="{9F14BE29-CAFC-4750-ACA1-6D38C7B2E63A}" type="presParOf" srcId="{8E47FB89-311F-4B2F-AAA0-1D53AE1D14A9}" destId="{D9342F0E-04B3-416E-85AC-BDD751C508ED}" srcOrd="8" destOrd="0" presId="urn:microsoft.com/office/officeart/2005/8/layout/vList2"/>
    <dgm:cxn modelId="{9DD21735-D1D1-42D4-9DE0-EF6448398E73}" type="presParOf" srcId="{8E47FB89-311F-4B2F-AAA0-1D53AE1D14A9}" destId="{23D74CFC-5409-49E7-9E02-7882C55BC075}" srcOrd="9" destOrd="0" presId="urn:microsoft.com/office/officeart/2005/8/layout/vList2"/>
    <dgm:cxn modelId="{51034240-246F-4286-BAB8-880F9F4A0E46}" type="presParOf" srcId="{8E47FB89-311F-4B2F-AAA0-1D53AE1D14A9}" destId="{BD26534F-5616-4C80-B01B-9FBD9F62969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99586-B1B1-4911-B3ED-0E080DF837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21494E-2554-48FC-AB1D-AF3558F09B7B}">
      <dgm:prSet/>
      <dgm:spPr/>
      <dgm:t>
        <a:bodyPr/>
        <a:lstStyle/>
        <a:p>
          <a:pPr>
            <a:lnSpc>
              <a:spcPct val="100000"/>
            </a:lnSpc>
          </a:pPr>
          <a:r>
            <a:rPr lang="en-GB" b="1"/>
            <a:t>A way to manage Azure</a:t>
          </a:r>
          <a:endParaRPr lang="en-US"/>
        </a:p>
      </dgm:t>
    </dgm:pt>
    <dgm:pt modelId="{17D8F07F-E398-4CC2-8373-D524336E1091}" type="parTrans" cxnId="{2E4FE0A7-0A0A-4096-B19B-B7D9F4448AD4}">
      <dgm:prSet/>
      <dgm:spPr/>
      <dgm:t>
        <a:bodyPr/>
        <a:lstStyle/>
        <a:p>
          <a:endParaRPr lang="en-US"/>
        </a:p>
      </dgm:t>
    </dgm:pt>
    <dgm:pt modelId="{7B3C29E6-4AD5-4733-B4EF-5BF3957A5183}" type="sibTrans" cxnId="{2E4FE0A7-0A0A-4096-B19B-B7D9F4448AD4}">
      <dgm:prSet/>
      <dgm:spPr/>
      <dgm:t>
        <a:bodyPr/>
        <a:lstStyle/>
        <a:p>
          <a:endParaRPr lang="en-US"/>
        </a:p>
      </dgm:t>
    </dgm:pt>
    <dgm:pt modelId="{AA32E70A-4153-48FD-8906-FEB1850D6C0F}">
      <dgm:prSet/>
      <dgm:spPr/>
      <dgm:t>
        <a:bodyPr/>
        <a:lstStyle/>
        <a:p>
          <a:pPr>
            <a:lnSpc>
              <a:spcPct val="100000"/>
            </a:lnSpc>
          </a:pPr>
          <a:r>
            <a:rPr lang="en-GB" b="1" i="0" dirty="0"/>
            <a:t>Easy to read and write</a:t>
          </a:r>
          <a:endParaRPr lang="en-US" dirty="0"/>
        </a:p>
      </dgm:t>
    </dgm:pt>
    <dgm:pt modelId="{07D8F782-5573-499B-A67F-569C28B8486D}" type="parTrans" cxnId="{BDCC1287-916D-439A-8C36-28E010321D19}">
      <dgm:prSet/>
      <dgm:spPr/>
      <dgm:t>
        <a:bodyPr/>
        <a:lstStyle/>
        <a:p>
          <a:endParaRPr lang="en-US"/>
        </a:p>
      </dgm:t>
    </dgm:pt>
    <dgm:pt modelId="{6A43837E-4BDC-4969-92D0-31E9F5E2A0FF}" type="sibTrans" cxnId="{BDCC1287-916D-439A-8C36-28E010321D19}">
      <dgm:prSet/>
      <dgm:spPr/>
      <dgm:t>
        <a:bodyPr/>
        <a:lstStyle/>
        <a:p>
          <a:endParaRPr lang="en-US"/>
        </a:p>
      </dgm:t>
    </dgm:pt>
    <dgm:pt modelId="{217E94FC-5CA1-4B41-A48E-91D10E489E23}">
      <dgm:prSet/>
      <dgm:spPr/>
      <dgm:t>
        <a:bodyPr/>
        <a:lstStyle/>
        <a:p>
          <a:pPr>
            <a:lnSpc>
              <a:spcPct val="100000"/>
            </a:lnSpc>
          </a:pPr>
          <a:r>
            <a:rPr lang="en-GB" b="1" i="0"/>
            <a:t>Declarative</a:t>
          </a:r>
          <a:endParaRPr lang="en-US"/>
        </a:p>
      </dgm:t>
    </dgm:pt>
    <dgm:pt modelId="{77A7AAEA-9982-478A-AE71-95656FD85AB8}" type="parTrans" cxnId="{1ACC2795-498E-4506-B4DC-E357F582F309}">
      <dgm:prSet/>
      <dgm:spPr/>
      <dgm:t>
        <a:bodyPr/>
        <a:lstStyle/>
        <a:p>
          <a:endParaRPr lang="en-US"/>
        </a:p>
      </dgm:t>
    </dgm:pt>
    <dgm:pt modelId="{8B5ABA08-A0ED-4F49-9ACA-CAF83EDAE844}" type="sibTrans" cxnId="{1ACC2795-498E-4506-B4DC-E357F582F309}">
      <dgm:prSet/>
      <dgm:spPr/>
      <dgm:t>
        <a:bodyPr/>
        <a:lstStyle/>
        <a:p>
          <a:endParaRPr lang="en-US"/>
        </a:p>
      </dgm:t>
    </dgm:pt>
    <dgm:pt modelId="{A1EBA13D-A27F-4263-BE79-3A4E025D785E}">
      <dgm:prSet/>
      <dgm:spPr/>
      <dgm:t>
        <a:bodyPr/>
        <a:lstStyle/>
        <a:p>
          <a:pPr>
            <a:lnSpc>
              <a:spcPct val="100000"/>
            </a:lnSpc>
          </a:pPr>
          <a:r>
            <a:rPr lang="en-GB" b="1"/>
            <a:t>Driven via the Azure API</a:t>
          </a:r>
          <a:endParaRPr lang="en-US"/>
        </a:p>
      </dgm:t>
    </dgm:pt>
    <dgm:pt modelId="{92E48AFB-48C4-4CCC-B3DD-69FB27A76500}" type="parTrans" cxnId="{8342961D-B268-409C-9934-3ED57CEE7E67}">
      <dgm:prSet/>
      <dgm:spPr/>
      <dgm:t>
        <a:bodyPr/>
        <a:lstStyle/>
        <a:p>
          <a:endParaRPr lang="en-US"/>
        </a:p>
      </dgm:t>
    </dgm:pt>
    <dgm:pt modelId="{0CEA763D-5B82-46F6-8E19-1254A943B772}" type="sibTrans" cxnId="{8342961D-B268-409C-9934-3ED57CEE7E67}">
      <dgm:prSet/>
      <dgm:spPr/>
      <dgm:t>
        <a:bodyPr/>
        <a:lstStyle/>
        <a:p>
          <a:endParaRPr lang="en-US"/>
        </a:p>
      </dgm:t>
    </dgm:pt>
    <dgm:pt modelId="{A9E6044B-B112-431C-99C5-E5DEDAEAE23A}">
      <dgm:prSet/>
      <dgm:spPr/>
      <dgm:t>
        <a:bodyPr/>
        <a:lstStyle/>
        <a:p>
          <a:pPr>
            <a:lnSpc>
              <a:spcPct val="100000"/>
            </a:lnSpc>
          </a:pPr>
          <a:r>
            <a:rPr lang="en-GB" b="1" i="0"/>
            <a:t>OpenSource Free</a:t>
          </a:r>
          <a:endParaRPr lang="en-US"/>
        </a:p>
      </dgm:t>
    </dgm:pt>
    <dgm:pt modelId="{3E2C21C9-FA55-494A-BC05-78D86812123F}" type="parTrans" cxnId="{A5CF5989-33C8-48F3-9A59-8D68386AFB6A}">
      <dgm:prSet/>
      <dgm:spPr/>
      <dgm:t>
        <a:bodyPr/>
        <a:lstStyle/>
        <a:p>
          <a:endParaRPr lang="en-US"/>
        </a:p>
      </dgm:t>
    </dgm:pt>
    <dgm:pt modelId="{AAB581DB-5F16-49A4-8CCF-6962536F5935}" type="sibTrans" cxnId="{A5CF5989-33C8-48F3-9A59-8D68386AFB6A}">
      <dgm:prSet/>
      <dgm:spPr/>
      <dgm:t>
        <a:bodyPr/>
        <a:lstStyle/>
        <a:p>
          <a:endParaRPr lang="en-US"/>
        </a:p>
      </dgm:t>
    </dgm:pt>
    <dgm:pt modelId="{AA72A1B7-4BEE-43D0-B5E6-40D921C1E32D}">
      <dgm:prSet/>
      <dgm:spPr/>
      <dgm:t>
        <a:bodyPr/>
        <a:lstStyle/>
        <a:p>
          <a:pPr>
            <a:lnSpc>
              <a:spcPct val="100000"/>
            </a:lnSpc>
          </a:pPr>
          <a:r>
            <a:rPr lang="en-GB" b="1" i="0"/>
            <a:t>Disposable Environments</a:t>
          </a:r>
          <a:endParaRPr lang="en-US"/>
        </a:p>
      </dgm:t>
    </dgm:pt>
    <dgm:pt modelId="{758E3887-A9EF-4022-A81E-4ABEC6D8FE0E}" type="parTrans" cxnId="{EB53B830-367C-4DA5-9EE5-AAFFE9146D2E}">
      <dgm:prSet/>
      <dgm:spPr/>
      <dgm:t>
        <a:bodyPr/>
        <a:lstStyle/>
        <a:p>
          <a:endParaRPr lang="en-US"/>
        </a:p>
      </dgm:t>
    </dgm:pt>
    <dgm:pt modelId="{DE7B5C25-0ABF-459F-AE6C-C2FEC95AFAAC}" type="sibTrans" cxnId="{EB53B830-367C-4DA5-9EE5-AAFFE9146D2E}">
      <dgm:prSet/>
      <dgm:spPr/>
      <dgm:t>
        <a:bodyPr/>
        <a:lstStyle/>
        <a:p>
          <a:endParaRPr lang="en-US"/>
        </a:p>
      </dgm:t>
    </dgm:pt>
    <dgm:pt modelId="{87C9B4CF-2857-40E7-94FC-1B3B1743CDC0}">
      <dgm:prSet/>
      <dgm:spPr/>
      <dgm:t>
        <a:bodyPr/>
        <a:lstStyle/>
        <a:p>
          <a:pPr>
            <a:lnSpc>
              <a:spcPct val="100000"/>
            </a:lnSpc>
          </a:pPr>
          <a:r>
            <a:rPr lang="en-US" b="1" i="0" dirty="0"/>
            <a:t>Lowers the potential for human errors while deploying and managing infrastructure.</a:t>
          </a:r>
          <a:endParaRPr lang="en-US" b="1" dirty="0"/>
        </a:p>
      </dgm:t>
    </dgm:pt>
    <dgm:pt modelId="{CB2C8B25-6BB1-4FB6-995A-0DD785693227}" type="parTrans" cxnId="{46FEA932-9B8A-4358-B503-69C3929E3FE8}">
      <dgm:prSet/>
      <dgm:spPr/>
      <dgm:t>
        <a:bodyPr/>
        <a:lstStyle/>
        <a:p>
          <a:endParaRPr lang="en-US"/>
        </a:p>
      </dgm:t>
    </dgm:pt>
    <dgm:pt modelId="{ADAB10DD-58A3-4BDF-A8BD-F0DB589E0F4F}" type="sibTrans" cxnId="{46FEA932-9B8A-4358-B503-69C3929E3FE8}">
      <dgm:prSet/>
      <dgm:spPr/>
      <dgm:t>
        <a:bodyPr/>
        <a:lstStyle/>
        <a:p>
          <a:endParaRPr lang="en-US"/>
        </a:p>
      </dgm:t>
    </dgm:pt>
    <dgm:pt modelId="{0CE6A29D-43E5-4B69-8770-7B56AC3D985F}" type="pres">
      <dgm:prSet presAssocID="{E0899586-B1B1-4911-B3ED-0E080DF83710}" presName="root" presStyleCnt="0">
        <dgm:presLayoutVars>
          <dgm:dir/>
          <dgm:resizeHandles val="exact"/>
        </dgm:presLayoutVars>
      </dgm:prSet>
      <dgm:spPr/>
    </dgm:pt>
    <dgm:pt modelId="{AACC93E3-7CD7-4AA3-8D2F-86BE55056DD3}" type="pres">
      <dgm:prSet presAssocID="{7421494E-2554-48FC-AB1D-AF3558F09B7B}" presName="compNode" presStyleCnt="0"/>
      <dgm:spPr/>
    </dgm:pt>
    <dgm:pt modelId="{68F45C9B-966E-4D57-9A00-D1630E77CBFA}" type="pres">
      <dgm:prSet presAssocID="{7421494E-2554-48FC-AB1D-AF3558F09B7B}" presName="bgRect" presStyleLbl="bgShp" presStyleIdx="0" presStyleCnt="7"/>
      <dgm:spPr/>
    </dgm:pt>
    <dgm:pt modelId="{084A96C7-583D-4D0E-A0A2-9AB3C240943E}" type="pres">
      <dgm:prSet presAssocID="{7421494E-2554-48FC-AB1D-AF3558F09B7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8855F6D-8C9F-46C7-BB51-ED8E780A666B}" type="pres">
      <dgm:prSet presAssocID="{7421494E-2554-48FC-AB1D-AF3558F09B7B}" presName="spaceRect" presStyleCnt="0"/>
      <dgm:spPr/>
    </dgm:pt>
    <dgm:pt modelId="{0C0707D1-685D-4847-8525-DBE49E5081C5}" type="pres">
      <dgm:prSet presAssocID="{7421494E-2554-48FC-AB1D-AF3558F09B7B}" presName="parTx" presStyleLbl="revTx" presStyleIdx="0" presStyleCnt="7">
        <dgm:presLayoutVars>
          <dgm:chMax val="0"/>
          <dgm:chPref val="0"/>
        </dgm:presLayoutVars>
      </dgm:prSet>
      <dgm:spPr/>
    </dgm:pt>
    <dgm:pt modelId="{335170C5-6C71-4A82-995D-7ADB44A11479}" type="pres">
      <dgm:prSet presAssocID="{7B3C29E6-4AD5-4733-B4EF-5BF3957A5183}" presName="sibTrans" presStyleCnt="0"/>
      <dgm:spPr/>
    </dgm:pt>
    <dgm:pt modelId="{3E7CF202-020E-47AC-B42C-1063E659BD1F}" type="pres">
      <dgm:prSet presAssocID="{AA32E70A-4153-48FD-8906-FEB1850D6C0F}" presName="compNode" presStyleCnt="0"/>
      <dgm:spPr/>
    </dgm:pt>
    <dgm:pt modelId="{67BECEEA-E7F0-4683-93A6-5528C2012A34}" type="pres">
      <dgm:prSet presAssocID="{AA32E70A-4153-48FD-8906-FEB1850D6C0F}" presName="bgRect" presStyleLbl="bgShp" presStyleIdx="1" presStyleCnt="7"/>
      <dgm:spPr/>
    </dgm:pt>
    <dgm:pt modelId="{A4D4C7E6-88B2-4D34-A778-06D034A7C0DD}" type="pres">
      <dgm:prSet presAssocID="{AA32E70A-4153-48FD-8906-FEB1850D6C0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889847ED-0F20-44BA-A4C1-675895C79881}" type="pres">
      <dgm:prSet presAssocID="{AA32E70A-4153-48FD-8906-FEB1850D6C0F}" presName="spaceRect" presStyleCnt="0"/>
      <dgm:spPr/>
    </dgm:pt>
    <dgm:pt modelId="{1A437E79-D02C-4A5C-8FB1-D63D37A4E51A}" type="pres">
      <dgm:prSet presAssocID="{AA32E70A-4153-48FD-8906-FEB1850D6C0F}" presName="parTx" presStyleLbl="revTx" presStyleIdx="1" presStyleCnt="7">
        <dgm:presLayoutVars>
          <dgm:chMax val="0"/>
          <dgm:chPref val="0"/>
        </dgm:presLayoutVars>
      </dgm:prSet>
      <dgm:spPr/>
    </dgm:pt>
    <dgm:pt modelId="{8A34BAF7-2696-4B07-B3CC-53474C80233D}" type="pres">
      <dgm:prSet presAssocID="{6A43837E-4BDC-4969-92D0-31E9F5E2A0FF}" presName="sibTrans" presStyleCnt="0"/>
      <dgm:spPr/>
    </dgm:pt>
    <dgm:pt modelId="{6DEA5282-9C51-48C8-9E66-DBDB82A0CAEE}" type="pres">
      <dgm:prSet presAssocID="{217E94FC-5CA1-4B41-A48E-91D10E489E23}" presName="compNode" presStyleCnt="0"/>
      <dgm:spPr/>
    </dgm:pt>
    <dgm:pt modelId="{19DA1851-9744-4BF7-B5A0-89AFFE7DE889}" type="pres">
      <dgm:prSet presAssocID="{217E94FC-5CA1-4B41-A48E-91D10E489E23}" presName="bgRect" presStyleLbl="bgShp" presStyleIdx="2" presStyleCnt="7"/>
      <dgm:spPr/>
    </dgm:pt>
    <dgm:pt modelId="{515AEEBB-722F-4D51-B990-672054016E57}" type="pres">
      <dgm:prSet presAssocID="{217E94FC-5CA1-4B41-A48E-91D10E489E2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th"/>
        </a:ext>
      </dgm:extLst>
    </dgm:pt>
    <dgm:pt modelId="{0248308F-883A-45F6-BB97-5ED393F01233}" type="pres">
      <dgm:prSet presAssocID="{217E94FC-5CA1-4B41-A48E-91D10E489E23}" presName="spaceRect" presStyleCnt="0"/>
      <dgm:spPr/>
    </dgm:pt>
    <dgm:pt modelId="{1D257DC0-5B90-4814-A981-8902CAA5413F}" type="pres">
      <dgm:prSet presAssocID="{217E94FC-5CA1-4B41-A48E-91D10E489E23}" presName="parTx" presStyleLbl="revTx" presStyleIdx="2" presStyleCnt="7">
        <dgm:presLayoutVars>
          <dgm:chMax val="0"/>
          <dgm:chPref val="0"/>
        </dgm:presLayoutVars>
      </dgm:prSet>
      <dgm:spPr/>
    </dgm:pt>
    <dgm:pt modelId="{2234C17A-08DA-494A-9DAB-4B02363B811B}" type="pres">
      <dgm:prSet presAssocID="{8B5ABA08-A0ED-4F49-9ACA-CAF83EDAE844}" presName="sibTrans" presStyleCnt="0"/>
      <dgm:spPr/>
    </dgm:pt>
    <dgm:pt modelId="{45A14A94-2B30-4F16-82FC-21422BC0EB4A}" type="pres">
      <dgm:prSet presAssocID="{A1EBA13D-A27F-4263-BE79-3A4E025D785E}" presName="compNode" presStyleCnt="0"/>
      <dgm:spPr/>
    </dgm:pt>
    <dgm:pt modelId="{DC6A4205-5D57-47A9-9D56-40304AEBC92B}" type="pres">
      <dgm:prSet presAssocID="{A1EBA13D-A27F-4263-BE79-3A4E025D785E}" presName="bgRect" presStyleLbl="bgShp" presStyleIdx="3" presStyleCnt="7"/>
      <dgm:spPr/>
    </dgm:pt>
    <dgm:pt modelId="{A4E30F96-49BE-4E8E-BD44-8219690C9880}" type="pres">
      <dgm:prSet presAssocID="{A1EBA13D-A27F-4263-BE79-3A4E025D785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15BC7A2-AA70-4810-89E6-4CF9409F4DBD}" type="pres">
      <dgm:prSet presAssocID="{A1EBA13D-A27F-4263-BE79-3A4E025D785E}" presName="spaceRect" presStyleCnt="0"/>
      <dgm:spPr/>
    </dgm:pt>
    <dgm:pt modelId="{107A1419-6BB7-48C6-9555-EBA78188E5A1}" type="pres">
      <dgm:prSet presAssocID="{A1EBA13D-A27F-4263-BE79-3A4E025D785E}" presName="parTx" presStyleLbl="revTx" presStyleIdx="3" presStyleCnt="7">
        <dgm:presLayoutVars>
          <dgm:chMax val="0"/>
          <dgm:chPref val="0"/>
        </dgm:presLayoutVars>
      </dgm:prSet>
      <dgm:spPr/>
    </dgm:pt>
    <dgm:pt modelId="{302E3851-88C1-484A-8BE0-2021FCDFCB34}" type="pres">
      <dgm:prSet presAssocID="{0CEA763D-5B82-46F6-8E19-1254A943B772}" presName="sibTrans" presStyleCnt="0"/>
      <dgm:spPr/>
    </dgm:pt>
    <dgm:pt modelId="{7E6C33F2-73FE-4F94-B394-1A4AC57D0F22}" type="pres">
      <dgm:prSet presAssocID="{A9E6044B-B112-431C-99C5-E5DEDAEAE23A}" presName="compNode" presStyleCnt="0"/>
      <dgm:spPr/>
    </dgm:pt>
    <dgm:pt modelId="{C5E3029B-4B3D-4B72-880E-36523352E098}" type="pres">
      <dgm:prSet presAssocID="{A9E6044B-B112-431C-99C5-E5DEDAEAE23A}" presName="bgRect" presStyleLbl="bgShp" presStyleIdx="4" presStyleCnt="7"/>
      <dgm:spPr/>
    </dgm:pt>
    <dgm:pt modelId="{6C74D757-1D95-4194-92E4-99EB23C4018E}" type="pres">
      <dgm:prSet presAssocID="{A9E6044B-B112-431C-99C5-E5DEDAEAE23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789AA9D6-3A3D-4F7E-8CF1-F4F175FA74A2}" type="pres">
      <dgm:prSet presAssocID="{A9E6044B-B112-431C-99C5-E5DEDAEAE23A}" presName="spaceRect" presStyleCnt="0"/>
      <dgm:spPr/>
    </dgm:pt>
    <dgm:pt modelId="{0C3C0C5F-C2FD-48ED-ADBF-2DE1CCE3F2A0}" type="pres">
      <dgm:prSet presAssocID="{A9E6044B-B112-431C-99C5-E5DEDAEAE23A}" presName="parTx" presStyleLbl="revTx" presStyleIdx="4" presStyleCnt="7">
        <dgm:presLayoutVars>
          <dgm:chMax val="0"/>
          <dgm:chPref val="0"/>
        </dgm:presLayoutVars>
      </dgm:prSet>
      <dgm:spPr/>
    </dgm:pt>
    <dgm:pt modelId="{6E5BF469-BEAD-466B-92D6-E26691D2A8B0}" type="pres">
      <dgm:prSet presAssocID="{AAB581DB-5F16-49A4-8CCF-6962536F5935}" presName="sibTrans" presStyleCnt="0"/>
      <dgm:spPr/>
    </dgm:pt>
    <dgm:pt modelId="{239FDAB5-42F1-43AE-87B9-EAA1C725DC22}" type="pres">
      <dgm:prSet presAssocID="{AA72A1B7-4BEE-43D0-B5E6-40D921C1E32D}" presName="compNode" presStyleCnt="0"/>
      <dgm:spPr/>
    </dgm:pt>
    <dgm:pt modelId="{80126DA6-9931-4DA1-B8E0-4A2F15778DA0}" type="pres">
      <dgm:prSet presAssocID="{AA72A1B7-4BEE-43D0-B5E6-40D921C1E32D}" presName="bgRect" presStyleLbl="bgShp" presStyleIdx="5" presStyleCnt="7"/>
      <dgm:spPr/>
    </dgm:pt>
    <dgm:pt modelId="{1EB40A81-1FD9-43C8-8818-BEB7614A23B5}" type="pres">
      <dgm:prSet presAssocID="{AA72A1B7-4BEE-43D0-B5E6-40D921C1E32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rk and knife"/>
        </a:ext>
      </dgm:extLst>
    </dgm:pt>
    <dgm:pt modelId="{87C6F385-8BF2-402F-A3AC-E58D59145121}" type="pres">
      <dgm:prSet presAssocID="{AA72A1B7-4BEE-43D0-B5E6-40D921C1E32D}" presName="spaceRect" presStyleCnt="0"/>
      <dgm:spPr/>
    </dgm:pt>
    <dgm:pt modelId="{02CF9800-8692-491B-9B1D-DC20F5A6DB02}" type="pres">
      <dgm:prSet presAssocID="{AA72A1B7-4BEE-43D0-B5E6-40D921C1E32D}" presName="parTx" presStyleLbl="revTx" presStyleIdx="5" presStyleCnt="7">
        <dgm:presLayoutVars>
          <dgm:chMax val="0"/>
          <dgm:chPref val="0"/>
        </dgm:presLayoutVars>
      </dgm:prSet>
      <dgm:spPr/>
    </dgm:pt>
    <dgm:pt modelId="{FC90E567-AAFC-45C7-8A8D-C96D915640AF}" type="pres">
      <dgm:prSet presAssocID="{DE7B5C25-0ABF-459F-AE6C-C2FEC95AFAAC}" presName="sibTrans" presStyleCnt="0"/>
      <dgm:spPr/>
    </dgm:pt>
    <dgm:pt modelId="{E8BB6315-24C0-4D24-8A23-646E88E01BA2}" type="pres">
      <dgm:prSet presAssocID="{87C9B4CF-2857-40E7-94FC-1B3B1743CDC0}" presName="compNode" presStyleCnt="0"/>
      <dgm:spPr/>
    </dgm:pt>
    <dgm:pt modelId="{3D404231-CC96-4283-8E17-BBEF8B4798CF}" type="pres">
      <dgm:prSet presAssocID="{87C9B4CF-2857-40E7-94FC-1B3B1743CDC0}" presName="bgRect" presStyleLbl="bgShp" presStyleIdx="6" presStyleCnt="7"/>
      <dgm:spPr/>
    </dgm:pt>
    <dgm:pt modelId="{240D305E-30A6-41BB-8A50-1E95A075B231}" type="pres">
      <dgm:prSet presAssocID="{87C9B4CF-2857-40E7-94FC-1B3B1743CDC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3A1D496B-E478-4A30-A721-4CF8EBD1488E}" type="pres">
      <dgm:prSet presAssocID="{87C9B4CF-2857-40E7-94FC-1B3B1743CDC0}" presName="spaceRect" presStyleCnt="0"/>
      <dgm:spPr/>
    </dgm:pt>
    <dgm:pt modelId="{93CCE62F-0E9D-4253-B688-33C095CF2AC2}" type="pres">
      <dgm:prSet presAssocID="{87C9B4CF-2857-40E7-94FC-1B3B1743CDC0}" presName="parTx" presStyleLbl="revTx" presStyleIdx="6" presStyleCnt="7">
        <dgm:presLayoutVars>
          <dgm:chMax val="0"/>
          <dgm:chPref val="0"/>
        </dgm:presLayoutVars>
      </dgm:prSet>
      <dgm:spPr/>
    </dgm:pt>
  </dgm:ptLst>
  <dgm:cxnLst>
    <dgm:cxn modelId="{BC120301-770C-45EA-959F-3726A49CEFBD}" type="presOf" srcId="{AA72A1B7-4BEE-43D0-B5E6-40D921C1E32D}" destId="{02CF9800-8692-491B-9B1D-DC20F5A6DB02}" srcOrd="0" destOrd="0" presId="urn:microsoft.com/office/officeart/2018/2/layout/IconVerticalSolidList"/>
    <dgm:cxn modelId="{33D9A207-7447-41B4-97E0-EC1E69734C06}" type="presOf" srcId="{A9E6044B-B112-431C-99C5-E5DEDAEAE23A}" destId="{0C3C0C5F-C2FD-48ED-ADBF-2DE1CCE3F2A0}" srcOrd="0" destOrd="0" presId="urn:microsoft.com/office/officeart/2018/2/layout/IconVerticalSolidList"/>
    <dgm:cxn modelId="{C9C10715-5312-4A0C-B660-D7D492035EA0}" type="presOf" srcId="{217E94FC-5CA1-4B41-A48E-91D10E489E23}" destId="{1D257DC0-5B90-4814-A981-8902CAA5413F}" srcOrd="0" destOrd="0" presId="urn:microsoft.com/office/officeart/2018/2/layout/IconVerticalSolidList"/>
    <dgm:cxn modelId="{8342961D-B268-409C-9934-3ED57CEE7E67}" srcId="{E0899586-B1B1-4911-B3ED-0E080DF83710}" destId="{A1EBA13D-A27F-4263-BE79-3A4E025D785E}" srcOrd="3" destOrd="0" parTransId="{92E48AFB-48C4-4CCC-B3DD-69FB27A76500}" sibTransId="{0CEA763D-5B82-46F6-8E19-1254A943B772}"/>
    <dgm:cxn modelId="{EB53B830-367C-4DA5-9EE5-AAFFE9146D2E}" srcId="{E0899586-B1B1-4911-B3ED-0E080DF83710}" destId="{AA72A1B7-4BEE-43D0-B5E6-40D921C1E32D}" srcOrd="5" destOrd="0" parTransId="{758E3887-A9EF-4022-A81E-4ABEC6D8FE0E}" sibTransId="{DE7B5C25-0ABF-459F-AE6C-C2FEC95AFAAC}"/>
    <dgm:cxn modelId="{46FEA932-9B8A-4358-B503-69C3929E3FE8}" srcId="{E0899586-B1B1-4911-B3ED-0E080DF83710}" destId="{87C9B4CF-2857-40E7-94FC-1B3B1743CDC0}" srcOrd="6" destOrd="0" parTransId="{CB2C8B25-6BB1-4FB6-995A-0DD785693227}" sibTransId="{ADAB10DD-58A3-4BDF-A8BD-F0DB589E0F4F}"/>
    <dgm:cxn modelId="{BDCC1287-916D-439A-8C36-28E010321D19}" srcId="{E0899586-B1B1-4911-B3ED-0E080DF83710}" destId="{AA32E70A-4153-48FD-8906-FEB1850D6C0F}" srcOrd="1" destOrd="0" parTransId="{07D8F782-5573-499B-A67F-569C28B8486D}" sibTransId="{6A43837E-4BDC-4969-92D0-31E9F5E2A0FF}"/>
    <dgm:cxn modelId="{A5CF5989-33C8-48F3-9A59-8D68386AFB6A}" srcId="{E0899586-B1B1-4911-B3ED-0E080DF83710}" destId="{A9E6044B-B112-431C-99C5-E5DEDAEAE23A}" srcOrd="4" destOrd="0" parTransId="{3E2C21C9-FA55-494A-BC05-78D86812123F}" sibTransId="{AAB581DB-5F16-49A4-8CCF-6962536F5935}"/>
    <dgm:cxn modelId="{FE59FA8C-6828-4027-BC90-0C469CF16A6E}" type="presOf" srcId="{AA32E70A-4153-48FD-8906-FEB1850D6C0F}" destId="{1A437E79-D02C-4A5C-8FB1-D63D37A4E51A}" srcOrd="0" destOrd="0" presId="urn:microsoft.com/office/officeart/2018/2/layout/IconVerticalSolidList"/>
    <dgm:cxn modelId="{1ACC2795-498E-4506-B4DC-E357F582F309}" srcId="{E0899586-B1B1-4911-B3ED-0E080DF83710}" destId="{217E94FC-5CA1-4B41-A48E-91D10E489E23}" srcOrd="2" destOrd="0" parTransId="{77A7AAEA-9982-478A-AE71-95656FD85AB8}" sibTransId="{8B5ABA08-A0ED-4F49-9ACA-CAF83EDAE844}"/>
    <dgm:cxn modelId="{2E4FE0A7-0A0A-4096-B19B-B7D9F4448AD4}" srcId="{E0899586-B1B1-4911-B3ED-0E080DF83710}" destId="{7421494E-2554-48FC-AB1D-AF3558F09B7B}" srcOrd="0" destOrd="0" parTransId="{17D8F07F-E398-4CC2-8373-D524336E1091}" sibTransId="{7B3C29E6-4AD5-4733-B4EF-5BF3957A5183}"/>
    <dgm:cxn modelId="{ACF4BCB8-788D-4DFA-A6D6-CC8D248851DC}" type="presOf" srcId="{87C9B4CF-2857-40E7-94FC-1B3B1743CDC0}" destId="{93CCE62F-0E9D-4253-B688-33C095CF2AC2}" srcOrd="0" destOrd="0" presId="urn:microsoft.com/office/officeart/2018/2/layout/IconVerticalSolidList"/>
    <dgm:cxn modelId="{DC5BEEB8-B6D8-4C43-8DA1-601B89458F59}" type="presOf" srcId="{A1EBA13D-A27F-4263-BE79-3A4E025D785E}" destId="{107A1419-6BB7-48C6-9555-EBA78188E5A1}" srcOrd="0" destOrd="0" presId="urn:microsoft.com/office/officeart/2018/2/layout/IconVerticalSolidList"/>
    <dgm:cxn modelId="{BA3941D6-2F5D-49A7-8CE8-E400A282E1CB}" type="presOf" srcId="{7421494E-2554-48FC-AB1D-AF3558F09B7B}" destId="{0C0707D1-685D-4847-8525-DBE49E5081C5}" srcOrd="0" destOrd="0" presId="urn:microsoft.com/office/officeart/2018/2/layout/IconVerticalSolidList"/>
    <dgm:cxn modelId="{7FC828EB-3016-470E-846B-CEAE54A58351}" type="presOf" srcId="{E0899586-B1B1-4911-B3ED-0E080DF83710}" destId="{0CE6A29D-43E5-4B69-8770-7B56AC3D985F}" srcOrd="0" destOrd="0" presId="urn:microsoft.com/office/officeart/2018/2/layout/IconVerticalSolidList"/>
    <dgm:cxn modelId="{D9C69BB7-165B-40D3-B6CA-1B3D80D4B978}" type="presParOf" srcId="{0CE6A29D-43E5-4B69-8770-7B56AC3D985F}" destId="{AACC93E3-7CD7-4AA3-8D2F-86BE55056DD3}" srcOrd="0" destOrd="0" presId="urn:microsoft.com/office/officeart/2018/2/layout/IconVerticalSolidList"/>
    <dgm:cxn modelId="{9FE25C05-5BAE-4069-A2AF-FA6C2824D4F4}" type="presParOf" srcId="{AACC93E3-7CD7-4AA3-8D2F-86BE55056DD3}" destId="{68F45C9B-966E-4D57-9A00-D1630E77CBFA}" srcOrd="0" destOrd="0" presId="urn:microsoft.com/office/officeart/2018/2/layout/IconVerticalSolidList"/>
    <dgm:cxn modelId="{640D6595-FB8D-4516-808B-CB9C7E262CFE}" type="presParOf" srcId="{AACC93E3-7CD7-4AA3-8D2F-86BE55056DD3}" destId="{084A96C7-583D-4D0E-A0A2-9AB3C240943E}" srcOrd="1" destOrd="0" presId="urn:microsoft.com/office/officeart/2018/2/layout/IconVerticalSolidList"/>
    <dgm:cxn modelId="{4DEAEDB7-E05C-4C7E-A6EF-8332A9A48F45}" type="presParOf" srcId="{AACC93E3-7CD7-4AA3-8D2F-86BE55056DD3}" destId="{18855F6D-8C9F-46C7-BB51-ED8E780A666B}" srcOrd="2" destOrd="0" presId="urn:microsoft.com/office/officeart/2018/2/layout/IconVerticalSolidList"/>
    <dgm:cxn modelId="{4413C393-9A3F-4566-A4C5-D5A71AE2B2FE}" type="presParOf" srcId="{AACC93E3-7CD7-4AA3-8D2F-86BE55056DD3}" destId="{0C0707D1-685D-4847-8525-DBE49E5081C5}" srcOrd="3" destOrd="0" presId="urn:microsoft.com/office/officeart/2018/2/layout/IconVerticalSolidList"/>
    <dgm:cxn modelId="{707286C5-3C89-47CD-93ED-54887C564A5F}" type="presParOf" srcId="{0CE6A29D-43E5-4B69-8770-7B56AC3D985F}" destId="{335170C5-6C71-4A82-995D-7ADB44A11479}" srcOrd="1" destOrd="0" presId="urn:microsoft.com/office/officeart/2018/2/layout/IconVerticalSolidList"/>
    <dgm:cxn modelId="{650937C3-8286-4599-9B6A-EB52037DD2B9}" type="presParOf" srcId="{0CE6A29D-43E5-4B69-8770-7B56AC3D985F}" destId="{3E7CF202-020E-47AC-B42C-1063E659BD1F}" srcOrd="2" destOrd="0" presId="urn:microsoft.com/office/officeart/2018/2/layout/IconVerticalSolidList"/>
    <dgm:cxn modelId="{5C4B32ED-6935-47DF-B6DC-7A43684D703D}" type="presParOf" srcId="{3E7CF202-020E-47AC-B42C-1063E659BD1F}" destId="{67BECEEA-E7F0-4683-93A6-5528C2012A34}" srcOrd="0" destOrd="0" presId="urn:microsoft.com/office/officeart/2018/2/layout/IconVerticalSolidList"/>
    <dgm:cxn modelId="{2422F5AE-6B1C-4C91-B8A5-5DABDC11CFA4}" type="presParOf" srcId="{3E7CF202-020E-47AC-B42C-1063E659BD1F}" destId="{A4D4C7E6-88B2-4D34-A778-06D034A7C0DD}" srcOrd="1" destOrd="0" presId="urn:microsoft.com/office/officeart/2018/2/layout/IconVerticalSolidList"/>
    <dgm:cxn modelId="{72FA07FD-ADB6-4C36-8409-3977208F0338}" type="presParOf" srcId="{3E7CF202-020E-47AC-B42C-1063E659BD1F}" destId="{889847ED-0F20-44BA-A4C1-675895C79881}" srcOrd="2" destOrd="0" presId="urn:microsoft.com/office/officeart/2018/2/layout/IconVerticalSolidList"/>
    <dgm:cxn modelId="{DB7E39CD-6E62-4599-AC61-98FD59F96A54}" type="presParOf" srcId="{3E7CF202-020E-47AC-B42C-1063E659BD1F}" destId="{1A437E79-D02C-4A5C-8FB1-D63D37A4E51A}" srcOrd="3" destOrd="0" presId="urn:microsoft.com/office/officeart/2018/2/layout/IconVerticalSolidList"/>
    <dgm:cxn modelId="{B876421C-2185-4714-AC68-9D3B8D971B30}" type="presParOf" srcId="{0CE6A29D-43E5-4B69-8770-7B56AC3D985F}" destId="{8A34BAF7-2696-4B07-B3CC-53474C80233D}" srcOrd="3" destOrd="0" presId="urn:microsoft.com/office/officeart/2018/2/layout/IconVerticalSolidList"/>
    <dgm:cxn modelId="{1A0BC0C9-7933-42BD-9DC9-4285E398B68A}" type="presParOf" srcId="{0CE6A29D-43E5-4B69-8770-7B56AC3D985F}" destId="{6DEA5282-9C51-48C8-9E66-DBDB82A0CAEE}" srcOrd="4" destOrd="0" presId="urn:microsoft.com/office/officeart/2018/2/layout/IconVerticalSolidList"/>
    <dgm:cxn modelId="{BC3A04E8-5564-4ED2-A25F-3F484181ECEF}" type="presParOf" srcId="{6DEA5282-9C51-48C8-9E66-DBDB82A0CAEE}" destId="{19DA1851-9744-4BF7-B5A0-89AFFE7DE889}" srcOrd="0" destOrd="0" presId="urn:microsoft.com/office/officeart/2018/2/layout/IconVerticalSolidList"/>
    <dgm:cxn modelId="{8F7FC103-FB1F-4305-8013-45FE63025166}" type="presParOf" srcId="{6DEA5282-9C51-48C8-9E66-DBDB82A0CAEE}" destId="{515AEEBB-722F-4D51-B990-672054016E57}" srcOrd="1" destOrd="0" presId="urn:microsoft.com/office/officeart/2018/2/layout/IconVerticalSolidList"/>
    <dgm:cxn modelId="{08C3AE35-EA5E-4799-938C-57F8E35F0742}" type="presParOf" srcId="{6DEA5282-9C51-48C8-9E66-DBDB82A0CAEE}" destId="{0248308F-883A-45F6-BB97-5ED393F01233}" srcOrd="2" destOrd="0" presId="urn:microsoft.com/office/officeart/2018/2/layout/IconVerticalSolidList"/>
    <dgm:cxn modelId="{F4D7C631-49A7-4D8F-9EF3-B43EA3977992}" type="presParOf" srcId="{6DEA5282-9C51-48C8-9E66-DBDB82A0CAEE}" destId="{1D257DC0-5B90-4814-A981-8902CAA5413F}" srcOrd="3" destOrd="0" presId="urn:microsoft.com/office/officeart/2018/2/layout/IconVerticalSolidList"/>
    <dgm:cxn modelId="{1A07B09B-D11B-4CAA-B1DA-FFE9FA87BCA6}" type="presParOf" srcId="{0CE6A29D-43E5-4B69-8770-7B56AC3D985F}" destId="{2234C17A-08DA-494A-9DAB-4B02363B811B}" srcOrd="5" destOrd="0" presId="urn:microsoft.com/office/officeart/2018/2/layout/IconVerticalSolidList"/>
    <dgm:cxn modelId="{4AEB5A3A-1B5D-41C4-B461-0B20715750B8}" type="presParOf" srcId="{0CE6A29D-43E5-4B69-8770-7B56AC3D985F}" destId="{45A14A94-2B30-4F16-82FC-21422BC0EB4A}" srcOrd="6" destOrd="0" presId="urn:microsoft.com/office/officeart/2018/2/layout/IconVerticalSolidList"/>
    <dgm:cxn modelId="{E06AC184-4EA8-4CAE-ADBE-3561A183EE6A}" type="presParOf" srcId="{45A14A94-2B30-4F16-82FC-21422BC0EB4A}" destId="{DC6A4205-5D57-47A9-9D56-40304AEBC92B}" srcOrd="0" destOrd="0" presId="urn:microsoft.com/office/officeart/2018/2/layout/IconVerticalSolidList"/>
    <dgm:cxn modelId="{17C564E4-471C-4DA8-B1C9-870216903A15}" type="presParOf" srcId="{45A14A94-2B30-4F16-82FC-21422BC0EB4A}" destId="{A4E30F96-49BE-4E8E-BD44-8219690C9880}" srcOrd="1" destOrd="0" presId="urn:microsoft.com/office/officeart/2018/2/layout/IconVerticalSolidList"/>
    <dgm:cxn modelId="{471B082F-4A63-4C18-8017-867F2744DF0A}" type="presParOf" srcId="{45A14A94-2B30-4F16-82FC-21422BC0EB4A}" destId="{415BC7A2-AA70-4810-89E6-4CF9409F4DBD}" srcOrd="2" destOrd="0" presId="urn:microsoft.com/office/officeart/2018/2/layout/IconVerticalSolidList"/>
    <dgm:cxn modelId="{EA36B510-6068-460F-893E-21E5A98D2B21}" type="presParOf" srcId="{45A14A94-2B30-4F16-82FC-21422BC0EB4A}" destId="{107A1419-6BB7-48C6-9555-EBA78188E5A1}" srcOrd="3" destOrd="0" presId="urn:microsoft.com/office/officeart/2018/2/layout/IconVerticalSolidList"/>
    <dgm:cxn modelId="{348E8F25-1579-44AC-82A7-BFBC0E08CB4F}" type="presParOf" srcId="{0CE6A29D-43E5-4B69-8770-7B56AC3D985F}" destId="{302E3851-88C1-484A-8BE0-2021FCDFCB34}" srcOrd="7" destOrd="0" presId="urn:microsoft.com/office/officeart/2018/2/layout/IconVerticalSolidList"/>
    <dgm:cxn modelId="{852D1CB9-E8A0-4D97-BBA6-3239EC43BACC}" type="presParOf" srcId="{0CE6A29D-43E5-4B69-8770-7B56AC3D985F}" destId="{7E6C33F2-73FE-4F94-B394-1A4AC57D0F22}" srcOrd="8" destOrd="0" presId="urn:microsoft.com/office/officeart/2018/2/layout/IconVerticalSolidList"/>
    <dgm:cxn modelId="{5CAD36E8-8E9B-4F9B-AA59-87CE30A4343F}" type="presParOf" srcId="{7E6C33F2-73FE-4F94-B394-1A4AC57D0F22}" destId="{C5E3029B-4B3D-4B72-880E-36523352E098}" srcOrd="0" destOrd="0" presId="urn:microsoft.com/office/officeart/2018/2/layout/IconVerticalSolidList"/>
    <dgm:cxn modelId="{CFC91C42-2AB9-49ED-BC0D-C3AC6E871FCA}" type="presParOf" srcId="{7E6C33F2-73FE-4F94-B394-1A4AC57D0F22}" destId="{6C74D757-1D95-4194-92E4-99EB23C4018E}" srcOrd="1" destOrd="0" presId="urn:microsoft.com/office/officeart/2018/2/layout/IconVerticalSolidList"/>
    <dgm:cxn modelId="{5611168C-D434-4357-B993-9DD95A4F5DB2}" type="presParOf" srcId="{7E6C33F2-73FE-4F94-B394-1A4AC57D0F22}" destId="{789AA9D6-3A3D-4F7E-8CF1-F4F175FA74A2}" srcOrd="2" destOrd="0" presId="urn:microsoft.com/office/officeart/2018/2/layout/IconVerticalSolidList"/>
    <dgm:cxn modelId="{F77803E8-D5B0-4F3D-AA7A-5BE6E9E0FE14}" type="presParOf" srcId="{7E6C33F2-73FE-4F94-B394-1A4AC57D0F22}" destId="{0C3C0C5F-C2FD-48ED-ADBF-2DE1CCE3F2A0}" srcOrd="3" destOrd="0" presId="urn:microsoft.com/office/officeart/2018/2/layout/IconVerticalSolidList"/>
    <dgm:cxn modelId="{1B9B3998-3003-46CF-9CBC-5210EB1E2CA3}" type="presParOf" srcId="{0CE6A29D-43E5-4B69-8770-7B56AC3D985F}" destId="{6E5BF469-BEAD-466B-92D6-E26691D2A8B0}" srcOrd="9" destOrd="0" presId="urn:microsoft.com/office/officeart/2018/2/layout/IconVerticalSolidList"/>
    <dgm:cxn modelId="{7070C9C0-DA7E-41BC-9D43-28E90994052D}" type="presParOf" srcId="{0CE6A29D-43E5-4B69-8770-7B56AC3D985F}" destId="{239FDAB5-42F1-43AE-87B9-EAA1C725DC22}" srcOrd="10" destOrd="0" presId="urn:microsoft.com/office/officeart/2018/2/layout/IconVerticalSolidList"/>
    <dgm:cxn modelId="{4B82282C-921E-4B34-9AB8-41FA184E13E2}" type="presParOf" srcId="{239FDAB5-42F1-43AE-87B9-EAA1C725DC22}" destId="{80126DA6-9931-4DA1-B8E0-4A2F15778DA0}" srcOrd="0" destOrd="0" presId="urn:microsoft.com/office/officeart/2018/2/layout/IconVerticalSolidList"/>
    <dgm:cxn modelId="{3752D357-DE61-4D1E-869F-523CE5BE8506}" type="presParOf" srcId="{239FDAB5-42F1-43AE-87B9-EAA1C725DC22}" destId="{1EB40A81-1FD9-43C8-8818-BEB7614A23B5}" srcOrd="1" destOrd="0" presId="urn:microsoft.com/office/officeart/2018/2/layout/IconVerticalSolidList"/>
    <dgm:cxn modelId="{CCBDD230-412F-4911-B8DC-364A68D94CE6}" type="presParOf" srcId="{239FDAB5-42F1-43AE-87B9-EAA1C725DC22}" destId="{87C6F385-8BF2-402F-A3AC-E58D59145121}" srcOrd="2" destOrd="0" presId="urn:microsoft.com/office/officeart/2018/2/layout/IconVerticalSolidList"/>
    <dgm:cxn modelId="{776709F5-3F25-4D65-B247-EEFDDEDB1A33}" type="presParOf" srcId="{239FDAB5-42F1-43AE-87B9-EAA1C725DC22}" destId="{02CF9800-8692-491B-9B1D-DC20F5A6DB02}" srcOrd="3" destOrd="0" presId="urn:microsoft.com/office/officeart/2018/2/layout/IconVerticalSolidList"/>
    <dgm:cxn modelId="{EBCCFB11-1346-47AD-88BD-D57D635EF878}" type="presParOf" srcId="{0CE6A29D-43E5-4B69-8770-7B56AC3D985F}" destId="{FC90E567-AAFC-45C7-8A8D-C96D915640AF}" srcOrd="11" destOrd="0" presId="urn:microsoft.com/office/officeart/2018/2/layout/IconVerticalSolidList"/>
    <dgm:cxn modelId="{3DA8EB2E-56A4-46E5-B1C0-945B3779B111}" type="presParOf" srcId="{0CE6A29D-43E5-4B69-8770-7B56AC3D985F}" destId="{E8BB6315-24C0-4D24-8A23-646E88E01BA2}" srcOrd="12" destOrd="0" presId="urn:microsoft.com/office/officeart/2018/2/layout/IconVerticalSolidList"/>
    <dgm:cxn modelId="{ECBFD019-DA7B-4DE9-BEFB-E74DC42E4CAA}" type="presParOf" srcId="{E8BB6315-24C0-4D24-8A23-646E88E01BA2}" destId="{3D404231-CC96-4283-8E17-BBEF8B4798CF}" srcOrd="0" destOrd="0" presId="urn:microsoft.com/office/officeart/2018/2/layout/IconVerticalSolidList"/>
    <dgm:cxn modelId="{8FC2F439-9814-4E26-B126-4A08FCECB7F5}" type="presParOf" srcId="{E8BB6315-24C0-4D24-8A23-646E88E01BA2}" destId="{240D305E-30A6-41BB-8A50-1E95A075B231}" srcOrd="1" destOrd="0" presId="urn:microsoft.com/office/officeart/2018/2/layout/IconVerticalSolidList"/>
    <dgm:cxn modelId="{DB9B606A-BD75-425E-A9A2-70919E633C83}" type="presParOf" srcId="{E8BB6315-24C0-4D24-8A23-646E88E01BA2}" destId="{3A1D496B-E478-4A30-A721-4CF8EBD1488E}" srcOrd="2" destOrd="0" presId="urn:microsoft.com/office/officeart/2018/2/layout/IconVerticalSolidList"/>
    <dgm:cxn modelId="{7C72755A-5496-4CDF-B899-F4413210EC29}" type="presParOf" srcId="{E8BB6315-24C0-4D24-8A23-646E88E01BA2}" destId="{93CCE62F-0E9D-4253-B688-33C095CF2AC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255DBA-1734-4A95-A47C-2B7095E0707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3549B55-AC6B-40ED-AE12-1E6BC14B02C1}">
      <dgm:prSet/>
      <dgm:spPr/>
      <dgm:t>
        <a:bodyPr/>
        <a:lstStyle/>
        <a:p>
          <a:pPr>
            <a:lnSpc>
              <a:spcPct val="100000"/>
            </a:lnSpc>
          </a:pPr>
          <a:r>
            <a:rPr lang="en-US" b="1"/>
            <a:t>Providers</a:t>
          </a:r>
          <a:r>
            <a:rPr lang="en-US"/>
            <a:t> represent a cloud provider or a local provider</a:t>
          </a:r>
        </a:p>
      </dgm:t>
    </dgm:pt>
    <dgm:pt modelId="{998B80B3-0990-4DE2-9CA0-01E328AB68B5}" type="parTrans" cxnId="{5AB87C82-2BD2-40EF-A40B-67237CE4F744}">
      <dgm:prSet/>
      <dgm:spPr/>
      <dgm:t>
        <a:bodyPr/>
        <a:lstStyle/>
        <a:p>
          <a:endParaRPr lang="en-US"/>
        </a:p>
      </dgm:t>
    </dgm:pt>
    <dgm:pt modelId="{A5DBD5A5-61BC-451D-8756-77ECC8789064}" type="sibTrans" cxnId="{5AB87C82-2BD2-40EF-A40B-67237CE4F744}">
      <dgm:prSet/>
      <dgm:spPr/>
      <dgm:t>
        <a:bodyPr/>
        <a:lstStyle/>
        <a:p>
          <a:pPr>
            <a:lnSpc>
              <a:spcPct val="100000"/>
            </a:lnSpc>
          </a:pPr>
          <a:endParaRPr lang="en-US"/>
        </a:p>
      </dgm:t>
    </dgm:pt>
    <dgm:pt modelId="{4F27D260-CC49-469A-8DA0-082EE3B2F1AA}">
      <dgm:prSet/>
      <dgm:spPr/>
      <dgm:t>
        <a:bodyPr/>
        <a:lstStyle/>
        <a:p>
          <a:pPr>
            <a:lnSpc>
              <a:spcPct val="100000"/>
            </a:lnSpc>
          </a:pPr>
          <a:r>
            <a:rPr lang="en-US" b="1" dirty="0"/>
            <a:t>Resources</a:t>
          </a:r>
          <a:r>
            <a:rPr lang="en-US" dirty="0"/>
            <a:t> can be invoked to create/update infrastructure locally or on the cloud. </a:t>
          </a:r>
        </a:p>
      </dgm:t>
    </dgm:pt>
    <dgm:pt modelId="{A0E61741-D65E-4D27-8092-2D0757EEB8ED}" type="parTrans" cxnId="{FA6EA0ED-9AA8-44F2-BA1C-D8944F8E212A}">
      <dgm:prSet/>
      <dgm:spPr/>
      <dgm:t>
        <a:bodyPr/>
        <a:lstStyle/>
        <a:p>
          <a:endParaRPr lang="en-US"/>
        </a:p>
      </dgm:t>
    </dgm:pt>
    <dgm:pt modelId="{B8146C7B-0DAF-40D1-A68F-6AB60DC796C5}" type="sibTrans" cxnId="{FA6EA0ED-9AA8-44F2-BA1C-D8944F8E212A}">
      <dgm:prSet/>
      <dgm:spPr/>
      <dgm:t>
        <a:bodyPr/>
        <a:lstStyle/>
        <a:p>
          <a:pPr>
            <a:lnSpc>
              <a:spcPct val="100000"/>
            </a:lnSpc>
          </a:pPr>
          <a:endParaRPr lang="en-US"/>
        </a:p>
      </dgm:t>
    </dgm:pt>
    <dgm:pt modelId="{9158EC25-CD34-471C-9D4E-9641BA5A475F}">
      <dgm:prSet/>
      <dgm:spPr/>
      <dgm:t>
        <a:bodyPr/>
        <a:lstStyle/>
        <a:p>
          <a:pPr>
            <a:lnSpc>
              <a:spcPct val="100000"/>
            </a:lnSpc>
          </a:pPr>
          <a:r>
            <a:rPr lang="en-US" b="1"/>
            <a:t>State</a:t>
          </a:r>
          <a:r>
            <a:rPr lang="en-US"/>
            <a:t> is representation of the infrastructure created/updated by terraform. </a:t>
          </a:r>
        </a:p>
      </dgm:t>
    </dgm:pt>
    <dgm:pt modelId="{1A7ABA67-E4C6-48A6-85C0-FB5DB00C1224}" type="parTrans" cxnId="{B7CBA407-FEEE-4E04-A486-4168C23D993C}">
      <dgm:prSet/>
      <dgm:spPr/>
      <dgm:t>
        <a:bodyPr/>
        <a:lstStyle/>
        <a:p>
          <a:endParaRPr lang="en-US"/>
        </a:p>
      </dgm:t>
    </dgm:pt>
    <dgm:pt modelId="{23564C41-7314-4D4C-8CE2-7E7333210157}" type="sibTrans" cxnId="{B7CBA407-FEEE-4E04-A486-4168C23D993C}">
      <dgm:prSet/>
      <dgm:spPr/>
      <dgm:t>
        <a:bodyPr/>
        <a:lstStyle/>
        <a:p>
          <a:pPr>
            <a:lnSpc>
              <a:spcPct val="100000"/>
            </a:lnSpc>
          </a:pPr>
          <a:endParaRPr lang="en-US"/>
        </a:p>
      </dgm:t>
    </dgm:pt>
    <dgm:pt modelId="{12E9D435-18A1-4778-A2F3-528CF46C0C82}">
      <dgm:prSet/>
      <dgm:spPr/>
      <dgm:t>
        <a:bodyPr/>
        <a:lstStyle/>
        <a:p>
          <a:pPr>
            <a:lnSpc>
              <a:spcPct val="100000"/>
            </a:lnSpc>
          </a:pPr>
          <a:r>
            <a:rPr lang="en-US" b="1"/>
            <a:t>Data Sources </a:t>
          </a:r>
          <a:r>
            <a:rPr lang="en-US"/>
            <a:t>are “read-only” resources</a:t>
          </a:r>
        </a:p>
      </dgm:t>
    </dgm:pt>
    <dgm:pt modelId="{B4F0F07F-F773-4601-AE13-1F8200B3FC9C}" type="parTrans" cxnId="{2220500C-78BA-4FCF-938D-8044640327D6}">
      <dgm:prSet/>
      <dgm:spPr/>
      <dgm:t>
        <a:bodyPr/>
        <a:lstStyle/>
        <a:p>
          <a:endParaRPr lang="en-US"/>
        </a:p>
      </dgm:t>
    </dgm:pt>
    <dgm:pt modelId="{C1A15D2E-04EA-4C49-ACE7-5EB84D945E81}" type="sibTrans" cxnId="{2220500C-78BA-4FCF-938D-8044640327D6}">
      <dgm:prSet/>
      <dgm:spPr/>
      <dgm:t>
        <a:bodyPr/>
        <a:lstStyle/>
        <a:p>
          <a:endParaRPr lang="en-US"/>
        </a:p>
      </dgm:t>
    </dgm:pt>
    <dgm:pt modelId="{A82928B4-916D-46B1-A497-2E355E196581}" type="pres">
      <dgm:prSet presAssocID="{AF255DBA-1734-4A95-A47C-2B7095E07075}" presName="root" presStyleCnt="0">
        <dgm:presLayoutVars>
          <dgm:dir/>
          <dgm:resizeHandles val="exact"/>
        </dgm:presLayoutVars>
      </dgm:prSet>
      <dgm:spPr/>
    </dgm:pt>
    <dgm:pt modelId="{53E40CB1-C3A0-4A02-AC6D-577682F960A2}" type="pres">
      <dgm:prSet presAssocID="{AF255DBA-1734-4A95-A47C-2B7095E07075}" presName="container" presStyleCnt="0">
        <dgm:presLayoutVars>
          <dgm:dir/>
          <dgm:resizeHandles val="exact"/>
        </dgm:presLayoutVars>
      </dgm:prSet>
      <dgm:spPr/>
    </dgm:pt>
    <dgm:pt modelId="{1CF5EB7C-24AB-49EC-86BE-D1FF5251B966}" type="pres">
      <dgm:prSet presAssocID="{73549B55-AC6B-40ED-AE12-1E6BC14B02C1}" presName="compNode" presStyleCnt="0"/>
      <dgm:spPr/>
    </dgm:pt>
    <dgm:pt modelId="{75A09D44-3EDD-44B5-9816-CD0ECE9B3F2D}" type="pres">
      <dgm:prSet presAssocID="{73549B55-AC6B-40ED-AE12-1E6BC14B02C1}" presName="iconBgRect" presStyleLbl="bgShp" presStyleIdx="0" presStyleCnt="4"/>
      <dgm:spPr/>
    </dgm:pt>
    <dgm:pt modelId="{67D350F6-DAA2-4490-ADB3-A39319F8A4E3}" type="pres">
      <dgm:prSet presAssocID="{73549B55-AC6B-40ED-AE12-1E6BC14B02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3B4F5686-5122-4916-A028-31B01C5A333A}" type="pres">
      <dgm:prSet presAssocID="{73549B55-AC6B-40ED-AE12-1E6BC14B02C1}" presName="spaceRect" presStyleCnt="0"/>
      <dgm:spPr/>
    </dgm:pt>
    <dgm:pt modelId="{491A8A65-4A6C-4E7B-8BC1-809704ABEE35}" type="pres">
      <dgm:prSet presAssocID="{73549B55-AC6B-40ED-AE12-1E6BC14B02C1}" presName="textRect" presStyleLbl="revTx" presStyleIdx="0" presStyleCnt="4">
        <dgm:presLayoutVars>
          <dgm:chMax val="1"/>
          <dgm:chPref val="1"/>
        </dgm:presLayoutVars>
      </dgm:prSet>
      <dgm:spPr/>
    </dgm:pt>
    <dgm:pt modelId="{720C4667-BD51-4BF5-ABB7-C8FF9EF98E3F}" type="pres">
      <dgm:prSet presAssocID="{A5DBD5A5-61BC-451D-8756-77ECC8789064}" presName="sibTrans" presStyleLbl="sibTrans2D1" presStyleIdx="0" presStyleCnt="0"/>
      <dgm:spPr/>
    </dgm:pt>
    <dgm:pt modelId="{FEB9A5A7-448D-46DC-8870-B431950CD858}" type="pres">
      <dgm:prSet presAssocID="{4F27D260-CC49-469A-8DA0-082EE3B2F1AA}" presName="compNode" presStyleCnt="0"/>
      <dgm:spPr/>
    </dgm:pt>
    <dgm:pt modelId="{C7A9AE7F-7662-45CC-8FF1-B87355414D42}" type="pres">
      <dgm:prSet presAssocID="{4F27D260-CC49-469A-8DA0-082EE3B2F1AA}" presName="iconBgRect" presStyleLbl="bgShp" presStyleIdx="1" presStyleCnt="4"/>
      <dgm:spPr/>
    </dgm:pt>
    <dgm:pt modelId="{5A764DAE-0010-49FB-B1CC-8CBF97CB7F65}" type="pres">
      <dgm:prSet presAssocID="{4F27D260-CC49-469A-8DA0-082EE3B2F1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2D443233-EE30-46B6-B54D-F4379E95417B}" type="pres">
      <dgm:prSet presAssocID="{4F27D260-CC49-469A-8DA0-082EE3B2F1AA}" presName="spaceRect" presStyleCnt="0"/>
      <dgm:spPr/>
    </dgm:pt>
    <dgm:pt modelId="{968D087A-50C6-4465-BC7B-334910AFB635}" type="pres">
      <dgm:prSet presAssocID="{4F27D260-CC49-469A-8DA0-082EE3B2F1AA}" presName="textRect" presStyleLbl="revTx" presStyleIdx="1" presStyleCnt="4">
        <dgm:presLayoutVars>
          <dgm:chMax val="1"/>
          <dgm:chPref val="1"/>
        </dgm:presLayoutVars>
      </dgm:prSet>
      <dgm:spPr/>
    </dgm:pt>
    <dgm:pt modelId="{BFF35BB1-2F96-47F6-921E-CE020FDA998B}" type="pres">
      <dgm:prSet presAssocID="{B8146C7B-0DAF-40D1-A68F-6AB60DC796C5}" presName="sibTrans" presStyleLbl="sibTrans2D1" presStyleIdx="0" presStyleCnt="0"/>
      <dgm:spPr/>
    </dgm:pt>
    <dgm:pt modelId="{53403CC3-6451-4DCD-8C30-E83FFEDAAA1D}" type="pres">
      <dgm:prSet presAssocID="{9158EC25-CD34-471C-9D4E-9641BA5A475F}" presName="compNode" presStyleCnt="0"/>
      <dgm:spPr/>
    </dgm:pt>
    <dgm:pt modelId="{C64AE32B-F70F-4A85-B59E-5931FE40404B}" type="pres">
      <dgm:prSet presAssocID="{9158EC25-CD34-471C-9D4E-9641BA5A475F}" presName="iconBgRect" presStyleLbl="bgShp" presStyleIdx="2" presStyleCnt="4"/>
      <dgm:spPr/>
    </dgm:pt>
    <dgm:pt modelId="{70F3BB86-C0FB-4D46-AFE1-8C1E71CF184B}" type="pres">
      <dgm:prSet presAssocID="{9158EC25-CD34-471C-9D4E-9641BA5A47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ptain"/>
        </a:ext>
      </dgm:extLst>
    </dgm:pt>
    <dgm:pt modelId="{C19AB515-0681-48DE-BABB-DA826E1E36EF}" type="pres">
      <dgm:prSet presAssocID="{9158EC25-CD34-471C-9D4E-9641BA5A475F}" presName="spaceRect" presStyleCnt="0"/>
      <dgm:spPr/>
    </dgm:pt>
    <dgm:pt modelId="{4343A7EB-B4E3-4001-ACF5-ABD0566408A7}" type="pres">
      <dgm:prSet presAssocID="{9158EC25-CD34-471C-9D4E-9641BA5A475F}" presName="textRect" presStyleLbl="revTx" presStyleIdx="2" presStyleCnt="4">
        <dgm:presLayoutVars>
          <dgm:chMax val="1"/>
          <dgm:chPref val="1"/>
        </dgm:presLayoutVars>
      </dgm:prSet>
      <dgm:spPr/>
    </dgm:pt>
    <dgm:pt modelId="{8652E016-35D4-4675-9B19-4D118EC13EF8}" type="pres">
      <dgm:prSet presAssocID="{23564C41-7314-4D4C-8CE2-7E7333210157}" presName="sibTrans" presStyleLbl="sibTrans2D1" presStyleIdx="0" presStyleCnt="0"/>
      <dgm:spPr/>
    </dgm:pt>
    <dgm:pt modelId="{8B07666D-066A-4513-A39A-24894C45CF34}" type="pres">
      <dgm:prSet presAssocID="{12E9D435-18A1-4778-A2F3-528CF46C0C82}" presName="compNode" presStyleCnt="0"/>
      <dgm:spPr/>
    </dgm:pt>
    <dgm:pt modelId="{094E6A34-6D57-443D-9177-CBAC82769A7C}" type="pres">
      <dgm:prSet presAssocID="{12E9D435-18A1-4778-A2F3-528CF46C0C82}" presName="iconBgRect" presStyleLbl="bgShp" presStyleIdx="3" presStyleCnt="4"/>
      <dgm:spPr/>
    </dgm:pt>
    <dgm:pt modelId="{0E03D50B-9480-41FB-B37B-627713100B06}" type="pres">
      <dgm:prSet presAssocID="{12E9D435-18A1-4778-A2F3-528CF46C0C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on Shelf"/>
        </a:ext>
      </dgm:extLst>
    </dgm:pt>
    <dgm:pt modelId="{965EA2A9-E63F-4CA7-B37C-69AB8606737F}" type="pres">
      <dgm:prSet presAssocID="{12E9D435-18A1-4778-A2F3-528CF46C0C82}" presName="spaceRect" presStyleCnt="0"/>
      <dgm:spPr/>
    </dgm:pt>
    <dgm:pt modelId="{17D264C1-9379-4C02-9806-0786977812D2}" type="pres">
      <dgm:prSet presAssocID="{12E9D435-18A1-4778-A2F3-528CF46C0C82}" presName="textRect" presStyleLbl="revTx" presStyleIdx="3" presStyleCnt="4">
        <dgm:presLayoutVars>
          <dgm:chMax val="1"/>
          <dgm:chPref val="1"/>
        </dgm:presLayoutVars>
      </dgm:prSet>
      <dgm:spPr/>
    </dgm:pt>
  </dgm:ptLst>
  <dgm:cxnLst>
    <dgm:cxn modelId="{D9DA2707-2F84-40A7-8810-68B4057FB13F}" type="presOf" srcId="{B8146C7B-0DAF-40D1-A68F-6AB60DC796C5}" destId="{BFF35BB1-2F96-47F6-921E-CE020FDA998B}" srcOrd="0" destOrd="0" presId="urn:microsoft.com/office/officeart/2018/2/layout/IconCircleList"/>
    <dgm:cxn modelId="{B7CBA407-FEEE-4E04-A486-4168C23D993C}" srcId="{AF255DBA-1734-4A95-A47C-2B7095E07075}" destId="{9158EC25-CD34-471C-9D4E-9641BA5A475F}" srcOrd="2" destOrd="0" parTransId="{1A7ABA67-E4C6-48A6-85C0-FB5DB00C1224}" sibTransId="{23564C41-7314-4D4C-8CE2-7E7333210157}"/>
    <dgm:cxn modelId="{2220500C-78BA-4FCF-938D-8044640327D6}" srcId="{AF255DBA-1734-4A95-A47C-2B7095E07075}" destId="{12E9D435-18A1-4778-A2F3-528CF46C0C82}" srcOrd="3" destOrd="0" parTransId="{B4F0F07F-F773-4601-AE13-1F8200B3FC9C}" sibTransId="{C1A15D2E-04EA-4C49-ACE7-5EB84D945E81}"/>
    <dgm:cxn modelId="{DE55AD28-1E5E-4640-A512-C114AD4FE36B}" type="presOf" srcId="{4F27D260-CC49-469A-8DA0-082EE3B2F1AA}" destId="{968D087A-50C6-4465-BC7B-334910AFB635}" srcOrd="0" destOrd="0" presId="urn:microsoft.com/office/officeart/2018/2/layout/IconCircleList"/>
    <dgm:cxn modelId="{27C7782B-3315-45CB-86F6-2722A9E9B7D9}" type="presOf" srcId="{A5DBD5A5-61BC-451D-8756-77ECC8789064}" destId="{720C4667-BD51-4BF5-ABB7-C8FF9EF98E3F}" srcOrd="0" destOrd="0" presId="urn:microsoft.com/office/officeart/2018/2/layout/IconCircleList"/>
    <dgm:cxn modelId="{902E7556-DE5C-4CB0-8DC5-0256816A9150}" type="presOf" srcId="{23564C41-7314-4D4C-8CE2-7E7333210157}" destId="{8652E016-35D4-4675-9B19-4D118EC13EF8}" srcOrd="0" destOrd="0" presId="urn:microsoft.com/office/officeart/2018/2/layout/IconCircleList"/>
    <dgm:cxn modelId="{646AEE7D-2286-4EB0-85F8-56BC2D13B01F}" type="presOf" srcId="{AF255DBA-1734-4A95-A47C-2B7095E07075}" destId="{A82928B4-916D-46B1-A497-2E355E196581}" srcOrd="0" destOrd="0" presId="urn:microsoft.com/office/officeart/2018/2/layout/IconCircleList"/>
    <dgm:cxn modelId="{5AB87C82-2BD2-40EF-A40B-67237CE4F744}" srcId="{AF255DBA-1734-4A95-A47C-2B7095E07075}" destId="{73549B55-AC6B-40ED-AE12-1E6BC14B02C1}" srcOrd="0" destOrd="0" parTransId="{998B80B3-0990-4DE2-9CA0-01E328AB68B5}" sibTransId="{A5DBD5A5-61BC-451D-8756-77ECC8789064}"/>
    <dgm:cxn modelId="{A9E8E8A3-FBAB-4D76-87DA-AB159B9505D9}" type="presOf" srcId="{12E9D435-18A1-4778-A2F3-528CF46C0C82}" destId="{17D264C1-9379-4C02-9806-0786977812D2}" srcOrd="0" destOrd="0" presId="urn:microsoft.com/office/officeart/2018/2/layout/IconCircleList"/>
    <dgm:cxn modelId="{743F57C3-8510-46DF-8F01-7FFD7E1B5D4E}" type="presOf" srcId="{9158EC25-CD34-471C-9D4E-9641BA5A475F}" destId="{4343A7EB-B4E3-4001-ACF5-ABD0566408A7}" srcOrd="0" destOrd="0" presId="urn:microsoft.com/office/officeart/2018/2/layout/IconCircleList"/>
    <dgm:cxn modelId="{FA6EA0ED-9AA8-44F2-BA1C-D8944F8E212A}" srcId="{AF255DBA-1734-4A95-A47C-2B7095E07075}" destId="{4F27D260-CC49-469A-8DA0-082EE3B2F1AA}" srcOrd="1" destOrd="0" parTransId="{A0E61741-D65E-4D27-8092-2D0757EEB8ED}" sibTransId="{B8146C7B-0DAF-40D1-A68F-6AB60DC796C5}"/>
    <dgm:cxn modelId="{5F3561FA-A920-4F03-949B-E077662B5B73}" type="presOf" srcId="{73549B55-AC6B-40ED-AE12-1E6BC14B02C1}" destId="{491A8A65-4A6C-4E7B-8BC1-809704ABEE35}" srcOrd="0" destOrd="0" presId="urn:microsoft.com/office/officeart/2018/2/layout/IconCircleList"/>
    <dgm:cxn modelId="{E3ACE580-C347-497D-BE2F-4386175F4176}" type="presParOf" srcId="{A82928B4-916D-46B1-A497-2E355E196581}" destId="{53E40CB1-C3A0-4A02-AC6D-577682F960A2}" srcOrd="0" destOrd="0" presId="urn:microsoft.com/office/officeart/2018/2/layout/IconCircleList"/>
    <dgm:cxn modelId="{F3886A6D-CC46-4504-8633-88C1AC128CFB}" type="presParOf" srcId="{53E40CB1-C3A0-4A02-AC6D-577682F960A2}" destId="{1CF5EB7C-24AB-49EC-86BE-D1FF5251B966}" srcOrd="0" destOrd="0" presId="urn:microsoft.com/office/officeart/2018/2/layout/IconCircleList"/>
    <dgm:cxn modelId="{DF14DC2B-2F25-4134-93E7-FF42244BBB35}" type="presParOf" srcId="{1CF5EB7C-24AB-49EC-86BE-D1FF5251B966}" destId="{75A09D44-3EDD-44B5-9816-CD0ECE9B3F2D}" srcOrd="0" destOrd="0" presId="urn:microsoft.com/office/officeart/2018/2/layout/IconCircleList"/>
    <dgm:cxn modelId="{0C523C53-2F00-467C-A601-72ADE3D3F3D9}" type="presParOf" srcId="{1CF5EB7C-24AB-49EC-86BE-D1FF5251B966}" destId="{67D350F6-DAA2-4490-ADB3-A39319F8A4E3}" srcOrd="1" destOrd="0" presId="urn:microsoft.com/office/officeart/2018/2/layout/IconCircleList"/>
    <dgm:cxn modelId="{F4C24502-F875-4E85-89A0-3C1667AF4AF2}" type="presParOf" srcId="{1CF5EB7C-24AB-49EC-86BE-D1FF5251B966}" destId="{3B4F5686-5122-4916-A028-31B01C5A333A}" srcOrd="2" destOrd="0" presId="urn:microsoft.com/office/officeart/2018/2/layout/IconCircleList"/>
    <dgm:cxn modelId="{8334B6B6-610A-46B6-9C4E-7D03617067A7}" type="presParOf" srcId="{1CF5EB7C-24AB-49EC-86BE-D1FF5251B966}" destId="{491A8A65-4A6C-4E7B-8BC1-809704ABEE35}" srcOrd="3" destOrd="0" presId="urn:microsoft.com/office/officeart/2018/2/layout/IconCircleList"/>
    <dgm:cxn modelId="{C613F9BE-44C1-4FF2-8071-38B18C296E44}" type="presParOf" srcId="{53E40CB1-C3A0-4A02-AC6D-577682F960A2}" destId="{720C4667-BD51-4BF5-ABB7-C8FF9EF98E3F}" srcOrd="1" destOrd="0" presId="urn:microsoft.com/office/officeart/2018/2/layout/IconCircleList"/>
    <dgm:cxn modelId="{6E1FF153-55BA-486C-BA47-D82F5552B638}" type="presParOf" srcId="{53E40CB1-C3A0-4A02-AC6D-577682F960A2}" destId="{FEB9A5A7-448D-46DC-8870-B431950CD858}" srcOrd="2" destOrd="0" presId="urn:microsoft.com/office/officeart/2018/2/layout/IconCircleList"/>
    <dgm:cxn modelId="{71057D2C-EA64-4EA5-AA5D-DB147498F80B}" type="presParOf" srcId="{FEB9A5A7-448D-46DC-8870-B431950CD858}" destId="{C7A9AE7F-7662-45CC-8FF1-B87355414D42}" srcOrd="0" destOrd="0" presId="urn:microsoft.com/office/officeart/2018/2/layout/IconCircleList"/>
    <dgm:cxn modelId="{8E268A6A-179A-462D-A34A-76A031BCDF60}" type="presParOf" srcId="{FEB9A5A7-448D-46DC-8870-B431950CD858}" destId="{5A764DAE-0010-49FB-B1CC-8CBF97CB7F65}" srcOrd="1" destOrd="0" presId="urn:microsoft.com/office/officeart/2018/2/layout/IconCircleList"/>
    <dgm:cxn modelId="{807E74D9-6856-49E1-BE01-6AE3E10B0A4D}" type="presParOf" srcId="{FEB9A5A7-448D-46DC-8870-B431950CD858}" destId="{2D443233-EE30-46B6-B54D-F4379E95417B}" srcOrd="2" destOrd="0" presId="urn:microsoft.com/office/officeart/2018/2/layout/IconCircleList"/>
    <dgm:cxn modelId="{4737143F-365C-4AD9-8881-A0DB2DF6DB7E}" type="presParOf" srcId="{FEB9A5A7-448D-46DC-8870-B431950CD858}" destId="{968D087A-50C6-4465-BC7B-334910AFB635}" srcOrd="3" destOrd="0" presId="urn:microsoft.com/office/officeart/2018/2/layout/IconCircleList"/>
    <dgm:cxn modelId="{030810AA-290E-4FCD-ADDF-80CF5A05730D}" type="presParOf" srcId="{53E40CB1-C3A0-4A02-AC6D-577682F960A2}" destId="{BFF35BB1-2F96-47F6-921E-CE020FDA998B}" srcOrd="3" destOrd="0" presId="urn:microsoft.com/office/officeart/2018/2/layout/IconCircleList"/>
    <dgm:cxn modelId="{4623045F-40DB-446E-B139-FFD9AB337B89}" type="presParOf" srcId="{53E40CB1-C3A0-4A02-AC6D-577682F960A2}" destId="{53403CC3-6451-4DCD-8C30-E83FFEDAAA1D}" srcOrd="4" destOrd="0" presId="urn:microsoft.com/office/officeart/2018/2/layout/IconCircleList"/>
    <dgm:cxn modelId="{5FC7E5CE-B12C-4849-86FF-A9F8E9670101}" type="presParOf" srcId="{53403CC3-6451-4DCD-8C30-E83FFEDAAA1D}" destId="{C64AE32B-F70F-4A85-B59E-5931FE40404B}" srcOrd="0" destOrd="0" presId="urn:microsoft.com/office/officeart/2018/2/layout/IconCircleList"/>
    <dgm:cxn modelId="{33C9E1F1-F7C4-434F-8605-DD7A9350D70E}" type="presParOf" srcId="{53403CC3-6451-4DCD-8C30-E83FFEDAAA1D}" destId="{70F3BB86-C0FB-4D46-AFE1-8C1E71CF184B}" srcOrd="1" destOrd="0" presId="urn:microsoft.com/office/officeart/2018/2/layout/IconCircleList"/>
    <dgm:cxn modelId="{A74792A1-D1B6-4D39-8D56-72061E27E8FF}" type="presParOf" srcId="{53403CC3-6451-4DCD-8C30-E83FFEDAAA1D}" destId="{C19AB515-0681-48DE-BABB-DA826E1E36EF}" srcOrd="2" destOrd="0" presId="urn:microsoft.com/office/officeart/2018/2/layout/IconCircleList"/>
    <dgm:cxn modelId="{A3370DC0-3013-46BF-9B81-8617F250C4FB}" type="presParOf" srcId="{53403CC3-6451-4DCD-8C30-E83FFEDAAA1D}" destId="{4343A7EB-B4E3-4001-ACF5-ABD0566408A7}" srcOrd="3" destOrd="0" presId="urn:microsoft.com/office/officeart/2018/2/layout/IconCircleList"/>
    <dgm:cxn modelId="{9938B099-8454-412B-A634-D42A21D07AD4}" type="presParOf" srcId="{53E40CB1-C3A0-4A02-AC6D-577682F960A2}" destId="{8652E016-35D4-4675-9B19-4D118EC13EF8}" srcOrd="5" destOrd="0" presId="urn:microsoft.com/office/officeart/2018/2/layout/IconCircleList"/>
    <dgm:cxn modelId="{1174E570-A1BC-4B14-A658-1E429426AF85}" type="presParOf" srcId="{53E40CB1-C3A0-4A02-AC6D-577682F960A2}" destId="{8B07666D-066A-4513-A39A-24894C45CF34}" srcOrd="6" destOrd="0" presId="urn:microsoft.com/office/officeart/2018/2/layout/IconCircleList"/>
    <dgm:cxn modelId="{02AAAB21-8908-4839-B535-081F01C6F911}" type="presParOf" srcId="{8B07666D-066A-4513-A39A-24894C45CF34}" destId="{094E6A34-6D57-443D-9177-CBAC82769A7C}" srcOrd="0" destOrd="0" presId="urn:microsoft.com/office/officeart/2018/2/layout/IconCircleList"/>
    <dgm:cxn modelId="{4064C7A8-A9DD-4C5B-87F3-04F74E351CF3}" type="presParOf" srcId="{8B07666D-066A-4513-A39A-24894C45CF34}" destId="{0E03D50B-9480-41FB-B37B-627713100B06}" srcOrd="1" destOrd="0" presId="urn:microsoft.com/office/officeart/2018/2/layout/IconCircleList"/>
    <dgm:cxn modelId="{B8FF3F18-7C69-4D34-B7DB-21EA18BF6C39}" type="presParOf" srcId="{8B07666D-066A-4513-A39A-24894C45CF34}" destId="{965EA2A9-E63F-4CA7-B37C-69AB8606737F}" srcOrd="2" destOrd="0" presId="urn:microsoft.com/office/officeart/2018/2/layout/IconCircleList"/>
    <dgm:cxn modelId="{7E797705-043B-4C33-937B-3BFEF588BB69}" type="presParOf" srcId="{8B07666D-066A-4513-A39A-24894C45CF34}" destId="{17D264C1-9379-4C02-9806-0786977812D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F633FC-4989-4341-93A8-438F831949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D6A6B9-050B-4465-A25A-25E4827590C7}">
      <dgm:prSet custT="1"/>
      <dgm:spPr/>
      <dgm:t>
        <a:bodyPr/>
        <a:lstStyle/>
        <a:p>
          <a:pPr>
            <a:lnSpc>
              <a:spcPct val="100000"/>
            </a:lnSpc>
          </a:pPr>
          <a:r>
            <a:rPr lang="en-GB" sz="1600" dirty="0"/>
            <a:t>Azure Pipelines is a cloud service that you can use to automatically build and test your code project and make it available to other users. It works with just about any language or project type.</a:t>
          </a:r>
          <a:endParaRPr lang="en-US" sz="1600" dirty="0"/>
        </a:p>
      </dgm:t>
    </dgm:pt>
    <dgm:pt modelId="{1EE336AC-5C8E-47CE-AC75-55F6236218E0}" type="parTrans" cxnId="{22321E97-AFFD-4F8D-ACE8-07AB63922AF3}">
      <dgm:prSet/>
      <dgm:spPr/>
      <dgm:t>
        <a:bodyPr/>
        <a:lstStyle/>
        <a:p>
          <a:endParaRPr lang="en-US"/>
        </a:p>
      </dgm:t>
    </dgm:pt>
    <dgm:pt modelId="{EA7238FA-EC4F-4AC8-9D79-750B9ABCC707}" type="sibTrans" cxnId="{22321E97-AFFD-4F8D-ACE8-07AB63922AF3}">
      <dgm:prSet/>
      <dgm:spPr/>
      <dgm:t>
        <a:bodyPr/>
        <a:lstStyle/>
        <a:p>
          <a:endParaRPr lang="en-US"/>
        </a:p>
      </dgm:t>
    </dgm:pt>
    <dgm:pt modelId="{1A8942CC-DFEE-4F7D-9C70-9AF2BC3C0CFC}">
      <dgm:prSet custT="1"/>
      <dgm:spPr/>
      <dgm:t>
        <a:bodyPr/>
        <a:lstStyle/>
        <a:p>
          <a:pPr>
            <a:lnSpc>
              <a:spcPct val="100000"/>
            </a:lnSpc>
          </a:pPr>
          <a:r>
            <a:rPr lang="en-GB" sz="1600" dirty="0"/>
            <a:t>Azure Pipelines combines continuous integration (CI) and continuous delivery (CD) to constantly and consistently test and build your code and ship it to any target.</a:t>
          </a:r>
          <a:endParaRPr lang="en-US" sz="1600" dirty="0"/>
        </a:p>
      </dgm:t>
    </dgm:pt>
    <dgm:pt modelId="{ACDF96D3-A3AE-444B-93D5-01042568715D}" type="parTrans" cxnId="{D2920044-7D54-41A8-A202-347B25C0AA99}">
      <dgm:prSet/>
      <dgm:spPr/>
      <dgm:t>
        <a:bodyPr/>
        <a:lstStyle/>
        <a:p>
          <a:endParaRPr lang="en-US"/>
        </a:p>
      </dgm:t>
    </dgm:pt>
    <dgm:pt modelId="{B8DDD22F-2AD8-4DB1-9F3F-C3C46DC055FF}" type="sibTrans" cxnId="{D2920044-7D54-41A8-A202-347B25C0AA99}">
      <dgm:prSet/>
      <dgm:spPr/>
      <dgm:t>
        <a:bodyPr/>
        <a:lstStyle/>
        <a:p>
          <a:endParaRPr lang="en-US"/>
        </a:p>
      </dgm:t>
    </dgm:pt>
    <dgm:pt modelId="{B13384DB-7A10-416A-8F79-99A31A7ECB3B}">
      <dgm:prSet custT="1"/>
      <dgm:spPr/>
      <dgm:t>
        <a:bodyPr/>
        <a:lstStyle/>
        <a:p>
          <a:pPr>
            <a:lnSpc>
              <a:spcPct val="100000"/>
            </a:lnSpc>
          </a:pPr>
          <a:r>
            <a:rPr lang="en-GB" sz="1600" dirty="0"/>
            <a:t>Within our environment, we will be using Azure Pipelines to deploy our Terraform code</a:t>
          </a:r>
          <a:endParaRPr lang="en-US" sz="1600" dirty="0"/>
        </a:p>
      </dgm:t>
    </dgm:pt>
    <dgm:pt modelId="{69BADA57-FF3D-4131-A984-29AC962ADCCC}" type="parTrans" cxnId="{C73EEBE6-E3A0-427F-9055-5B35CBA1BD1C}">
      <dgm:prSet/>
      <dgm:spPr/>
      <dgm:t>
        <a:bodyPr/>
        <a:lstStyle/>
        <a:p>
          <a:endParaRPr lang="en-US"/>
        </a:p>
      </dgm:t>
    </dgm:pt>
    <dgm:pt modelId="{CC65D28C-6053-4B2B-9E76-087E3C15A0FF}" type="sibTrans" cxnId="{C73EEBE6-E3A0-427F-9055-5B35CBA1BD1C}">
      <dgm:prSet/>
      <dgm:spPr/>
      <dgm:t>
        <a:bodyPr/>
        <a:lstStyle/>
        <a:p>
          <a:endParaRPr lang="en-US"/>
        </a:p>
      </dgm:t>
    </dgm:pt>
    <dgm:pt modelId="{5B027A8A-5D74-4263-B14F-ECA3EFB769E9}">
      <dgm:prSet custT="1"/>
      <dgm:spPr/>
      <dgm:t>
        <a:bodyPr/>
        <a:lstStyle/>
        <a:p>
          <a:pPr>
            <a:lnSpc>
              <a:spcPct val="100000"/>
            </a:lnSpc>
          </a:pPr>
          <a:r>
            <a:rPr lang="en-GB" sz="1600" dirty="0"/>
            <a:t>You define pipelines using the YAML syntax or through the Azure DevOps portal – we will be using YAML</a:t>
          </a:r>
          <a:endParaRPr lang="en-US" sz="1600" dirty="0"/>
        </a:p>
      </dgm:t>
    </dgm:pt>
    <dgm:pt modelId="{A5A919CF-3E2B-4B30-8A1E-6CC10DBC4A6E}" type="parTrans" cxnId="{1A52DF9A-A96C-410D-ABB5-304A03EC256C}">
      <dgm:prSet/>
      <dgm:spPr/>
      <dgm:t>
        <a:bodyPr/>
        <a:lstStyle/>
        <a:p>
          <a:endParaRPr lang="en-US"/>
        </a:p>
      </dgm:t>
    </dgm:pt>
    <dgm:pt modelId="{7DB37364-D812-4896-A022-A239C476A7D1}" type="sibTrans" cxnId="{1A52DF9A-A96C-410D-ABB5-304A03EC256C}">
      <dgm:prSet/>
      <dgm:spPr/>
      <dgm:t>
        <a:bodyPr/>
        <a:lstStyle/>
        <a:p>
          <a:endParaRPr lang="en-US"/>
        </a:p>
      </dgm:t>
    </dgm:pt>
    <dgm:pt modelId="{7B545720-D00A-4284-8E19-DF09DD6D8EB9}" type="pres">
      <dgm:prSet presAssocID="{C9F633FC-4989-4341-93A8-438F83194950}" presName="root" presStyleCnt="0">
        <dgm:presLayoutVars>
          <dgm:dir/>
          <dgm:resizeHandles val="exact"/>
        </dgm:presLayoutVars>
      </dgm:prSet>
      <dgm:spPr/>
    </dgm:pt>
    <dgm:pt modelId="{9C628034-A93F-4AC6-8EA4-32AD78B6EB7C}" type="pres">
      <dgm:prSet presAssocID="{0BD6A6B9-050B-4465-A25A-25E4827590C7}" presName="compNode" presStyleCnt="0"/>
      <dgm:spPr/>
    </dgm:pt>
    <dgm:pt modelId="{2F5B9A48-BE8D-49D4-B487-A8102F55E047}" type="pres">
      <dgm:prSet presAssocID="{0BD6A6B9-050B-4465-A25A-25E4827590C7}" presName="bgRect" presStyleLbl="bgShp" presStyleIdx="0" presStyleCnt="4"/>
      <dgm:spPr/>
    </dgm:pt>
    <dgm:pt modelId="{B1208DF8-2856-43FE-BD7E-C38C6BBC0494}" type="pres">
      <dgm:prSet presAssocID="{0BD6A6B9-050B-4465-A25A-25E4827590C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E6210E11-64C1-4940-A256-F035766C32EE}" type="pres">
      <dgm:prSet presAssocID="{0BD6A6B9-050B-4465-A25A-25E4827590C7}" presName="spaceRect" presStyleCnt="0"/>
      <dgm:spPr/>
    </dgm:pt>
    <dgm:pt modelId="{36EEF46C-DF6D-465B-908C-063741C92C66}" type="pres">
      <dgm:prSet presAssocID="{0BD6A6B9-050B-4465-A25A-25E4827590C7}" presName="parTx" presStyleLbl="revTx" presStyleIdx="0" presStyleCnt="4">
        <dgm:presLayoutVars>
          <dgm:chMax val="0"/>
          <dgm:chPref val="0"/>
        </dgm:presLayoutVars>
      </dgm:prSet>
      <dgm:spPr/>
    </dgm:pt>
    <dgm:pt modelId="{1D4310E2-6DF4-4C9C-B344-49B86ED93B3C}" type="pres">
      <dgm:prSet presAssocID="{EA7238FA-EC4F-4AC8-9D79-750B9ABCC707}" presName="sibTrans" presStyleCnt="0"/>
      <dgm:spPr/>
    </dgm:pt>
    <dgm:pt modelId="{F6740F4A-C5C3-477A-B1E8-6388A528B006}" type="pres">
      <dgm:prSet presAssocID="{1A8942CC-DFEE-4F7D-9C70-9AF2BC3C0CFC}" presName="compNode" presStyleCnt="0"/>
      <dgm:spPr/>
    </dgm:pt>
    <dgm:pt modelId="{D20C7DF3-3EEA-4279-8DE4-8A2ADD3867DD}" type="pres">
      <dgm:prSet presAssocID="{1A8942CC-DFEE-4F7D-9C70-9AF2BC3C0CFC}" presName="bgRect" presStyleLbl="bgShp" presStyleIdx="1" presStyleCnt="4"/>
      <dgm:spPr/>
    </dgm:pt>
    <dgm:pt modelId="{3B43308B-0D5A-4A64-94AE-D173D6028028}" type="pres">
      <dgm:prSet presAssocID="{1A8942CC-DFEE-4F7D-9C70-9AF2BC3C0C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191702A-B6F3-46E5-B95F-20D3F61CDCD4}" type="pres">
      <dgm:prSet presAssocID="{1A8942CC-DFEE-4F7D-9C70-9AF2BC3C0CFC}" presName="spaceRect" presStyleCnt="0"/>
      <dgm:spPr/>
    </dgm:pt>
    <dgm:pt modelId="{6D916F05-CA1A-44F6-86BB-12AAB0E14903}" type="pres">
      <dgm:prSet presAssocID="{1A8942CC-DFEE-4F7D-9C70-9AF2BC3C0CFC}" presName="parTx" presStyleLbl="revTx" presStyleIdx="1" presStyleCnt="4">
        <dgm:presLayoutVars>
          <dgm:chMax val="0"/>
          <dgm:chPref val="0"/>
        </dgm:presLayoutVars>
      </dgm:prSet>
      <dgm:spPr/>
    </dgm:pt>
    <dgm:pt modelId="{7673D5CF-E8ED-40AD-9036-498B12E12AE3}" type="pres">
      <dgm:prSet presAssocID="{B8DDD22F-2AD8-4DB1-9F3F-C3C46DC055FF}" presName="sibTrans" presStyleCnt="0"/>
      <dgm:spPr/>
    </dgm:pt>
    <dgm:pt modelId="{3C39823C-981B-42B9-A113-72485F1FFE05}" type="pres">
      <dgm:prSet presAssocID="{B13384DB-7A10-416A-8F79-99A31A7ECB3B}" presName="compNode" presStyleCnt="0"/>
      <dgm:spPr/>
    </dgm:pt>
    <dgm:pt modelId="{7CB51BBC-553D-4DDF-A7AD-D2633824E0A9}" type="pres">
      <dgm:prSet presAssocID="{B13384DB-7A10-416A-8F79-99A31A7ECB3B}" presName="bgRect" presStyleLbl="bgShp" presStyleIdx="2" presStyleCnt="4"/>
      <dgm:spPr/>
    </dgm:pt>
    <dgm:pt modelId="{0E78261F-719F-4C88-B9BA-0ACAE400D3BB}" type="pres">
      <dgm:prSet presAssocID="{B13384DB-7A10-416A-8F79-99A31A7ECB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C51702D2-1FB9-49F2-8F05-9FC85AA13A26}" type="pres">
      <dgm:prSet presAssocID="{B13384DB-7A10-416A-8F79-99A31A7ECB3B}" presName="spaceRect" presStyleCnt="0"/>
      <dgm:spPr/>
    </dgm:pt>
    <dgm:pt modelId="{35C502A1-83E8-4ECC-A8DD-7A7AED587F0F}" type="pres">
      <dgm:prSet presAssocID="{B13384DB-7A10-416A-8F79-99A31A7ECB3B}" presName="parTx" presStyleLbl="revTx" presStyleIdx="2" presStyleCnt="4">
        <dgm:presLayoutVars>
          <dgm:chMax val="0"/>
          <dgm:chPref val="0"/>
        </dgm:presLayoutVars>
      </dgm:prSet>
      <dgm:spPr/>
    </dgm:pt>
    <dgm:pt modelId="{6160C96E-0D25-4EA6-AFC7-DE2E40E7CF3B}" type="pres">
      <dgm:prSet presAssocID="{CC65D28C-6053-4B2B-9E76-087E3C15A0FF}" presName="sibTrans" presStyleCnt="0"/>
      <dgm:spPr/>
    </dgm:pt>
    <dgm:pt modelId="{3317C1FF-4A97-4760-A465-62E57DD9B4DB}" type="pres">
      <dgm:prSet presAssocID="{5B027A8A-5D74-4263-B14F-ECA3EFB769E9}" presName="compNode" presStyleCnt="0"/>
      <dgm:spPr/>
    </dgm:pt>
    <dgm:pt modelId="{86913FF1-AAAC-41BB-A243-86D1E74006AE}" type="pres">
      <dgm:prSet presAssocID="{5B027A8A-5D74-4263-B14F-ECA3EFB769E9}" presName="bgRect" presStyleLbl="bgShp" presStyleIdx="3" presStyleCnt="4"/>
      <dgm:spPr/>
    </dgm:pt>
    <dgm:pt modelId="{D119FC8F-CA86-4859-B38C-97BDBA111BDC}" type="pres">
      <dgm:prSet presAssocID="{5B027A8A-5D74-4263-B14F-ECA3EFB769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D6780E44-5568-43C7-8BF1-70C826B787DD}" type="pres">
      <dgm:prSet presAssocID="{5B027A8A-5D74-4263-B14F-ECA3EFB769E9}" presName="spaceRect" presStyleCnt="0"/>
      <dgm:spPr/>
    </dgm:pt>
    <dgm:pt modelId="{BCC083F6-AE65-44BE-81C6-F3F73998A3B6}" type="pres">
      <dgm:prSet presAssocID="{5B027A8A-5D74-4263-B14F-ECA3EFB769E9}" presName="parTx" presStyleLbl="revTx" presStyleIdx="3" presStyleCnt="4">
        <dgm:presLayoutVars>
          <dgm:chMax val="0"/>
          <dgm:chPref val="0"/>
        </dgm:presLayoutVars>
      </dgm:prSet>
      <dgm:spPr/>
    </dgm:pt>
  </dgm:ptLst>
  <dgm:cxnLst>
    <dgm:cxn modelId="{B4CED809-E388-4673-83A1-27A2EB9AF806}" type="presOf" srcId="{1A8942CC-DFEE-4F7D-9C70-9AF2BC3C0CFC}" destId="{6D916F05-CA1A-44F6-86BB-12AAB0E14903}" srcOrd="0" destOrd="0" presId="urn:microsoft.com/office/officeart/2018/2/layout/IconVerticalSolidList"/>
    <dgm:cxn modelId="{AF11D210-6FB6-4600-A7BA-7B9F8B727217}" type="presOf" srcId="{5B027A8A-5D74-4263-B14F-ECA3EFB769E9}" destId="{BCC083F6-AE65-44BE-81C6-F3F73998A3B6}" srcOrd="0" destOrd="0" presId="urn:microsoft.com/office/officeart/2018/2/layout/IconVerticalSolidList"/>
    <dgm:cxn modelId="{9F17F62C-8C71-4524-8F2F-CCA985680062}" type="presOf" srcId="{0BD6A6B9-050B-4465-A25A-25E4827590C7}" destId="{36EEF46C-DF6D-465B-908C-063741C92C66}" srcOrd="0" destOrd="0" presId="urn:microsoft.com/office/officeart/2018/2/layout/IconVerticalSolidList"/>
    <dgm:cxn modelId="{D2920044-7D54-41A8-A202-347B25C0AA99}" srcId="{C9F633FC-4989-4341-93A8-438F83194950}" destId="{1A8942CC-DFEE-4F7D-9C70-9AF2BC3C0CFC}" srcOrd="1" destOrd="0" parTransId="{ACDF96D3-A3AE-444B-93D5-01042568715D}" sibTransId="{B8DDD22F-2AD8-4DB1-9F3F-C3C46DC055FF}"/>
    <dgm:cxn modelId="{0633F048-9727-4F0D-A0D4-7A166740EBC9}" type="presOf" srcId="{C9F633FC-4989-4341-93A8-438F83194950}" destId="{7B545720-D00A-4284-8E19-DF09DD6D8EB9}" srcOrd="0" destOrd="0" presId="urn:microsoft.com/office/officeart/2018/2/layout/IconVerticalSolidList"/>
    <dgm:cxn modelId="{66FF568E-B401-4595-95AC-1F6EBE3C2C37}" type="presOf" srcId="{B13384DB-7A10-416A-8F79-99A31A7ECB3B}" destId="{35C502A1-83E8-4ECC-A8DD-7A7AED587F0F}" srcOrd="0" destOrd="0" presId="urn:microsoft.com/office/officeart/2018/2/layout/IconVerticalSolidList"/>
    <dgm:cxn modelId="{22321E97-AFFD-4F8D-ACE8-07AB63922AF3}" srcId="{C9F633FC-4989-4341-93A8-438F83194950}" destId="{0BD6A6B9-050B-4465-A25A-25E4827590C7}" srcOrd="0" destOrd="0" parTransId="{1EE336AC-5C8E-47CE-AC75-55F6236218E0}" sibTransId="{EA7238FA-EC4F-4AC8-9D79-750B9ABCC707}"/>
    <dgm:cxn modelId="{1A52DF9A-A96C-410D-ABB5-304A03EC256C}" srcId="{C9F633FC-4989-4341-93A8-438F83194950}" destId="{5B027A8A-5D74-4263-B14F-ECA3EFB769E9}" srcOrd="3" destOrd="0" parTransId="{A5A919CF-3E2B-4B30-8A1E-6CC10DBC4A6E}" sibTransId="{7DB37364-D812-4896-A022-A239C476A7D1}"/>
    <dgm:cxn modelId="{C73EEBE6-E3A0-427F-9055-5B35CBA1BD1C}" srcId="{C9F633FC-4989-4341-93A8-438F83194950}" destId="{B13384DB-7A10-416A-8F79-99A31A7ECB3B}" srcOrd="2" destOrd="0" parTransId="{69BADA57-FF3D-4131-A984-29AC962ADCCC}" sibTransId="{CC65D28C-6053-4B2B-9E76-087E3C15A0FF}"/>
    <dgm:cxn modelId="{8096C576-EE4C-4721-A13D-17D713BEAF82}" type="presParOf" srcId="{7B545720-D00A-4284-8E19-DF09DD6D8EB9}" destId="{9C628034-A93F-4AC6-8EA4-32AD78B6EB7C}" srcOrd="0" destOrd="0" presId="urn:microsoft.com/office/officeart/2018/2/layout/IconVerticalSolidList"/>
    <dgm:cxn modelId="{EF83ADE6-CF80-4F13-B8C5-6F4C7DB6701B}" type="presParOf" srcId="{9C628034-A93F-4AC6-8EA4-32AD78B6EB7C}" destId="{2F5B9A48-BE8D-49D4-B487-A8102F55E047}" srcOrd="0" destOrd="0" presId="urn:microsoft.com/office/officeart/2018/2/layout/IconVerticalSolidList"/>
    <dgm:cxn modelId="{D02C7B6F-8877-407D-B4CB-DF02F9E1A7CF}" type="presParOf" srcId="{9C628034-A93F-4AC6-8EA4-32AD78B6EB7C}" destId="{B1208DF8-2856-43FE-BD7E-C38C6BBC0494}" srcOrd="1" destOrd="0" presId="urn:microsoft.com/office/officeart/2018/2/layout/IconVerticalSolidList"/>
    <dgm:cxn modelId="{E717BCAA-2692-4186-8892-4774C8E8F550}" type="presParOf" srcId="{9C628034-A93F-4AC6-8EA4-32AD78B6EB7C}" destId="{E6210E11-64C1-4940-A256-F035766C32EE}" srcOrd="2" destOrd="0" presId="urn:microsoft.com/office/officeart/2018/2/layout/IconVerticalSolidList"/>
    <dgm:cxn modelId="{082C8C78-A8F8-4761-9756-44DB7FC550D6}" type="presParOf" srcId="{9C628034-A93F-4AC6-8EA4-32AD78B6EB7C}" destId="{36EEF46C-DF6D-465B-908C-063741C92C66}" srcOrd="3" destOrd="0" presId="urn:microsoft.com/office/officeart/2018/2/layout/IconVerticalSolidList"/>
    <dgm:cxn modelId="{D9B108CA-DE20-459E-B121-EC96FB8F89E7}" type="presParOf" srcId="{7B545720-D00A-4284-8E19-DF09DD6D8EB9}" destId="{1D4310E2-6DF4-4C9C-B344-49B86ED93B3C}" srcOrd="1" destOrd="0" presId="urn:microsoft.com/office/officeart/2018/2/layout/IconVerticalSolidList"/>
    <dgm:cxn modelId="{0EB3084A-1CAF-454E-864E-CD303AB724B1}" type="presParOf" srcId="{7B545720-D00A-4284-8E19-DF09DD6D8EB9}" destId="{F6740F4A-C5C3-477A-B1E8-6388A528B006}" srcOrd="2" destOrd="0" presId="urn:microsoft.com/office/officeart/2018/2/layout/IconVerticalSolidList"/>
    <dgm:cxn modelId="{5122339D-EC5F-4D67-826F-A80C6F59C088}" type="presParOf" srcId="{F6740F4A-C5C3-477A-B1E8-6388A528B006}" destId="{D20C7DF3-3EEA-4279-8DE4-8A2ADD3867DD}" srcOrd="0" destOrd="0" presId="urn:microsoft.com/office/officeart/2018/2/layout/IconVerticalSolidList"/>
    <dgm:cxn modelId="{E7F8C487-B9CE-4141-83B6-ED2680B6AC2F}" type="presParOf" srcId="{F6740F4A-C5C3-477A-B1E8-6388A528B006}" destId="{3B43308B-0D5A-4A64-94AE-D173D6028028}" srcOrd="1" destOrd="0" presId="urn:microsoft.com/office/officeart/2018/2/layout/IconVerticalSolidList"/>
    <dgm:cxn modelId="{48338E8C-B7A4-4DCF-9944-7A2D5AE3519A}" type="presParOf" srcId="{F6740F4A-C5C3-477A-B1E8-6388A528B006}" destId="{5191702A-B6F3-46E5-B95F-20D3F61CDCD4}" srcOrd="2" destOrd="0" presId="urn:microsoft.com/office/officeart/2018/2/layout/IconVerticalSolidList"/>
    <dgm:cxn modelId="{230B7729-7D7F-44EA-94A9-D4FFA70B83D0}" type="presParOf" srcId="{F6740F4A-C5C3-477A-B1E8-6388A528B006}" destId="{6D916F05-CA1A-44F6-86BB-12AAB0E14903}" srcOrd="3" destOrd="0" presId="urn:microsoft.com/office/officeart/2018/2/layout/IconVerticalSolidList"/>
    <dgm:cxn modelId="{274873EC-F161-4D12-ADFB-9F187B081DCD}" type="presParOf" srcId="{7B545720-D00A-4284-8E19-DF09DD6D8EB9}" destId="{7673D5CF-E8ED-40AD-9036-498B12E12AE3}" srcOrd="3" destOrd="0" presId="urn:microsoft.com/office/officeart/2018/2/layout/IconVerticalSolidList"/>
    <dgm:cxn modelId="{CAC38D3B-F8AD-4770-A741-F9D720F10412}" type="presParOf" srcId="{7B545720-D00A-4284-8E19-DF09DD6D8EB9}" destId="{3C39823C-981B-42B9-A113-72485F1FFE05}" srcOrd="4" destOrd="0" presId="urn:microsoft.com/office/officeart/2018/2/layout/IconVerticalSolidList"/>
    <dgm:cxn modelId="{E584AC32-4D03-40F2-8A73-1605E198750F}" type="presParOf" srcId="{3C39823C-981B-42B9-A113-72485F1FFE05}" destId="{7CB51BBC-553D-4DDF-A7AD-D2633824E0A9}" srcOrd="0" destOrd="0" presId="urn:microsoft.com/office/officeart/2018/2/layout/IconVerticalSolidList"/>
    <dgm:cxn modelId="{C66E34CD-D705-4B3A-BCF4-C83ACF93EF61}" type="presParOf" srcId="{3C39823C-981B-42B9-A113-72485F1FFE05}" destId="{0E78261F-719F-4C88-B9BA-0ACAE400D3BB}" srcOrd="1" destOrd="0" presId="urn:microsoft.com/office/officeart/2018/2/layout/IconVerticalSolidList"/>
    <dgm:cxn modelId="{C7C1CFB3-2D99-429D-9CDD-EBEA410A239C}" type="presParOf" srcId="{3C39823C-981B-42B9-A113-72485F1FFE05}" destId="{C51702D2-1FB9-49F2-8F05-9FC85AA13A26}" srcOrd="2" destOrd="0" presId="urn:microsoft.com/office/officeart/2018/2/layout/IconVerticalSolidList"/>
    <dgm:cxn modelId="{89581E65-D0E7-4FE2-BF69-9A57F0D55843}" type="presParOf" srcId="{3C39823C-981B-42B9-A113-72485F1FFE05}" destId="{35C502A1-83E8-4ECC-A8DD-7A7AED587F0F}" srcOrd="3" destOrd="0" presId="urn:microsoft.com/office/officeart/2018/2/layout/IconVerticalSolidList"/>
    <dgm:cxn modelId="{F9D464A7-8A0E-41E9-AF7B-E70D98B67998}" type="presParOf" srcId="{7B545720-D00A-4284-8E19-DF09DD6D8EB9}" destId="{6160C96E-0D25-4EA6-AFC7-DE2E40E7CF3B}" srcOrd="5" destOrd="0" presId="urn:microsoft.com/office/officeart/2018/2/layout/IconVerticalSolidList"/>
    <dgm:cxn modelId="{460471EB-C1AE-4836-B2F8-002A43A8945F}" type="presParOf" srcId="{7B545720-D00A-4284-8E19-DF09DD6D8EB9}" destId="{3317C1FF-4A97-4760-A465-62E57DD9B4DB}" srcOrd="6" destOrd="0" presId="urn:microsoft.com/office/officeart/2018/2/layout/IconVerticalSolidList"/>
    <dgm:cxn modelId="{16C087B9-5654-45FD-8AAC-D8A826B0A5AB}" type="presParOf" srcId="{3317C1FF-4A97-4760-A465-62E57DD9B4DB}" destId="{86913FF1-AAAC-41BB-A243-86D1E74006AE}" srcOrd="0" destOrd="0" presId="urn:microsoft.com/office/officeart/2018/2/layout/IconVerticalSolidList"/>
    <dgm:cxn modelId="{1DC314E9-56E4-48C2-A3A9-BCEF56527F55}" type="presParOf" srcId="{3317C1FF-4A97-4760-A465-62E57DD9B4DB}" destId="{D119FC8F-CA86-4859-B38C-97BDBA111BDC}" srcOrd="1" destOrd="0" presId="urn:microsoft.com/office/officeart/2018/2/layout/IconVerticalSolidList"/>
    <dgm:cxn modelId="{4FD3D587-5A09-4AA3-86B8-92419ED92A1C}" type="presParOf" srcId="{3317C1FF-4A97-4760-A465-62E57DD9B4DB}" destId="{D6780E44-5568-43C7-8BF1-70C826B787DD}" srcOrd="2" destOrd="0" presId="urn:microsoft.com/office/officeart/2018/2/layout/IconVerticalSolidList"/>
    <dgm:cxn modelId="{54FC66B8-CF22-4396-AB93-8E19809C18CD}" type="presParOf" srcId="{3317C1FF-4A97-4760-A465-62E57DD9B4DB}" destId="{BCC083F6-AE65-44BE-81C6-F3F73998A3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F8F2CD-2556-49A2-9A01-0DF3BDFCC951}"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051EC344-3877-4E72-B9B8-8344221C74B6}">
      <dgm:prSet custT="1"/>
      <dgm:spPr/>
      <dgm:t>
        <a:bodyPr/>
        <a:lstStyle/>
        <a:p>
          <a:pPr>
            <a:lnSpc>
              <a:spcPct val="100000"/>
            </a:lnSpc>
          </a:pPr>
          <a:r>
            <a:rPr lang="en-US" sz="1600" b="0" i="0" dirty="0"/>
            <a:t>From one environment to another</a:t>
          </a:r>
          <a:endParaRPr lang="en-US" sz="1600" dirty="0"/>
        </a:p>
      </dgm:t>
    </dgm:pt>
    <dgm:pt modelId="{A5D74693-1D6E-4262-BEDF-2A2AA62BAF61}" type="parTrans" cxnId="{C7927B0A-B607-434E-A3C7-98FB522766A3}">
      <dgm:prSet/>
      <dgm:spPr/>
      <dgm:t>
        <a:bodyPr/>
        <a:lstStyle/>
        <a:p>
          <a:endParaRPr lang="en-US"/>
        </a:p>
      </dgm:t>
    </dgm:pt>
    <dgm:pt modelId="{958972F4-6076-41D9-9EB1-9F9D1227EAB2}" type="sibTrans" cxnId="{C7927B0A-B607-434E-A3C7-98FB522766A3}">
      <dgm:prSet/>
      <dgm:spPr/>
      <dgm:t>
        <a:bodyPr/>
        <a:lstStyle/>
        <a:p>
          <a:endParaRPr lang="en-US"/>
        </a:p>
      </dgm:t>
    </dgm:pt>
    <dgm:pt modelId="{876D5BF3-AE12-4A11-85B7-6AA23D33AF31}">
      <dgm:prSet custT="1"/>
      <dgm:spPr/>
      <dgm:t>
        <a:bodyPr/>
        <a:lstStyle/>
        <a:p>
          <a:pPr>
            <a:lnSpc>
              <a:spcPct val="100000"/>
            </a:lnSpc>
          </a:pPr>
          <a:r>
            <a:rPr lang="en-US" sz="1600" dirty="0"/>
            <a:t>Pipeline triggers are great</a:t>
          </a:r>
        </a:p>
      </dgm:t>
    </dgm:pt>
    <dgm:pt modelId="{55C9ADE2-5281-4D8F-8713-9A9AD3E7E6F5}" type="parTrans" cxnId="{F8386B41-20DF-4E13-8888-D377ACCA5F49}">
      <dgm:prSet/>
      <dgm:spPr/>
      <dgm:t>
        <a:bodyPr/>
        <a:lstStyle/>
        <a:p>
          <a:endParaRPr lang="en-US"/>
        </a:p>
      </dgm:t>
    </dgm:pt>
    <dgm:pt modelId="{E704EBB5-168C-4619-A026-D67018F2BF60}" type="sibTrans" cxnId="{F8386B41-20DF-4E13-8888-D377ACCA5F49}">
      <dgm:prSet/>
      <dgm:spPr/>
      <dgm:t>
        <a:bodyPr/>
        <a:lstStyle/>
        <a:p>
          <a:endParaRPr lang="en-US"/>
        </a:p>
      </dgm:t>
    </dgm:pt>
    <dgm:pt modelId="{6FADB341-B2FB-426F-B10D-1A2802629416}">
      <dgm:prSet custT="1"/>
      <dgm:spPr/>
      <dgm:t>
        <a:bodyPr/>
        <a:lstStyle/>
        <a:p>
          <a:pPr>
            <a:lnSpc>
              <a:spcPct val="100000"/>
            </a:lnSpc>
          </a:pPr>
          <a:r>
            <a:rPr lang="en-US" sz="1600" dirty="0"/>
            <a:t>Test that infrastructure!</a:t>
          </a:r>
        </a:p>
      </dgm:t>
    </dgm:pt>
    <dgm:pt modelId="{3396D46C-486C-4C4E-B082-654C0882FB17}" type="parTrans" cxnId="{86953E87-6783-42E5-9995-0C364E0BBA9D}">
      <dgm:prSet/>
      <dgm:spPr/>
      <dgm:t>
        <a:bodyPr/>
        <a:lstStyle/>
        <a:p>
          <a:endParaRPr lang="en-US"/>
        </a:p>
      </dgm:t>
    </dgm:pt>
    <dgm:pt modelId="{CC539852-A7D2-4B2F-ABE5-90EA400491FA}" type="sibTrans" cxnId="{86953E87-6783-42E5-9995-0C364E0BBA9D}">
      <dgm:prSet/>
      <dgm:spPr/>
      <dgm:t>
        <a:bodyPr/>
        <a:lstStyle/>
        <a:p>
          <a:endParaRPr lang="en-US"/>
        </a:p>
      </dgm:t>
    </dgm:pt>
    <dgm:pt modelId="{D52554B2-4053-4D99-A141-8CA68F5AEFB2}" type="pres">
      <dgm:prSet presAssocID="{80F8F2CD-2556-49A2-9A01-0DF3BDFCC951}" presName="root" presStyleCnt="0">
        <dgm:presLayoutVars>
          <dgm:dir/>
          <dgm:resizeHandles val="exact"/>
        </dgm:presLayoutVars>
      </dgm:prSet>
      <dgm:spPr/>
    </dgm:pt>
    <dgm:pt modelId="{B33ECF80-4E31-46B3-B77A-783F77AB232E}" type="pres">
      <dgm:prSet presAssocID="{051EC344-3877-4E72-B9B8-8344221C74B6}" presName="compNode" presStyleCnt="0"/>
      <dgm:spPr/>
    </dgm:pt>
    <dgm:pt modelId="{37152011-69E9-4B2C-92E8-6F9EF5465120}" type="pres">
      <dgm:prSet presAssocID="{051EC344-3877-4E72-B9B8-8344221C74B6}" presName="bgRect" presStyleLbl="bgShp" presStyleIdx="0" presStyleCnt="3"/>
      <dgm:spPr/>
    </dgm:pt>
    <dgm:pt modelId="{95EDE418-BDAC-432E-9B15-E5A7594A71F1}" type="pres">
      <dgm:prSet presAssocID="{051EC344-3877-4E72-B9B8-8344221C74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B243DF42-D09A-43E1-9D8B-76636C6C6DF3}" type="pres">
      <dgm:prSet presAssocID="{051EC344-3877-4E72-B9B8-8344221C74B6}" presName="spaceRect" presStyleCnt="0"/>
      <dgm:spPr/>
    </dgm:pt>
    <dgm:pt modelId="{34473FA0-229B-4BD1-9531-952A81C5EEFD}" type="pres">
      <dgm:prSet presAssocID="{051EC344-3877-4E72-B9B8-8344221C74B6}" presName="parTx" presStyleLbl="revTx" presStyleIdx="0" presStyleCnt="3">
        <dgm:presLayoutVars>
          <dgm:chMax val="0"/>
          <dgm:chPref val="0"/>
        </dgm:presLayoutVars>
      </dgm:prSet>
      <dgm:spPr/>
    </dgm:pt>
    <dgm:pt modelId="{BEBFAD02-2DBE-494F-AADA-AC6FC8A944E5}" type="pres">
      <dgm:prSet presAssocID="{958972F4-6076-41D9-9EB1-9F9D1227EAB2}" presName="sibTrans" presStyleCnt="0"/>
      <dgm:spPr/>
    </dgm:pt>
    <dgm:pt modelId="{DD5D6B84-C06F-4433-8C73-C2A3A741E99A}" type="pres">
      <dgm:prSet presAssocID="{876D5BF3-AE12-4A11-85B7-6AA23D33AF31}" presName="compNode" presStyleCnt="0"/>
      <dgm:spPr/>
    </dgm:pt>
    <dgm:pt modelId="{2D42060E-568C-47AC-9E83-F9C7C7F7F87A}" type="pres">
      <dgm:prSet presAssocID="{876D5BF3-AE12-4A11-85B7-6AA23D33AF31}" presName="bgRect" presStyleLbl="bgShp" presStyleIdx="1" presStyleCnt="3"/>
      <dgm:spPr/>
    </dgm:pt>
    <dgm:pt modelId="{1E1FE6C3-0CF7-4F0F-AFA4-A34A298B414E}" type="pres">
      <dgm:prSet presAssocID="{876D5BF3-AE12-4A11-85B7-6AA23D33AF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A7927B9-C253-4A88-A8FC-61B831E894D2}" type="pres">
      <dgm:prSet presAssocID="{876D5BF3-AE12-4A11-85B7-6AA23D33AF31}" presName="spaceRect" presStyleCnt="0"/>
      <dgm:spPr/>
    </dgm:pt>
    <dgm:pt modelId="{09DDD941-9E1A-4A1D-9062-8DF57543D368}" type="pres">
      <dgm:prSet presAssocID="{876D5BF3-AE12-4A11-85B7-6AA23D33AF31}" presName="parTx" presStyleLbl="revTx" presStyleIdx="1" presStyleCnt="3">
        <dgm:presLayoutVars>
          <dgm:chMax val="0"/>
          <dgm:chPref val="0"/>
        </dgm:presLayoutVars>
      </dgm:prSet>
      <dgm:spPr/>
    </dgm:pt>
    <dgm:pt modelId="{7C3EF699-EB98-4A16-8BDA-54E2412E33B3}" type="pres">
      <dgm:prSet presAssocID="{E704EBB5-168C-4619-A026-D67018F2BF60}" presName="sibTrans" presStyleCnt="0"/>
      <dgm:spPr/>
    </dgm:pt>
    <dgm:pt modelId="{B8F357E1-74E8-4A9D-8F14-DE9F22A22282}" type="pres">
      <dgm:prSet presAssocID="{6FADB341-B2FB-426F-B10D-1A2802629416}" presName="compNode" presStyleCnt="0"/>
      <dgm:spPr/>
    </dgm:pt>
    <dgm:pt modelId="{FD33230A-3867-4C7A-8EB7-0A831E2F53EE}" type="pres">
      <dgm:prSet presAssocID="{6FADB341-B2FB-426F-B10D-1A2802629416}" presName="bgRect" presStyleLbl="bgShp" presStyleIdx="2" presStyleCnt="3"/>
      <dgm:spPr/>
    </dgm:pt>
    <dgm:pt modelId="{51FED15D-285A-4D8D-A950-E27E6EACD28F}" type="pres">
      <dgm:prSet presAssocID="{6FADB341-B2FB-426F-B10D-1A28026294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tom"/>
        </a:ext>
      </dgm:extLst>
    </dgm:pt>
    <dgm:pt modelId="{4A464EC5-A260-4F93-9F0E-D9D665A3D64C}" type="pres">
      <dgm:prSet presAssocID="{6FADB341-B2FB-426F-B10D-1A2802629416}" presName="spaceRect" presStyleCnt="0"/>
      <dgm:spPr/>
    </dgm:pt>
    <dgm:pt modelId="{BFDDC36D-3631-480F-8573-AA636D6FAECF}" type="pres">
      <dgm:prSet presAssocID="{6FADB341-B2FB-426F-B10D-1A2802629416}" presName="parTx" presStyleLbl="revTx" presStyleIdx="2" presStyleCnt="3">
        <dgm:presLayoutVars>
          <dgm:chMax val="0"/>
          <dgm:chPref val="0"/>
        </dgm:presLayoutVars>
      </dgm:prSet>
      <dgm:spPr/>
    </dgm:pt>
  </dgm:ptLst>
  <dgm:cxnLst>
    <dgm:cxn modelId="{C7927B0A-B607-434E-A3C7-98FB522766A3}" srcId="{80F8F2CD-2556-49A2-9A01-0DF3BDFCC951}" destId="{051EC344-3877-4E72-B9B8-8344221C74B6}" srcOrd="0" destOrd="0" parTransId="{A5D74693-1D6E-4262-BEDF-2A2AA62BAF61}" sibTransId="{958972F4-6076-41D9-9EB1-9F9D1227EAB2}"/>
    <dgm:cxn modelId="{F8386B41-20DF-4E13-8888-D377ACCA5F49}" srcId="{80F8F2CD-2556-49A2-9A01-0DF3BDFCC951}" destId="{876D5BF3-AE12-4A11-85B7-6AA23D33AF31}" srcOrd="1" destOrd="0" parTransId="{55C9ADE2-5281-4D8F-8713-9A9AD3E7E6F5}" sibTransId="{E704EBB5-168C-4619-A026-D67018F2BF60}"/>
    <dgm:cxn modelId="{6D483662-99C6-4DEC-849A-D06848BA51F7}" type="presOf" srcId="{051EC344-3877-4E72-B9B8-8344221C74B6}" destId="{34473FA0-229B-4BD1-9531-952A81C5EEFD}" srcOrd="0" destOrd="0" presId="urn:microsoft.com/office/officeart/2018/2/layout/IconVerticalSolidList"/>
    <dgm:cxn modelId="{244D6265-4C78-429C-9330-066518F7EF02}" type="presOf" srcId="{6FADB341-B2FB-426F-B10D-1A2802629416}" destId="{BFDDC36D-3631-480F-8573-AA636D6FAECF}" srcOrd="0" destOrd="0" presId="urn:microsoft.com/office/officeart/2018/2/layout/IconVerticalSolidList"/>
    <dgm:cxn modelId="{86953E87-6783-42E5-9995-0C364E0BBA9D}" srcId="{80F8F2CD-2556-49A2-9A01-0DF3BDFCC951}" destId="{6FADB341-B2FB-426F-B10D-1A2802629416}" srcOrd="2" destOrd="0" parTransId="{3396D46C-486C-4C4E-B082-654C0882FB17}" sibTransId="{CC539852-A7D2-4B2F-ABE5-90EA400491FA}"/>
    <dgm:cxn modelId="{1C78ADB6-91B4-4B84-BA06-700AE7C16432}" type="presOf" srcId="{80F8F2CD-2556-49A2-9A01-0DF3BDFCC951}" destId="{D52554B2-4053-4D99-A141-8CA68F5AEFB2}" srcOrd="0" destOrd="0" presId="urn:microsoft.com/office/officeart/2018/2/layout/IconVerticalSolidList"/>
    <dgm:cxn modelId="{DA0705F5-CB00-4CFE-8DEC-D45399D994AD}" type="presOf" srcId="{876D5BF3-AE12-4A11-85B7-6AA23D33AF31}" destId="{09DDD941-9E1A-4A1D-9062-8DF57543D368}" srcOrd="0" destOrd="0" presId="urn:microsoft.com/office/officeart/2018/2/layout/IconVerticalSolidList"/>
    <dgm:cxn modelId="{6C49D4CD-CD06-48E0-A8A4-E368AECD4ECB}" type="presParOf" srcId="{D52554B2-4053-4D99-A141-8CA68F5AEFB2}" destId="{B33ECF80-4E31-46B3-B77A-783F77AB232E}" srcOrd="0" destOrd="0" presId="urn:microsoft.com/office/officeart/2018/2/layout/IconVerticalSolidList"/>
    <dgm:cxn modelId="{77F4C582-40D9-4FE1-BAB0-7A1991F77DD2}" type="presParOf" srcId="{B33ECF80-4E31-46B3-B77A-783F77AB232E}" destId="{37152011-69E9-4B2C-92E8-6F9EF5465120}" srcOrd="0" destOrd="0" presId="urn:microsoft.com/office/officeart/2018/2/layout/IconVerticalSolidList"/>
    <dgm:cxn modelId="{CEC2EDC7-E856-4F6B-A264-6377AB2F4A3D}" type="presParOf" srcId="{B33ECF80-4E31-46B3-B77A-783F77AB232E}" destId="{95EDE418-BDAC-432E-9B15-E5A7594A71F1}" srcOrd="1" destOrd="0" presId="urn:microsoft.com/office/officeart/2018/2/layout/IconVerticalSolidList"/>
    <dgm:cxn modelId="{638DF5F5-2B06-4EEC-BEBF-5B7D981B7F4B}" type="presParOf" srcId="{B33ECF80-4E31-46B3-B77A-783F77AB232E}" destId="{B243DF42-D09A-43E1-9D8B-76636C6C6DF3}" srcOrd="2" destOrd="0" presId="urn:microsoft.com/office/officeart/2018/2/layout/IconVerticalSolidList"/>
    <dgm:cxn modelId="{FDCEF53F-6CF0-4639-815A-62F544BFC229}" type="presParOf" srcId="{B33ECF80-4E31-46B3-B77A-783F77AB232E}" destId="{34473FA0-229B-4BD1-9531-952A81C5EEFD}" srcOrd="3" destOrd="0" presId="urn:microsoft.com/office/officeart/2018/2/layout/IconVerticalSolidList"/>
    <dgm:cxn modelId="{D3C007C3-D882-4AE4-8870-F2295CFCF111}" type="presParOf" srcId="{D52554B2-4053-4D99-A141-8CA68F5AEFB2}" destId="{BEBFAD02-2DBE-494F-AADA-AC6FC8A944E5}" srcOrd="1" destOrd="0" presId="urn:microsoft.com/office/officeart/2018/2/layout/IconVerticalSolidList"/>
    <dgm:cxn modelId="{89C3C8B9-4562-4121-8B84-0CB64888D4FA}" type="presParOf" srcId="{D52554B2-4053-4D99-A141-8CA68F5AEFB2}" destId="{DD5D6B84-C06F-4433-8C73-C2A3A741E99A}" srcOrd="2" destOrd="0" presId="urn:microsoft.com/office/officeart/2018/2/layout/IconVerticalSolidList"/>
    <dgm:cxn modelId="{BEAEBE66-6F04-4BBD-9ED7-B218B7F50922}" type="presParOf" srcId="{DD5D6B84-C06F-4433-8C73-C2A3A741E99A}" destId="{2D42060E-568C-47AC-9E83-F9C7C7F7F87A}" srcOrd="0" destOrd="0" presId="urn:microsoft.com/office/officeart/2018/2/layout/IconVerticalSolidList"/>
    <dgm:cxn modelId="{12897115-490F-4C58-97DF-F0B0A4474A04}" type="presParOf" srcId="{DD5D6B84-C06F-4433-8C73-C2A3A741E99A}" destId="{1E1FE6C3-0CF7-4F0F-AFA4-A34A298B414E}" srcOrd="1" destOrd="0" presId="urn:microsoft.com/office/officeart/2018/2/layout/IconVerticalSolidList"/>
    <dgm:cxn modelId="{CDDAE2AF-5576-4212-B0E6-E2D791512562}" type="presParOf" srcId="{DD5D6B84-C06F-4433-8C73-C2A3A741E99A}" destId="{BA7927B9-C253-4A88-A8FC-61B831E894D2}" srcOrd="2" destOrd="0" presId="urn:microsoft.com/office/officeart/2018/2/layout/IconVerticalSolidList"/>
    <dgm:cxn modelId="{6ACF54EF-32F2-47D8-895D-60FE6CC984E2}" type="presParOf" srcId="{DD5D6B84-C06F-4433-8C73-C2A3A741E99A}" destId="{09DDD941-9E1A-4A1D-9062-8DF57543D368}" srcOrd="3" destOrd="0" presId="urn:microsoft.com/office/officeart/2018/2/layout/IconVerticalSolidList"/>
    <dgm:cxn modelId="{5C7EE9F4-E428-49A4-8CF1-14A9DF435749}" type="presParOf" srcId="{D52554B2-4053-4D99-A141-8CA68F5AEFB2}" destId="{7C3EF699-EB98-4A16-8BDA-54E2412E33B3}" srcOrd="3" destOrd="0" presId="urn:microsoft.com/office/officeart/2018/2/layout/IconVerticalSolidList"/>
    <dgm:cxn modelId="{9BCD35AD-10FD-4441-A9F3-68C8E5A23A1C}" type="presParOf" srcId="{D52554B2-4053-4D99-A141-8CA68F5AEFB2}" destId="{B8F357E1-74E8-4A9D-8F14-DE9F22A22282}" srcOrd="4" destOrd="0" presId="urn:microsoft.com/office/officeart/2018/2/layout/IconVerticalSolidList"/>
    <dgm:cxn modelId="{022C46E3-6FBF-427F-B05C-6321FE3B0F56}" type="presParOf" srcId="{B8F357E1-74E8-4A9D-8F14-DE9F22A22282}" destId="{FD33230A-3867-4C7A-8EB7-0A831E2F53EE}" srcOrd="0" destOrd="0" presId="urn:microsoft.com/office/officeart/2018/2/layout/IconVerticalSolidList"/>
    <dgm:cxn modelId="{0C4F1F79-8985-4906-BEF5-11D4391FC787}" type="presParOf" srcId="{B8F357E1-74E8-4A9D-8F14-DE9F22A22282}" destId="{51FED15D-285A-4D8D-A950-E27E6EACD28F}" srcOrd="1" destOrd="0" presId="urn:microsoft.com/office/officeart/2018/2/layout/IconVerticalSolidList"/>
    <dgm:cxn modelId="{6CF41736-EFD2-455A-844E-8A916A443BD6}" type="presParOf" srcId="{B8F357E1-74E8-4A9D-8F14-DE9F22A22282}" destId="{4A464EC5-A260-4F93-9F0E-D9D665A3D64C}" srcOrd="2" destOrd="0" presId="urn:microsoft.com/office/officeart/2018/2/layout/IconVerticalSolidList"/>
    <dgm:cxn modelId="{4EC1181F-B501-456C-9192-C43A77228CB3}" type="presParOf" srcId="{B8F357E1-74E8-4A9D-8F14-DE9F22A22282}" destId="{BFDDC36D-3631-480F-8573-AA636D6FAEC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6F17DF-5867-4BA9-8E08-8370B14711D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91265D-01F8-45DC-B653-D3760B201D84}">
      <dgm:prSet/>
      <dgm:spPr/>
      <dgm:t>
        <a:bodyPr/>
        <a:lstStyle/>
        <a:p>
          <a:r>
            <a:rPr lang="en-GB" b="0" dirty="0"/>
            <a:t>Terraform is readable and quite user friendly</a:t>
          </a:r>
          <a:endParaRPr lang="en-US" b="0" dirty="0"/>
        </a:p>
      </dgm:t>
    </dgm:pt>
    <dgm:pt modelId="{F1F43BCD-0D15-479D-9914-28D183725DDC}" type="parTrans" cxnId="{0688B7DB-5699-4FF4-AB57-9674C506004C}">
      <dgm:prSet/>
      <dgm:spPr/>
      <dgm:t>
        <a:bodyPr/>
        <a:lstStyle/>
        <a:p>
          <a:endParaRPr lang="en-US"/>
        </a:p>
      </dgm:t>
    </dgm:pt>
    <dgm:pt modelId="{5335F2EC-8D7A-4C0F-A3BA-9AFE3B9D959C}" type="sibTrans" cxnId="{0688B7DB-5699-4FF4-AB57-9674C506004C}">
      <dgm:prSet/>
      <dgm:spPr/>
      <dgm:t>
        <a:bodyPr/>
        <a:lstStyle/>
        <a:p>
          <a:endParaRPr lang="en-US"/>
        </a:p>
      </dgm:t>
    </dgm:pt>
    <dgm:pt modelId="{AA92E864-A462-4DDD-92C4-075EC4BEDF43}">
      <dgm:prSet/>
      <dgm:spPr/>
      <dgm:t>
        <a:bodyPr/>
        <a:lstStyle/>
        <a:p>
          <a:r>
            <a:rPr lang="en-GB" b="0" dirty="0"/>
            <a:t>The beginning of CI/CD deployments</a:t>
          </a:r>
          <a:br>
            <a:rPr lang="en-GB" b="0" dirty="0"/>
          </a:br>
          <a:endParaRPr lang="en-US" b="0" dirty="0"/>
        </a:p>
      </dgm:t>
    </dgm:pt>
    <dgm:pt modelId="{A973C612-96E7-4904-963A-86B7C25784ED}" type="parTrans" cxnId="{862EDD9F-76FF-4654-8D27-C56433F75C9B}">
      <dgm:prSet/>
      <dgm:spPr/>
      <dgm:t>
        <a:bodyPr/>
        <a:lstStyle/>
        <a:p>
          <a:endParaRPr lang="en-US"/>
        </a:p>
      </dgm:t>
    </dgm:pt>
    <dgm:pt modelId="{74C9305A-1916-40CB-9526-9683A4125BC0}" type="sibTrans" cxnId="{862EDD9F-76FF-4654-8D27-C56433F75C9B}">
      <dgm:prSet/>
      <dgm:spPr/>
      <dgm:t>
        <a:bodyPr/>
        <a:lstStyle/>
        <a:p>
          <a:endParaRPr lang="en-US"/>
        </a:p>
      </dgm:t>
    </dgm:pt>
    <dgm:pt modelId="{0C2B65FA-4910-4665-AFBF-2A1884665349}">
      <dgm:prSet/>
      <dgm:spPr/>
      <dgm:t>
        <a:bodyPr/>
        <a:lstStyle/>
        <a:p>
          <a:r>
            <a:rPr lang="en-GB" b="0" dirty="0"/>
            <a:t>Use of triggers for automation</a:t>
          </a:r>
          <a:endParaRPr lang="en-US" b="0" dirty="0"/>
        </a:p>
      </dgm:t>
    </dgm:pt>
    <dgm:pt modelId="{987E6DE2-CAD9-491C-963A-C4C35C70D69A}" type="parTrans" cxnId="{9AB00D72-6F09-4A3D-9BE0-81AE98DE0320}">
      <dgm:prSet/>
      <dgm:spPr/>
      <dgm:t>
        <a:bodyPr/>
        <a:lstStyle/>
        <a:p>
          <a:endParaRPr lang="en-US"/>
        </a:p>
      </dgm:t>
    </dgm:pt>
    <dgm:pt modelId="{3296B2A2-10FF-45A1-A598-057F19C8A2D0}" type="sibTrans" cxnId="{9AB00D72-6F09-4A3D-9BE0-81AE98DE0320}">
      <dgm:prSet/>
      <dgm:spPr/>
      <dgm:t>
        <a:bodyPr/>
        <a:lstStyle/>
        <a:p>
          <a:endParaRPr lang="en-US"/>
        </a:p>
      </dgm:t>
    </dgm:pt>
    <dgm:pt modelId="{39E74E57-BBF8-40D0-AB48-B17818E1A0E4}">
      <dgm:prSet/>
      <dgm:spPr/>
      <dgm:t>
        <a:bodyPr/>
        <a:lstStyle/>
        <a:p>
          <a:r>
            <a:rPr lang="en-GB" b="0" dirty="0"/>
            <a:t>Test outside of your pipeline</a:t>
          </a:r>
          <a:endParaRPr lang="en-US" b="0" dirty="0"/>
        </a:p>
      </dgm:t>
    </dgm:pt>
    <dgm:pt modelId="{3D6BBD3C-8103-4859-8B63-E0B1DB4D190A}" type="parTrans" cxnId="{BDA231FD-014B-46E6-BC4A-8F1AAF0B0A57}">
      <dgm:prSet/>
      <dgm:spPr/>
      <dgm:t>
        <a:bodyPr/>
        <a:lstStyle/>
        <a:p>
          <a:endParaRPr lang="en-US"/>
        </a:p>
      </dgm:t>
    </dgm:pt>
    <dgm:pt modelId="{5A2C9EE2-463B-49BA-B6B8-7BEBBF8BBE64}" type="sibTrans" cxnId="{BDA231FD-014B-46E6-BC4A-8F1AAF0B0A57}">
      <dgm:prSet/>
      <dgm:spPr/>
      <dgm:t>
        <a:bodyPr/>
        <a:lstStyle/>
        <a:p>
          <a:endParaRPr lang="en-US"/>
        </a:p>
      </dgm:t>
    </dgm:pt>
    <dgm:pt modelId="{56A7CBE9-EAA2-4323-8496-BC880F13F014}">
      <dgm:prSet/>
      <dgm:spPr/>
      <dgm:t>
        <a:bodyPr/>
        <a:lstStyle/>
        <a:p>
          <a:r>
            <a:rPr lang="en-GB" b="0" dirty="0" err="1"/>
            <a:t>Inspec</a:t>
          </a:r>
          <a:r>
            <a:rPr lang="en-GB" b="0" dirty="0"/>
            <a:t> is a fun additional, worth checking out further</a:t>
          </a:r>
          <a:br>
            <a:rPr lang="en-GB" b="0" dirty="0"/>
          </a:br>
          <a:endParaRPr lang="en-US" b="0" dirty="0"/>
        </a:p>
      </dgm:t>
    </dgm:pt>
    <dgm:pt modelId="{6ADDF552-3E68-4A6E-84F8-15752B306D7F}" type="parTrans" cxnId="{4A226161-5384-431A-A38B-99D9C8039D28}">
      <dgm:prSet/>
      <dgm:spPr/>
      <dgm:t>
        <a:bodyPr/>
        <a:lstStyle/>
        <a:p>
          <a:endParaRPr lang="en-US"/>
        </a:p>
      </dgm:t>
    </dgm:pt>
    <dgm:pt modelId="{AE08DCAE-2B6F-435F-8C91-685DB140EE4F}" type="sibTrans" cxnId="{4A226161-5384-431A-A38B-99D9C8039D28}">
      <dgm:prSet/>
      <dgm:spPr/>
      <dgm:t>
        <a:bodyPr/>
        <a:lstStyle/>
        <a:p>
          <a:endParaRPr lang="en-US"/>
        </a:p>
      </dgm:t>
    </dgm:pt>
    <dgm:pt modelId="{10082694-B0A0-4C77-9620-22EDB40965C4}">
      <dgm:prSet/>
      <dgm:spPr/>
      <dgm:t>
        <a:bodyPr/>
        <a:lstStyle/>
        <a:p>
          <a:r>
            <a:rPr lang="en-GB" b="0" dirty="0"/>
            <a:t>The urge to see even more of Azure DevOps &amp; what it can do! :D</a:t>
          </a:r>
          <a:br>
            <a:rPr lang="en-GB" b="0" dirty="0"/>
          </a:br>
          <a:endParaRPr lang="en-US" b="0" dirty="0"/>
        </a:p>
      </dgm:t>
    </dgm:pt>
    <dgm:pt modelId="{352BADF7-DF3B-411C-92CD-D6DCC37EB61D}" type="parTrans" cxnId="{76E4CCE9-8BEB-453F-A99F-D9CD7CA110F8}">
      <dgm:prSet/>
      <dgm:spPr/>
      <dgm:t>
        <a:bodyPr/>
        <a:lstStyle/>
        <a:p>
          <a:endParaRPr lang="en-US"/>
        </a:p>
      </dgm:t>
    </dgm:pt>
    <dgm:pt modelId="{C34F5C8E-8DBE-400E-9610-3E420DC96C54}" type="sibTrans" cxnId="{76E4CCE9-8BEB-453F-A99F-D9CD7CA110F8}">
      <dgm:prSet/>
      <dgm:spPr/>
      <dgm:t>
        <a:bodyPr/>
        <a:lstStyle/>
        <a:p>
          <a:endParaRPr lang="en-US"/>
        </a:p>
      </dgm:t>
    </dgm:pt>
    <dgm:pt modelId="{B91A5F5E-A857-4AB0-AC0D-44A879845F7B}" type="pres">
      <dgm:prSet presAssocID="{1A6F17DF-5867-4BA9-8E08-8370B14711D0}" presName="root" presStyleCnt="0">
        <dgm:presLayoutVars>
          <dgm:dir/>
          <dgm:resizeHandles val="exact"/>
        </dgm:presLayoutVars>
      </dgm:prSet>
      <dgm:spPr/>
    </dgm:pt>
    <dgm:pt modelId="{538A20A9-227F-41C2-A8A8-59FCC5EEBAC3}" type="pres">
      <dgm:prSet presAssocID="{1A6F17DF-5867-4BA9-8E08-8370B14711D0}" presName="container" presStyleCnt="0">
        <dgm:presLayoutVars>
          <dgm:dir/>
          <dgm:resizeHandles val="exact"/>
        </dgm:presLayoutVars>
      </dgm:prSet>
      <dgm:spPr/>
    </dgm:pt>
    <dgm:pt modelId="{54FFE8B3-4162-4887-B2BE-E20BD230A456}" type="pres">
      <dgm:prSet presAssocID="{C491265D-01F8-45DC-B653-D3760B201D84}" presName="compNode" presStyleCnt="0"/>
      <dgm:spPr/>
    </dgm:pt>
    <dgm:pt modelId="{C3373627-9C03-41AB-92A5-7C78804219EF}" type="pres">
      <dgm:prSet presAssocID="{C491265D-01F8-45DC-B653-D3760B201D84}" presName="iconBgRect" presStyleLbl="bgShp" presStyleIdx="0" presStyleCnt="6"/>
      <dgm:spPr/>
    </dgm:pt>
    <dgm:pt modelId="{857710DB-848A-400D-89C1-B9F855CF026F}" type="pres">
      <dgm:prSet presAssocID="{C491265D-01F8-45DC-B653-D3760B201D8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6E38074-A24F-4DBF-AAEA-262CD636EC19}" type="pres">
      <dgm:prSet presAssocID="{C491265D-01F8-45DC-B653-D3760B201D84}" presName="spaceRect" presStyleCnt="0"/>
      <dgm:spPr/>
    </dgm:pt>
    <dgm:pt modelId="{2405E046-A7D7-4984-BF40-68BE437BE129}" type="pres">
      <dgm:prSet presAssocID="{C491265D-01F8-45DC-B653-D3760B201D84}" presName="textRect" presStyleLbl="revTx" presStyleIdx="0" presStyleCnt="6">
        <dgm:presLayoutVars>
          <dgm:chMax val="1"/>
          <dgm:chPref val="1"/>
        </dgm:presLayoutVars>
      </dgm:prSet>
      <dgm:spPr/>
    </dgm:pt>
    <dgm:pt modelId="{D46CBC3A-0AD8-4188-AA84-CFFD72ACD281}" type="pres">
      <dgm:prSet presAssocID="{5335F2EC-8D7A-4C0F-A3BA-9AFE3B9D959C}" presName="sibTrans" presStyleLbl="sibTrans2D1" presStyleIdx="0" presStyleCnt="0"/>
      <dgm:spPr/>
    </dgm:pt>
    <dgm:pt modelId="{E1263AB0-CB7A-42C0-B4AB-B62808E13086}" type="pres">
      <dgm:prSet presAssocID="{AA92E864-A462-4DDD-92C4-075EC4BEDF43}" presName="compNode" presStyleCnt="0"/>
      <dgm:spPr/>
    </dgm:pt>
    <dgm:pt modelId="{28B41F68-BCBF-44C7-BDEC-A2611278A883}" type="pres">
      <dgm:prSet presAssocID="{AA92E864-A462-4DDD-92C4-075EC4BEDF43}" presName="iconBgRect" presStyleLbl="bgShp" presStyleIdx="1" presStyleCnt="6"/>
      <dgm:spPr/>
    </dgm:pt>
    <dgm:pt modelId="{DA176598-C003-481E-B0C2-AEA283ADBC44}" type="pres">
      <dgm:prSet presAssocID="{AA92E864-A462-4DDD-92C4-075EC4BEDF4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58559C30-D056-4BA8-85AB-B8FCEE94D428}" type="pres">
      <dgm:prSet presAssocID="{AA92E864-A462-4DDD-92C4-075EC4BEDF43}" presName="spaceRect" presStyleCnt="0"/>
      <dgm:spPr/>
    </dgm:pt>
    <dgm:pt modelId="{7E63E622-CF20-424D-AB0D-1D62B2D1F4B2}" type="pres">
      <dgm:prSet presAssocID="{AA92E864-A462-4DDD-92C4-075EC4BEDF43}" presName="textRect" presStyleLbl="revTx" presStyleIdx="1" presStyleCnt="6">
        <dgm:presLayoutVars>
          <dgm:chMax val="1"/>
          <dgm:chPref val="1"/>
        </dgm:presLayoutVars>
      </dgm:prSet>
      <dgm:spPr/>
    </dgm:pt>
    <dgm:pt modelId="{60B360C7-EFFC-4CA7-B6A0-C4152ED78265}" type="pres">
      <dgm:prSet presAssocID="{74C9305A-1916-40CB-9526-9683A4125BC0}" presName="sibTrans" presStyleLbl="sibTrans2D1" presStyleIdx="0" presStyleCnt="0"/>
      <dgm:spPr/>
    </dgm:pt>
    <dgm:pt modelId="{0CF4A797-B6D7-4EFD-9C5C-18430A211D2E}" type="pres">
      <dgm:prSet presAssocID="{0C2B65FA-4910-4665-AFBF-2A1884665349}" presName="compNode" presStyleCnt="0"/>
      <dgm:spPr/>
    </dgm:pt>
    <dgm:pt modelId="{B2B9B6CB-60B0-4ACD-8634-226DD243BA84}" type="pres">
      <dgm:prSet presAssocID="{0C2B65FA-4910-4665-AFBF-2A1884665349}" presName="iconBgRect" presStyleLbl="bgShp" presStyleIdx="2" presStyleCnt="6"/>
      <dgm:spPr/>
    </dgm:pt>
    <dgm:pt modelId="{46A8EADC-A0B6-4321-BFA3-86BFD6E69DB3}" type="pres">
      <dgm:prSet presAssocID="{0C2B65FA-4910-4665-AFBF-2A188466534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D36A8995-5AEE-4937-9CA3-7DF30B22A7F4}" type="pres">
      <dgm:prSet presAssocID="{0C2B65FA-4910-4665-AFBF-2A1884665349}" presName="spaceRect" presStyleCnt="0"/>
      <dgm:spPr/>
    </dgm:pt>
    <dgm:pt modelId="{8DA1FA7A-18F4-4957-B0FA-F83DA4CBF5A6}" type="pres">
      <dgm:prSet presAssocID="{0C2B65FA-4910-4665-AFBF-2A1884665349}" presName="textRect" presStyleLbl="revTx" presStyleIdx="2" presStyleCnt="6">
        <dgm:presLayoutVars>
          <dgm:chMax val="1"/>
          <dgm:chPref val="1"/>
        </dgm:presLayoutVars>
      </dgm:prSet>
      <dgm:spPr/>
    </dgm:pt>
    <dgm:pt modelId="{52CB3FD2-0F18-47AE-A112-1429E95C473A}" type="pres">
      <dgm:prSet presAssocID="{3296B2A2-10FF-45A1-A598-057F19C8A2D0}" presName="sibTrans" presStyleLbl="sibTrans2D1" presStyleIdx="0" presStyleCnt="0"/>
      <dgm:spPr/>
    </dgm:pt>
    <dgm:pt modelId="{A2B52B1E-C5D2-4783-A8B6-4B16FAF8168E}" type="pres">
      <dgm:prSet presAssocID="{39E74E57-BBF8-40D0-AB48-B17818E1A0E4}" presName="compNode" presStyleCnt="0"/>
      <dgm:spPr/>
    </dgm:pt>
    <dgm:pt modelId="{E66314B9-C8C6-473B-B99A-AFE8A4E8913F}" type="pres">
      <dgm:prSet presAssocID="{39E74E57-BBF8-40D0-AB48-B17818E1A0E4}" presName="iconBgRect" presStyleLbl="bgShp" presStyleIdx="3" presStyleCnt="6"/>
      <dgm:spPr/>
    </dgm:pt>
    <dgm:pt modelId="{8E57A509-50CC-4A48-B567-F51AE17959B3}" type="pres">
      <dgm:prSet presAssocID="{39E74E57-BBF8-40D0-AB48-B17818E1A0E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F8CE6370-9AD4-4C31-AB44-1EB0C7D9FFAD}" type="pres">
      <dgm:prSet presAssocID="{39E74E57-BBF8-40D0-AB48-B17818E1A0E4}" presName="spaceRect" presStyleCnt="0"/>
      <dgm:spPr/>
    </dgm:pt>
    <dgm:pt modelId="{D3B51E75-B6C0-4E06-93FF-081A277E2715}" type="pres">
      <dgm:prSet presAssocID="{39E74E57-BBF8-40D0-AB48-B17818E1A0E4}" presName="textRect" presStyleLbl="revTx" presStyleIdx="3" presStyleCnt="6">
        <dgm:presLayoutVars>
          <dgm:chMax val="1"/>
          <dgm:chPref val="1"/>
        </dgm:presLayoutVars>
      </dgm:prSet>
      <dgm:spPr/>
    </dgm:pt>
    <dgm:pt modelId="{EDF8FB01-1AA7-4E5D-9B49-3A330A3D32C1}" type="pres">
      <dgm:prSet presAssocID="{5A2C9EE2-463B-49BA-B6B8-7BEBBF8BBE64}" presName="sibTrans" presStyleLbl="sibTrans2D1" presStyleIdx="0" presStyleCnt="0"/>
      <dgm:spPr/>
    </dgm:pt>
    <dgm:pt modelId="{273446E8-4C3F-48E5-A3C6-5D80FF24EA1A}" type="pres">
      <dgm:prSet presAssocID="{56A7CBE9-EAA2-4323-8496-BC880F13F014}" presName="compNode" presStyleCnt="0"/>
      <dgm:spPr/>
    </dgm:pt>
    <dgm:pt modelId="{6176010B-F52E-4546-9A43-B3CB5DAC51DA}" type="pres">
      <dgm:prSet presAssocID="{56A7CBE9-EAA2-4323-8496-BC880F13F014}" presName="iconBgRect" presStyleLbl="bgShp" presStyleIdx="4" presStyleCnt="6"/>
      <dgm:spPr/>
    </dgm:pt>
    <dgm:pt modelId="{324B7C6E-F119-48C7-8C24-F67745DC2BB9}" type="pres">
      <dgm:prSet presAssocID="{56A7CBE9-EAA2-4323-8496-BC880F13F01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umbs Up Sign"/>
        </a:ext>
      </dgm:extLst>
    </dgm:pt>
    <dgm:pt modelId="{7BCEDD54-5B92-4BC5-9A9E-874981DA66A8}" type="pres">
      <dgm:prSet presAssocID="{56A7CBE9-EAA2-4323-8496-BC880F13F014}" presName="spaceRect" presStyleCnt="0"/>
      <dgm:spPr/>
    </dgm:pt>
    <dgm:pt modelId="{7A2427E7-8F1D-4158-817F-883A00A399FF}" type="pres">
      <dgm:prSet presAssocID="{56A7CBE9-EAA2-4323-8496-BC880F13F014}" presName="textRect" presStyleLbl="revTx" presStyleIdx="4" presStyleCnt="6">
        <dgm:presLayoutVars>
          <dgm:chMax val="1"/>
          <dgm:chPref val="1"/>
        </dgm:presLayoutVars>
      </dgm:prSet>
      <dgm:spPr/>
    </dgm:pt>
    <dgm:pt modelId="{11625E8E-848F-4AEA-9D71-0D3CEF8F3997}" type="pres">
      <dgm:prSet presAssocID="{AE08DCAE-2B6F-435F-8C91-685DB140EE4F}" presName="sibTrans" presStyleLbl="sibTrans2D1" presStyleIdx="0" presStyleCnt="0"/>
      <dgm:spPr/>
    </dgm:pt>
    <dgm:pt modelId="{03DAE5DE-B1D4-45A7-85D3-ABB98620ABF4}" type="pres">
      <dgm:prSet presAssocID="{10082694-B0A0-4C77-9620-22EDB40965C4}" presName="compNode" presStyleCnt="0"/>
      <dgm:spPr/>
    </dgm:pt>
    <dgm:pt modelId="{31461315-4574-4927-9B91-706471DAA47E}" type="pres">
      <dgm:prSet presAssocID="{10082694-B0A0-4C77-9620-22EDB40965C4}" presName="iconBgRect" presStyleLbl="bgShp" presStyleIdx="5" presStyleCnt="6"/>
      <dgm:spPr/>
    </dgm:pt>
    <dgm:pt modelId="{24C986EA-C895-47D6-8FFF-76E412BD50D6}" type="pres">
      <dgm:prSet presAssocID="{10082694-B0A0-4C77-9620-22EDB40965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yncing Cloud"/>
        </a:ext>
      </dgm:extLst>
    </dgm:pt>
    <dgm:pt modelId="{42287FAE-370C-4617-A9CC-6CCAC1DD4FA3}" type="pres">
      <dgm:prSet presAssocID="{10082694-B0A0-4C77-9620-22EDB40965C4}" presName="spaceRect" presStyleCnt="0"/>
      <dgm:spPr/>
    </dgm:pt>
    <dgm:pt modelId="{9ACEA816-687B-4030-BAC5-DAC594A9F319}" type="pres">
      <dgm:prSet presAssocID="{10082694-B0A0-4C77-9620-22EDB40965C4}" presName="textRect" presStyleLbl="revTx" presStyleIdx="5" presStyleCnt="6">
        <dgm:presLayoutVars>
          <dgm:chMax val="1"/>
          <dgm:chPref val="1"/>
        </dgm:presLayoutVars>
      </dgm:prSet>
      <dgm:spPr/>
    </dgm:pt>
  </dgm:ptLst>
  <dgm:cxnLst>
    <dgm:cxn modelId="{2EA25A24-4838-41C9-9D27-05FC3C77666F}" type="presOf" srcId="{74C9305A-1916-40CB-9526-9683A4125BC0}" destId="{60B360C7-EFFC-4CA7-B6A0-C4152ED78265}" srcOrd="0" destOrd="0" presId="urn:microsoft.com/office/officeart/2018/2/layout/IconCircleList"/>
    <dgm:cxn modelId="{591BD32A-6CE4-4FA2-9464-B5EB6A603B29}" type="presOf" srcId="{0C2B65FA-4910-4665-AFBF-2A1884665349}" destId="{8DA1FA7A-18F4-4957-B0FA-F83DA4CBF5A6}" srcOrd="0" destOrd="0" presId="urn:microsoft.com/office/officeart/2018/2/layout/IconCircleList"/>
    <dgm:cxn modelId="{AB2C4531-5BAD-4556-AC4E-2271B8213DB4}" type="presOf" srcId="{10082694-B0A0-4C77-9620-22EDB40965C4}" destId="{9ACEA816-687B-4030-BAC5-DAC594A9F319}" srcOrd="0" destOrd="0" presId="urn:microsoft.com/office/officeart/2018/2/layout/IconCircleList"/>
    <dgm:cxn modelId="{6FADEC3D-CB57-4EC8-9B35-AB64F4871DF6}" type="presOf" srcId="{AE08DCAE-2B6F-435F-8C91-685DB140EE4F}" destId="{11625E8E-848F-4AEA-9D71-0D3CEF8F3997}" srcOrd="0" destOrd="0" presId="urn:microsoft.com/office/officeart/2018/2/layout/IconCircleList"/>
    <dgm:cxn modelId="{97B5B260-B20C-46C7-B0B4-B300EBCCC55F}" type="presOf" srcId="{56A7CBE9-EAA2-4323-8496-BC880F13F014}" destId="{7A2427E7-8F1D-4158-817F-883A00A399FF}" srcOrd="0" destOrd="0" presId="urn:microsoft.com/office/officeart/2018/2/layout/IconCircleList"/>
    <dgm:cxn modelId="{4A226161-5384-431A-A38B-99D9C8039D28}" srcId="{1A6F17DF-5867-4BA9-8E08-8370B14711D0}" destId="{56A7CBE9-EAA2-4323-8496-BC880F13F014}" srcOrd="4" destOrd="0" parTransId="{6ADDF552-3E68-4A6E-84F8-15752B306D7F}" sibTransId="{AE08DCAE-2B6F-435F-8C91-685DB140EE4F}"/>
    <dgm:cxn modelId="{4CD4906E-34F1-44F1-84EB-4ECA231E1070}" type="presOf" srcId="{39E74E57-BBF8-40D0-AB48-B17818E1A0E4}" destId="{D3B51E75-B6C0-4E06-93FF-081A277E2715}" srcOrd="0" destOrd="0" presId="urn:microsoft.com/office/officeart/2018/2/layout/IconCircleList"/>
    <dgm:cxn modelId="{9AB00D72-6F09-4A3D-9BE0-81AE98DE0320}" srcId="{1A6F17DF-5867-4BA9-8E08-8370B14711D0}" destId="{0C2B65FA-4910-4665-AFBF-2A1884665349}" srcOrd="2" destOrd="0" parTransId="{987E6DE2-CAD9-491C-963A-C4C35C70D69A}" sibTransId="{3296B2A2-10FF-45A1-A598-057F19C8A2D0}"/>
    <dgm:cxn modelId="{5F01FD96-33C6-49BC-9CD8-0F6047874C8C}" type="presOf" srcId="{5335F2EC-8D7A-4C0F-A3BA-9AFE3B9D959C}" destId="{D46CBC3A-0AD8-4188-AA84-CFFD72ACD281}" srcOrd="0" destOrd="0" presId="urn:microsoft.com/office/officeart/2018/2/layout/IconCircleList"/>
    <dgm:cxn modelId="{862EDD9F-76FF-4654-8D27-C56433F75C9B}" srcId="{1A6F17DF-5867-4BA9-8E08-8370B14711D0}" destId="{AA92E864-A462-4DDD-92C4-075EC4BEDF43}" srcOrd="1" destOrd="0" parTransId="{A973C612-96E7-4904-963A-86B7C25784ED}" sibTransId="{74C9305A-1916-40CB-9526-9683A4125BC0}"/>
    <dgm:cxn modelId="{54AC51A3-6DB1-4580-B91A-874D1B6047D9}" type="presOf" srcId="{3296B2A2-10FF-45A1-A598-057F19C8A2D0}" destId="{52CB3FD2-0F18-47AE-A112-1429E95C473A}" srcOrd="0" destOrd="0" presId="urn:microsoft.com/office/officeart/2018/2/layout/IconCircleList"/>
    <dgm:cxn modelId="{79B10FBB-3C81-4FD1-B968-A003F645C8D5}" type="presOf" srcId="{AA92E864-A462-4DDD-92C4-075EC4BEDF43}" destId="{7E63E622-CF20-424D-AB0D-1D62B2D1F4B2}" srcOrd="0" destOrd="0" presId="urn:microsoft.com/office/officeart/2018/2/layout/IconCircleList"/>
    <dgm:cxn modelId="{0688B7DB-5699-4FF4-AB57-9674C506004C}" srcId="{1A6F17DF-5867-4BA9-8E08-8370B14711D0}" destId="{C491265D-01F8-45DC-B653-D3760B201D84}" srcOrd="0" destOrd="0" parTransId="{F1F43BCD-0D15-479D-9914-28D183725DDC}" sibTransId="{5335F2EC-8D7A-4C0F-A3BA-9AFE3B9D959C}"/>
    <dgm:cxn modelId="{6C59BBE6-1324-4A83-B878-05BC7ABB30D0}" type="presOf" srcId="{C491265D-01F8-45DC-B653-D3760B201D84}" destId="{2405E046-A7D7-4984-BF40-68BE437BE129}" srcOrd="0" destOrd="0" presId="urn:microsoft.com/office/officeart/2018/2/layout/IconCircleList"/>
    <dgm:cxn modelId="{76E4CCE9-8BEB-453F-A99F-D9CD7CA110F8}" srcId="{1A6F17DF-5867-4BA9-8E08-8370B14711D0}" destId="{10082694-B0A0-4C77-9620-22EDB40965C4}" srcOrd="5" destOrd="0" parTransId="{352BADF7-DF3B-411C-92CD-D6DCC37EB61D}" sibTransId="{C34F5C8E-8DBE-400E-9610-3E420DC96C54}"/>
    <dgm:cxn modelId="{EB43A5F1-7654-4B9D-BF4C-DD9E8EA8A1B4}" type="presOf" srcId="{5A2C9EE2-463B-49BA-B6B8-7BEBBF8BBE64}" destId="{EDF8FB01-1AA7-4E5D-9B49-3A330A3D32C1}" srcOrd="0" destOrd="0" presId="urn:microsoft.com/office/officeart/2018/2/layout/IconCircleList"/>
    <dgm:cxn modelId="{BDA231FD-014B-46E6-BC4A-8F1AAF0B0A57}" srcId="{1A6F17DF-5867-4BA9-8E08-8370B14711D0}" destId="{39E74E57-BBF8-40D0-AB48-B17818E1A0E4}" srcOrd="3" destOrd="0" parTransId="{3D6BBD3C-8103-4859-8B63-E0B1DB4D190A}" sibTransId="{5A2C9EE2-463B-49BA-B6B8-7BEBBF8BBE64}"/>
    <dgm:cxn modelId="{1101C9FE-EE0E-4AFF-A6D5-9F47FFE7BAC9}" type="presOf" srcId="{1A6F17DF-5867-4BA9-8E08-8370B14711D0}" destId="{B91A5F5E-A857-4AB0-AC0D-44A879845F7B}" srcOrd="0" destOrd="0" presId="urn:microsoft.com/office/officeart/2018/2/layout/IconCircleList"/>
    <dgm:cxn modelId="{537331A6-1CB4-4994-89FE-D57C2E5A9F8C}" type="presParOf" srcId="{B91A5F5E-A857-4AB0-AC0D-44A879845F7B}" destId="{538A20A9-227F-41C2-A8A8-59FCC5EEBAC3}" srcOrd="0" destOrd="0" presId="urn:microsoft.com/office/officeart/2018/2/layout/IconCircleList"/>
    <dgm:cxn modelId="{F7F77E6C-2AF9-4FFA-8CCD-7C97F14EE8A9}" type="presParOf" srcId="{538A20A9-227F-41C2-A8A8-59FCC5EEBAC3}" destId="{54FFE8B3-4162-4887-B2BE-E20BD230A456}" srcOrd="0" destOrd="0" presId="urn:microsoft.com/office/officeart/2018/2/layout/IconCircleList"/>
    <dgm:cxn modelId="{0D1F5802-E02A-4847-AAC7-A1CEF548335D}" type="presParOf" srcId="{54FFE8B3-4162-4887-B2BE-E20BD230A456}" destId="{C3373627-9C03-41AB-92A5-7C78804219EF}" srcOrd="0" destOrd="0" presId="urn:microsoft.com/office/officeart/2018/2/layout/IconCircleList"/>
    <dgm:cxn modelId="{885F58FD-B376-4687-8146-6D4CEF012961}" type="presParOf" srcId="{54FFE8B3-4162-4887-B2BE-E20BD230A456}" destId="{857710DB-848A-400D-89C1-B9F855CF026F}" srcOrd="1" destOrd="0" presId="urn:microsoft.com/office/officeart/2018/2/layout/IconCircleList"/>
    <dgm:cxn modelId="{1D732A6B-3B3A-432B-A3B4-913A956D97D5}" type="presParOf" srcId="{54FFE8B3-4162-4887-B2BE-E20BD230A456}" destId="{E6E38074-A24F-4DBF-AAEA-262CD636EC19}" srcOrd="2" destOrd="0" presId="urn:microsoft.com/office/officeart/2018/2/layout/IconCircleList"/>
    <dgm:cxn modelId="{09AB2957-38CD-4DAE-86C5-6D62433E87CE}" type="presParOf" srcId="{54FFE8B3-4162-4887-B2BE-E20BD230A456}" destId="{2405E046-A7D7-4984-BF40-68BE437BE129}" srcOrd="3" destOrd="0" presId="urn:microsoft.com/office/officeart/2018/2/layout/IconCircleList"/>
    <dgm:cxn modelId="{61BE08D1-8419-470C-8F72-1872442293F9}" type="presParOf" srcId="{538A20A9-227F-41C2-A8A8-59FCC5EEBAC3}" destId="{D46CBC3A-0AD8-4188-AA84-CFFD72ACD281}" srcOrd="1" destOrd="0" presId="urn:microsoft.com/office/officeart/2018/2/layout/IconCircleList"/>
    <dgm:cxn modelId="{1340151A-D468-42DE-89AB-811678E6905A}" type="presParOf" srcId="{538A20A9-227F-41C2-A8A8-59FCC5EEBAC3}" destId="{E1263AB0-CB7A-42C0-B4AB-B62808E13086}" srcOrd="2" destOrd="0" presId="urn:microsoft.com/office/officeart/2018/2/layout/IconCircleList"/>
    <dgm:cxn modelId="{1BCB449D-7959-4878-B9AC-BB81A3C6747A}" type="presParOf" srcId="{E1263AB0-CB7A-42C0-B4AB-B62808E13086}" destId="{28B41F68-BCBF-44C7-BDEC-A2611278A883}" srcOrd="0" destOrd="0" presId="urn:microsoft.com/office/officeart/2018/2/layout/IconCircleList"/>
    <dgm:cxn modelId="{B9A561B4-34F5-4054-93EC-1A47C5C97893}" type="presParOf" srcId="{E1263AB0-CB7A-42C0-B4AB-B62808E13086}" destId="{DA176598-C003-481E-B0C2-AEA283ADBC44}" srcOrd="1" destOrd="0" presId="urn:microsoft.com/office/officeart/2018/2/layout/IconCircleList"/>
    <dgm:cxn modelId="{0AB959E8-3765-4E9D-9993-586969ED1442}" type="presParOf" srcId="{E1263AB0-CB7A-42C0-B4AB-B62808E13086}" destId="{58559C30-D056-4BA8-85AB-B8FCEE94D428}" srcOrd="2" destOrd="0" presId="urn:microsoft.com/office/officeart/2018/2/layout/IconCircleList"/>
    <dgm:cxn modelId="{745E74A5-F2DC-444A-999B-243F2E396578}" type="presParOf" srcId="{E1263AB0-CB7A-42C0-B4AB-B62808E13086}" destId="{7E63E622-CF20-424D-AB0D-1D62B2D1F4B2}" srcOrd="3" destOrd="0" presId="urn:microsoft.com/office/officeart/2018/2/layout/IconCircleList"/>
    <dgm:cxn modelId="{AC9D7F1E-B4DC-41A1-82F6-EB44E3879E63}" type="presParOf" srcId="{538A20A9-227F-41C2-A8A8-59FCC5EEBAC3}" destId="{60B360C7-EFFC-4CA7-B6A0-C4152ED78265}" srcOrd="3" destOrd="0" presId="urn:microsoft.com/office/officeart/2018/2/layout/IconCircleList"/>
    <dgm:cxn modelId="{4E6138B4-3E8B-4743-965D-79B8FC7E947D}" type="presParOf" srcId="{538A20A9-227F-41C2-A8A8-59FCC5EEBAC3}" destId="{0CF4A797-B6D7-4EFD-9C5C-18430A211D2E}" srcOrd="4" destOrd="0" presId="urn:microsoft.com/office/officeart/2018/2/layout/IconCircleList"/>
    <dgm:cxn modelId="{E117CE87-3732-44DC-A938-3FD42CA9CC75}" type="presParOf" srcId="{0CF4A797-B6D7-4EFD-9C5C-18430A211D2E}" destId="{B2B9B6CB-60B0-4ACD-8634-226DD243BA84}" srcOrd="0" destOrd="0" presId="urn:microsoft.com/office/officeart/2018/2/layout/IconCircleList"/>
    <dgm:cxn modelId="{537C8AC7-C523-4BB2-BCA7-E8561E8A7195}" type="presParOf" srcId="{0CF4A797-B6D7-4EFD-9C5C-18430A211D2E}" destId="{46A8EADC-A0B6-4321-BFA3-86BFD6E69DB3}" srcOrd="1" destOrd="0" presId="urn:microsoft.com/office/officeart/2018/2/layout/IconCircleList"/>
    <dgm:cxn modelId="{2660C9A4-9AC0-4E28-B8D1-4C6360D68ED5}" type="presParOf" srcId="{0CF4A797-B6D7-4EFD-9C5C-18430A211D2E}" destId="{D36A8995-5AEE-4937-9CA3-7DF30B22A7F4}" srcOrd="2" destOrd="0" presId="urn:microsoft.com/office/officeart/2018/2/layout/IconCircleList"/>
    <dgm:cxn modelId="{C9753FA8-64DF-4E95-B986-6E8EB0E45375}" type="presParOf" srcId="{0CF4A797-B6D7-4EFD-9C5C-18430A211D2E}" destId="{8DA1FA7A-18F4-4957-B0FA-F83DA4CBF5A6}" srcOrd="3" destOrd="0" presId="urn:microsoft.com/office/officeart/2018/2/layout/IconCircleList"/>
    <dgm:cxn modelId="{3F93A377-7126-43A1-8C73-1DBDD2EDC310}" type="presParOf" srcId="{538A20A9-227F-41C2-A8A8-59FCC5EEBAC3}" destId="{52CB3FD2-0F18-47AE-A112-1429E95C473A}" srcOrd="5" destOrd="0" presId="urn:microsoft.com/office/officeart/2018/2/layout/IconCircleList"/>
    <dgm:cxn modelId="{2E117A2C-5F68-44CB-B099-BA0E40A69CEF}" type="presParOf" srcId="{538A20A9-227F-41C2-A8A8-59FCC5EEBAC3}" destId="{A2B52B1E-C5D2-4783-A8B6-4B16FAF8168E}" srcOrd="6" destOrd="0" presId="urn:microsoft.com/office/officeart/2018/2/layout/IconCircleList"/>
    <dgm:cxn modelId="{730EE963-97A4-448A-8B65-F8BD607850D5}" type="presParOf" srcId="{A2B52B1E-C5D2-4783-A8B6-4B16FAF8168E}" destId="{E66314B9-C8C6-473B-B99A-AFE8A4E8913F}" srcOrd="0" destOrd="0" presId="urn:microsoft.com/office/officeart/2018/2/layout/IconCircleList"/>
    <dgm:cxn modelId="{2783F7E2-6A82-4305-9E7C-6E58DEAC315E}" type="presParOf" srcId="{A2B52B1E-C5D2-4783-A8B6-4B16FAF8168E}" destId="{8E57A509-50CC-4A48-B567-F51AE17959B3}" srcOrd="1" destOrd="0" presId="urn:microsoft.com/office/officeart/2018/2/layout/IconCircleList"/>
    <dgm:cxn modelId="{09F1586F-6485-4D06-8147-637FC432B9EF}" type="presParOf" srcId="{A2B52B1E-C5D2-4783-A8B6-4B16FAF8168E}" destId="{F8CE6370-9AD4-4C31-AB44-1EB0C7D9FFAD}" srcOrd="2" destOrd="0" presId="urn:microsoft.com/office/officeart/2018/2/layout/IconCircleList"/>
    <dgm:cxn modelId="{C70CFFA9-722D-4C8A-AEB8-2506E642A599}" type="presParOf" srcId="{A2B52B1E-C5D2-4783-A8B6-4B16FAF8168E}" destId="{D3B51E75-B6C0-4E06-93FF-081A277E2715}" srcOrd="3" destOrd="0" presId="urn:microsoft.com/office/officeart/2018/2/layout/IconCircleList"/>
    <dgm:cxn modelId="{5624104C-B99E-4579-8A60-213BB2C684E8}" type="presParOf" srcId="{538A20A9-227F-41C2-A8A8-59FCC5EEBAC3}" destId="{EDF8FB01-1AA7-4E5D-9B49-3A330A3D32C1}" srcOrd="7" destOrd="0" presId="urn:microsoft.com/office/officeart/2018/2/layout/IconCircleList"/>
    <dgm:cxn modelId="{97051333-C735-411F-8005-B9088AA2D368}" type="presParOf" srcId="{538A20A9-227F-41C2-A8A8-59FCC5EEBAC3}" destId="{273446E8-4C3F-48E5-A3C6-5D80FF24EA1A}" srcOrd="8" destOrd="0" presId="urn:microsoft.com/office/officeart/2018/2/layout/IconCircleList"/>
    <dgm:cxn modelId="{9ABBD25D-2692-41C8-80CB-6F87947644E1}" type="presParOf" srcId="{273446E8-4C3F-48E5-A3C6-5D80FF24EA1A}" destId="{6176010B-F52E-4546-9A43-B3CB5DAC51DA}" srcOrd="0" destOrd="0" presId="urn:microsoft.com/office/officeart/2018/2/layout/IconCircleList"/>
    <dgm:cxn modelId="{A9592389-DFB5-4D20-A5E2-8A8E72D2C32F}" type="presParOf" srcId="{273446E8-4C3F-48E5-A3C6-5D80FF24EA1A}" destId="{324B7C6E-F119-48C7-8C24-F67745DC2BB9}" srcOrd="1" destOrd="0" presId="urn:microsoft.com/office/officeart/2018/2/layout/IconCircleList"/>
    <dgm:cxn modelId="{BFDA509F-869E-4B89-856A-ACA3D34A45E1}" type="presParOf" srcId="{273446E8-4C3F-48E5-A3C6-5D80FF24EA1A}" destId="{7BCEDD54-5B92-4BC5-9A9E-874981DA66A8}" srcOrd="2" destOrd="0" presId="urn:microsoft.com/office/officeart/2018/2/layout/IconCircleList"/>
    <dgm:cxn modelId="{AA7C2BE0-E2E9-47FD-A570-4DEDB6A7599D}" type="presParOf" srcId="{273446E8-4C3F-48E5-A3C6-5D80FF24EA1A}" destId="{7A2427E7-8F1D-4158-817F-883A00A399FF}" srcOrd="3" destOrd="0" presId="urn:microsoft.com/office/officeart/2018/2/layout/IconCircleList"/>
    <dgm:cxn modelId="{C35C7EFF-8696-43DD-8853-70D750426A3E}" type="presParOf" srcId="{538A20A9-227F-41C2-A8A8-59FCC5EEBAC3}" destId="{11625E8E-848F-4AEA-9D71-0D3CEF8F3997}" srcOrd="9" destOrd="0" presId="urn:microsoft.com/office/officeart/2018/2/layout/IconCircleList"/>
    <dgm:cxn modelId="{842AF0C8-C6EF-4682-A83B-BA3DA8273D2E}" type="presParOf" srcId="{538A20A9-227F-41C2-A8A8-59FCC5EEBAC3}" destId="{03DAE5DE-B1D4-45A7-85D3-ABB98620ABF4}" srcOrd="10" destOrd="0" presId="urn:microsoft.com/office/officeart/2018/2/layout/IconCircleList"/>
    <dgm:cxn modelId="{24928A2E-AF0D-46A5-883E-CDC62D38F25C}" type="presParOf" srcId="{03DAE5DE-B1D4-45A7-85D3-ABB98620ABF4}" destId="{31461315-4574-4927-9B91-706471DAA47E}" srcOrd="0" destOrd="0" presId="urn:microsoft.com/office/officeart/2018/2/layout/IconCircleList"/>
    <dgm:cxn modelId="{83744BA1-97A1-46C6-8ACC-9B2EFB12BC70}" type="presParOf" srcId="{03DAE5DE-B1D4-45A7-85D3-ABB98620ABF4}" destId="{24C986EA-C895-47D6-8FFF-76E412BD50D6}" srcOrd="1" destOrd="0" presId="urn:microsoft.com/office/officeart/2018/2/layout/IconCircleList"/>
    <dgm:cxn modelId="{60F16BB7-CAC5-46E8-82E3-090495D5DF7C}" type="presParOf" srcId="{03DAE5DE-B1D4-45A7-85D3-ABB98620ABF4}" destId="{42287FAE-370C-4617-A9CC-6CCAC1DD4FA3}" srcOrd="2" destOrd="0" presId="urn:microsoft.com/office/officeart/2018/2/layout/IconCircleList"/>
    <dgm:cxn modelId="{D7F740B8-95BF-404D-BEB0-B11678AAC96D}" type="presParOf" srcId="{03DAE5DE-B1D4-45A7-85D3-ABB98620ABF4}" destId="{9ACEA816-687B-4030-BAC5-DAC594A9F31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5C4CAE-209A-4B30-ADA0-917ABD09CF2E}"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376785E1-8970-4BFD-AB9C-BC8D83E90BCB}">
      <dgm:prSet/>
      <dgm:spPr/>
      <dgm:t>
        <a:bodyPr/>
        <a:lstStyle/>
        <a:p>
          <a:r>
            <a:rPr lang="en-US" b="1" dirty="0"/>
            <a:t>Deploy Terraform using Azure DevOps </a:t>
          </a:r>
          <a:r>
            <a:rPr lang="en-US" b="1" dirty="0">
              <a:hlinkClick xmlns:r="http://schemas.openxmlformats.org/officeDocument/2006/relationships" r:id="rId1"/>
            </a:rPr>
            <a:t>https://thomasthornton.cloud/2020/07/08/deploy-terraform-using-azure-devops/</a:t>
          </a:r>
          <a:r>
            <a:rPr lang="en-US" b="1" dirty="0"/>
            <a:t> </a:t>
          </a:r>
          <a:endParaRPr lang="en-US" dirty="0"/>
        </a:p>
      </dgm:t>
    </dgm:pt>
    <dgm:pt modelId="{1489FB0A-600D-46B2-A7C9-8743EC34AD20}" type="parTrans" cxnId="{79AE3B7A-352D-4689-936A-BCD5CD2F159F}">
      <dgm:prSet/>
      <dgm:spPr/>
      <dgm:t>
        <a:bodyPr/>
        <a:lstStyle/>
        <a:p>
          <a:endParaRPr lang="en-US"/>
        </a:p>
      </dgm:t>
    </dgm:pt>
    <dgm:pt modelId="{C70865DB-3ABB-46E5-81F4-E91D2F3FB949}" type="sibTrans" cxnId="{79AE3B7A-352D-4689-936A-BCD5CD2F159F}">
      <dgm:prSet phldrT="1" phldr="0"/>
      <dgm:spPr/>
      <dgm:t>
        <a:bodyPr/>
        <a:lstStyle/>
        <a:p>
          <a:r>
            <a:rPr lang="en-US"/>
            <a:t>1</a:t>
          </a:r>
        </a:p>
      </dgm:t>
    </dgm:pt>
    <dgm:pt modelId="{B68B6922-5AEC-4981-A33F-85AC7EA8A7C6}">
      <dgm:prSet/>
      <dgm:spPr/>
      <dgm:t>
        <a:bodyPr/>
        <a:lstStyle/>
        <a:p>
          <a:r>
            <a:rPr lang="en-US" b="1" dirty="0"/>
            <a:t>Validating Terraform Code During a Pull request in Azure DevOps </a:t>
          </a:r>
          <a:r>
            <a:rPr lang="en-US" b="1" dirty="0">
              <a:hlinkClick xmlns:r="http://schemas.openxmlformats.org/officeDocument/2006/relationships" r:id="rId2"/>
            </a:rPr>
            <a:t>https://thomasthornton.cloud/2020/07/29/validating-terraform-code-during-a-pull-request-in-azure-devops/</a:t>
          </a:r>
          <a:r>
            <a:rPr lang="en-US" b="1" dirty="0"/>
            <a:t> </a:t>
          </a:r>
          <a:endParaRPr lang="en-US" dirty="0"/>
        </a:p>
      </dgm:t>
    </dgm:pt>
    <dgm:pt modelId="{0EC9C867-12B3-4749-9BC8-BBC7C7BA8452}" type="parTrans" cxnId="{F6582F7B-6983-48ED-8147-88AD618101AB}">
      <dgm:prSet/>
      <dgm:spPr/>
      <dgm:t>
        <a:bodyPr/>
        <a:lstStyle/>
        <a:p>
          <a:endParaRPr lang="en-US"/>
        </a:p>
      </dgm:t>
    </dgm:pt>
    <dgm:pt modelId="{9CAEB827-64AF-4F45-A53B-D76E43051602}" type="sibTrans" cxnId="{F6582F7B-6983-48ED-8147-88AD618101AB}">
      <dgm:prSet phldrT="2" phldr="0"/>
      <dgm:spPr/>
      <dgm:t>
        <a:bodyPr/>
        <a:lstStyle/>
        <a:p>
          <a:r>
            <a:rPr lang="en-US"/>
            <a:t>2</a:t>
          </a:r>
        </a:p>
      </dgm:t>
    </dgm:pt>
    <dgm:pt modelId="{32F6381D-459D-4750-9E1A-DE44FDA318F1}">
      <dgm:prSet/>
      <dgm:spPr/>
      <dgm:t>
        <a:bodyPr/>
        <a:lstStyle/>
        <a:p>
          <a:r>
            <a:rPr lang="en-US" b="1" dirty="0"/>
            <a:t>Deploying Terraform from Develop to Production consecutively using Azure DevOps </a:t>
          </a:r>
          <a:r>
            <a:rPr lang="en-US" b="1" dirty="0">
              <a:hlinkClick xmlns:r="http://schemas.openxmlformats.org/officeDocument/2006/relationships" r:id="rId3"/>
            </a:rPr>
            <a:t>https://thomasthornton.cloud/2020/09/22/deploying-terraform-from-develop-to-production-consecutively-using-azure-devops/</a:t>
          </a:r>
          <a:r>
            <a:rPr lang="en-US" b="1" dirty="0"/>
            <a:t> </a:t>
          </a:r>
          <a:endParaRPr lang="en-US" dirty="0"/>
        </a:p>
      </dgm:t>
    </dgm:pt>
    <dgm:pt modelId="{9CED539B-C1D1-49A2-8113-166A63D3427F}" type="parTrans" cxnId="{550AF60E-2633-4B0A-8BC6-18DD4C45EA8D}">
      <dgm:prSet/>
      <dgm:spPr/>
      <dgm:t>
        <a:bodyPr/>
        <a:lstStyle/>
        <a:p>
          <a:endParaRPr lang="en-US"/>
        </a:p>
      </dgm:t>
    </dgm:pt>
    <dgm:pt modelId="{8EF6B428-FC31-4380-BC31-D1D1239EC862}" type="sibTrans" cxnId="{550AF60E-2633-4B0A-8BC6-18DD4C45EA8D}">
      <dgm:prSet phldrT="3" phldr="0"/>
      <dgm:spPr/>
      <dgm:t>
        <a:bodyPr/>
        <a:lstStyle/>
        <a:p>
          <a:r>
            <a:rPr lang="en-US"/>
            <a:t>3</a:t>
          </a:r>
        </a:p>
      </dgm:t>
    </dgm:pt>
    <dgm:pt modelId="{6D0BFD31-0BE8-41C4-85F9-70A3E64E7E4C}">
      <dgm:prSet/>
      <dgm:spPr/>
      <dgm:t>
        <a:bodyPr/>
        <a:lstStyle/>
        <a:p>
          <a:pPr rtl="0"/>
          <a:r>
            <a:rPr lang="en-US" b="1"/>
            <a:t>Inspec-Azure in Azure DevOps Pipeline </a:t>
          </a:r>
          <a:r>
            <a:rPr lang="en-US" b="1">
              <a:hlinkClick xmlns:r="http://schemas.openxmlformats.org/officeDocument/2006/relationships" r:id="rId4"/>
            </a:rPr>
            <a:t>https://thomasthornton.cloud/2020/08/27/inspec-azure-in-azure-devops-pipeline/</a:t>
          </a:r>
          <a:r>
            <a:rPr lang="en-US" b="1">
              <a:latin typeface="Calibri Light" panose="020F0302020204030204"/>
            </a:rPr>
            <a:t> </a:t>
          </a:r>
          <a:endParaRPr lang="en-US">
            <a:latin typeface="Calibri Light" panose="020F0302020204030204"/>
          </a:endParaRPr>
        </a:p>
      </dgm:t>
    </dgm:pt>
    <dgm:pt modelId="{8B0183CC-0EF6-4BFA-8F2F-668F594232E0}" type="parTrans" cxnId="{16B1D701-10B1-4F61-9384-2A04E472A0DB}">
      <dgm:prSet/>
      <dgm:spPr/>
      <dgm:t>
        <a:bodyPr/>
        <a:lstStyle/>
        <a:p>
          <a:endParaRPr lang="en-US"/>
        </a:p>
      </dgm:t>
    </dgm:pt>
    <dgm:pt modelId="{B763814A-694A-4780-845D-8558DD6BAEC7}" type="sibTrans" cxnId="{16B1D701-10B1-4F61-9384-2A04E472A0DB}">
      <dgm:prSet phldrT="4" phldr="0"/>
      <dgm:spPr/>
      <dgm:t>
        <a:bodyPr/>
        <a:lstStyle/>
        <a:p>
          <a:r>
            <a:rPr lang="en-US"/>
            <a:t>4</a:t>
          </a:r>
        </a:p>
      </dgm:t>
    </dgm:pt>
    <dgm:pt modelId="{320863D5-C730-45C7-85DA-A3EE8569AAAD}">
      <dgm:prSet/>
      <dgm:spPr/>
      <dgm:t>
        <a:bodyPr/>
        <a:lstStyle/>
        <a:p>
          <a:pPr rtl="0"/>
          <a:r>
            <a:rPr lang="en-US" b="1"/>
            <a:t>Azure DevOps – 6 Recommendations to help with securing your branches </a:t>
          </a:r>
          <a:r>
            <a:rPr lang="en-US" b="1">
              <a:hlinkClick xmlns:r="http://schemas.openxmlformats.org/officeDocument/2006/relationships" r:id="rId5"/>
            </a:rPr>
            <a:t>https://thomasthornton.cloud/2020/09/03/azure-devops-6-recommendations-to-help-with-securing-your-branches/</a:t>
          </a:r>
          <a:r>
            <a:rPr lang="en-US" b="1">
              <a:latin typeface="Calibri Light" panose="020F0302020204030204"/>
            </a:rPr>
            <a:t> </a:t>
          </a:r>
          <a:endParaRPr lang="en-US"/>
        </a:p>
      </dgm:t>
    </dgm:pt>
    <dgm:pt modelId="{401B6B6E-DD44-4B33-AB1F-443FFEAD10F1}" type="parTrans" cxnId="{51DC854F-CA28-40C2-8D8A-8E01C162CBFC}">
      <dgm:prSet/>
      <dgm:spPr/>
      <dgm:t>
        <a:bodyPr/>
        <a:lstStyle/>
        <a:p>
          <a:endParaRPr lang="en-US"/>
        </a:p>
      </dgm:t>
    </dgm:pt>
    <dgm:pt modelId="{21163DE7-CB79-491E-9182-D073E37F82D7}" type="sibTrans" cxnId="{51DC854F-CA28-40C2-8D8A-8E01C162CBFC}">
      <dgm:prSet phldrT="5" phldr="0"/>
      <dgm:spPr/>
      <dgm:t>
        <a:bodyPr/>
        <a:lstStyle/>
        <a:p>
          <a:r>
            <a:rPr lang="en-US"/>
            <a:t>5</a:t>
          </a:r>
        </a:p>
      </dgm:t>
    </dgm:pt>
    <dgm:pt modelId="{3D06C438-AB43-4988-9C97-E2E0642370C9}">
      <dgm:prSet/>
      <dgm:spPr/>
      <dgm:t>
        <a:bodyPr/>
        <a:lstStyle/>
        <a:p>
          <a:pPr rtl="0"/>
          <a:r>
            <a:rPr lang="en-US" b="1">
              <a:latin typeface="Calibri Light" panose="020F0302020204030204"/>
            </a:rPr>
            <a:t>GitHub for demo/slides</a:t>
          </a:r>
          <a:br>
            <a:rPr lang="en-US" b="1">
              <a:latin typeface="Calibri Light" panose="020F0302020204030204"/>
            </a:rPr>
          </a:br>
          <a:r>
            <a:rPr lang="en-US" b="1">
              <a:latin typeface="Calibri Light" panose="020F0302020204030204"/>
            </a:rPr>
            <a:t> </a:t>
          </a:r>
          <a:r>
            <a:rPr lang="en-US" b="0">
              <a:hlinkClick xmlns:r="http://schemas.openxmlformats.org/officeDocument/2006/relationships" r:id="rId6"/>
            </a:rPr>
            <a:t>https://github.com/thomast1906/talks-and-demos/tree/main/Azure-Notts-DevOps</a:t>
          </a:r>
          <a:r>
            <a:rPr lang="en-US" b="0">
              <a:latin typeface="Calibri Light" panose="020F0302020204030204"/>
            </a:rPr>
            <a:t> </a:t>
          </a:r>
          <a:endParaRPr lang="en-US" b="0"/>
        </a:p>
      </dgm:t>
    </dgm:pt>
    <dgm:pt modelId="{AF38C9A0-42CF-426B-813B-0EDCD8BE75A8}" type="parTrans" cxnId="{742A238F-09DE-47C7-8897-D9EDACBA9566}">
      <dgm:prSet/>
      <dgm:spPr/>
      <dgm:t>
        <a:bodyPr/>
        <a:lstStyle/>
        <a:p>
          <a:endParaRPr lang="en-US"/>
        </a:p>
      </dgm:t>
    </dgm:pt>
    <dgm:pt modelId="{6C164CF7-5FD4-47BB-A0E7-22D8E16600C8}" type="sibTrans" cxnId="{742A238F-09DE-47C7-8897-D9EDACBA9566}">
      <dgm:prSet phldrT="6" phldr="0"/>
      <dgm:spPr/>
      <dgm:t>
        <a:bodyPr/>
        <a:lstStyle/>
        <a:p>
          <a:r>
            <a:rPr lang="en-US"/>
            <a:t>6</a:t>
          </a:r>
        </a:p>
      </dgm:t>
    </dgm:pt>
    <dgm:pt modelId="{831F863D-3B46-43B2-880E-CA996D0137D2}" type="pres">
      <dgm:prSet presAssocID="{E65C4CAE-209A-4B30-ADA0-917ABD09CF2E}" presName="linearFlow" presStyleCnt="0">
        <dgm:presLayoutVars>
          <dgm:dir/>
          <dgm:animLvl val="lvl"/>
          <dgm:resizeHandles val="exact"/>
        </dgm:presLayoutVars>
      </dgm:prSet>
      <dgm:spPr/>
    </dgm:pt>
    <dgm:pt modelId="{F02B1772-9815-453D-8909-0B6811EFF5A5}" type="pres">
      <dgm:prSet presAssocID="{376785E1-8970-4BFD-AB9C-BC8D83E90BCB}" presName="compositeNode" presStyleCnt="0"/>
      <dgm:spPr/>
    </dgm:pt>
    <dgm:pt modelId="{D1CFDB5C-CED8-41AF-9C25-2B2C5561620A}" type="pres">
      <dgm:prSet presAssocID="{376785E1-8970-4BFD-AB9C-BC8D83E90BCB}" presName="parTx" presStyleLbl="node1" presStyleIdx="0" presStyleCnt="0">
        <dgm:presLayoutVars>
          <dgm:chMax val="0"/>
          <dgm:chPref val="0"/>
          <dgm:bulletEnabled val="1"/>
        </dgm:presLayoutVars>
      </dgm:prSet>
      <dgm:spPr/>
    </dgm:pt>
    <dgm:pt modelId="{05D31FD8-4BC9-4BB2-8B1D-6AF204C54371}" type="pres">
      <dgm:prSet presAssocID="{376785E1-8970-4BFD-AB9C-BC8D83E90BCB}" presName="parSh" presStyleCnt="0"/>
      <dgm:spPr/>
    </dgm:pt>
    <dgm:pt modelId="{ACA61210-3D99-473F-A631-33D93F4B9469}" type="pres">
      <dgm:prSet presAssocID="{376785E1-8970-4BFD-AB9C-BC8D83E90BCB}" presName="lineNode" presStyleLbl="alignAccFollowNode1" presStyleIdx="0" presStyleCnt="18"/>
      <dgm:spPr/>
    </dgm:pt>
    <dgm:pt modelId="{E0D069F3-1885-4286-8732-FDF580786692}" type="pres">
      <dgm:prSet presAssocID="{376785E1-8970-4BFD-AB9C-BC8D83E90BCB}" presName="lineArrowNode" presStyleLbl="alignAccFollowNode1" presStyleIdx="1" presStyleCnt="18"/>
      <dgm:spPr/>
    </dgm:pt>
    <dgm:pt modelId="{3DEBFA22-F885-47FA-AC43-1279AB51DCA8}" type="pres">
      <dgm:prSet presAssocID="{C70865DB-3ABB-46E5-81F4-E91D2F3FB949}" presName="sibTransNodeCircle" presStyleLbl="alignNode1" presStyleIdx="0" presStyleCnt="6">
        <dgm:presLayoutVars>
          <dgm:chMax val="0"/>
          <dgm:bulletEnabled/>
        </dgm:presLayoutVars>
      </dgm:prSet>
      <dgm:spPr/>
    </dgm:pt>
    <dgm:pt modelId="{55895207-CF7A-4FE7-976F-D46D3FA0C4F0}" type="pres">
      <dgm:prSet presAssocID="{C70865DB-3ABB-46E5-81F4-E91D2F3FB949}" presName="spacerBetweenCircleAndCallout" presStyleCnt="0">
        <dgm:presLayoutVars/>
      </dgm:prSet>
      <dgm:spPr/>
    </dgm:pt>
    <dgm:pt modelId="{58CA07AD-8B1A-47A0-BCAF-94E97C8EC30F}" type="pres">
      <dgm:prSet presAssocID="{376785E1-8970-4BFD-AB9C-BC8D83E90BCB}" presName="nodeText" presStyleLbl="alignAccFollowNode1" presStyleIdx="2" presStyleCnt="18">
        <dgm:presLayoutVars>
          <dgm:bulletEnabled val="1"/>
        </dgm:presLayoutVars>
      </dgm:prSet>
      <dgm:spPr/>
    </dgm:pt>
    <dgm:pt modelId="{6F1B0915-7B2D-41AF-AB34-1E53E2DF48A9}" type="pres">
      <dgm:prSet presAssocID="{C70865DB-3ABB-46E5-81F4-E91D2F3FB949}" presName="sibTransComposite" presStyleCnt="0"/>
      <dgm:spPr/>
    </dgm:pt>
    <dgm:pt modelId="{67F3B7EA-E288-4275-998A-E6B13460AC17}" type="pres">
      <dgm:prSet presAssocID="{B68B6922-5AEC-4981-A33F-85AC7EA8A7C6}" presName="compositeNode" presStyleCnt="0"/>
      <dgm:spPr/>
    </dgm:pt>
    <dgm:pt modelId="{49E3D6A3-BA85-4D40-9450-2AE03CEE9B5F}" type="pres">
      <dgm:prSet presAssocID="{B68B6922-5AEC-4981-A33F-85AC7EA8A7C6}" presName="parTx" presStyleLbl="node1" presStyleIdx="0" presStyleCnt="0">
        <dgm:presLayoutVars>
          <dgm:chMax val="0"/>
          <dgm:chPref val="0"/>
          <dgm:bulletEnabled val="1"/>
        </dgm:presLayoutVars>
      </dgm:prSet>
      <dgm:spPr/>
    </dgm:pt>
    <dgm:pt modelId="{52762576-B5D6-4278-9E6A-54D4E9B67AED}" type="pres">
      <dgm:prSet presAssocID="{B68B6922-5AEC-4981-A33F-85AC7EA8A7C6}" presName="parSh" presStyleCnt="0"/>
      <dgm:spPr/>
    </dgm:pt>
    <dgm:pt modelId="{46FAA0D3-B534-4F2D-8A67-E3C3E61014E9}" type="pres">
      <dgm:prSet presAssocID="{B68B6922-5AEC-4981-A33F-85AC7EA8A7C6}" presName="lineNode" presStyleLbl="alignAccFollowNode1" presStyleIdx="3" presStyleCnt="18"/>
      <dgm:spPr/>
    </dgm:pt>
    <dgm:pt modelId="{E7AC90F8-8EE7-4F03-A40E-7CAB7AC12985}" type="pres">
      <dgm:prSet presAssocID="{B68B6922-5AEC-4981-A33F-85AC7EA8A7C6}" presName="lineArrowNode" presStyleLbl="alignAccFollowNode1" presStyleIdx="4" presStyleCnt="18"/>
      <dgm:spPr/>
    </dgm:pt>
    <dgm:pt modelId="{D1488273-8799-4E49-893F-A4926740C75A}" type="pres">
      <dgm:prSet presAssocID="{9CAEB827-64AF-4F45-A53B-D76E43051602}" presName="sibTransNodeCircle" presStyleLbl="alignNode1" presStyleIdx="1" presStyleCnt="6">
        <dgm:presLayoutVars>
          <dgm:chMax val="0"/>
          <dgm:bulletEnabled/>
        </dgm:presLayoutVars>
      </dgm:prSet>
      <dgm:spPr/>
    </dgm:pt>
    <dgm:pt modelId="{95DFD10C-1AC5-4318-826B-355414F5CF1E}" type="pres">
      <dgm:prSet presAssocID="{9CAEB827-64AF-4F45-A53B-D76E43051602}" presName="spacerBetweenCircleAndCallout" presStyleCnt="0">
        <dgm:presLayoutVars/>
      </dgm:prSet>
      <dgm:spPr/>
    </dgm:pt>
    <dgm:pt modelId="{CF246605-F48E-4FCB-AC82-68CA61AAF774}" type="pres">
      <dgm:prSet presAssocID="{B68B6922-5AEC-4981-A33F-85AC7EA8A7C6}" presName="nodeText" presStyleLbl="alignAccFollowNode1" presStyleIdx="5" presStyleCnt="18">
        <dgm:presLayoutVars>
          <dgm:bulletEnabled val="1"/>
        </dgm:presLayoutVars>
      </dgm:prSet>
      <dgm:spPr/>
    </dgm:pt>
    <dgm:pt modelId="{65F35287-61DF-4D11-BE9A-60E00E7EAF75}" type="pres">
      <dgm:prSet presAssocID="{9CAEB827-64AF-4F45-A53B-D76E43051602}" presName="sibTransComposite" presStyleCnt="0"/>
      <dgm:spPr/>
    </dgm:pt>
    <dgm:pt modelId="{56C469AB-8C00-4AFC-9204-6A2EEC9ADA7B}" type="pres">
      <dgm:prSet presAssocID="{32F6381D-459D-4750-9E1A-DE44FDA318F1}" presName="compositeNode" presStyleCnt="0"/>
      <dgm:spPr/>
    </dgm:pt>
    <dgm:pt modelId="{245F5ECE-DEB8-4AA4-8046-46209F34B0BF}" type="pres">
      <dgm:prSet presAssocID="{32F6381D-459D-4750-9E1A-DE44FDA318F1}" presName="parTx" presStyleLbl="node1" presStyleIdx="0" presStyleCnt="0">
        <dgm:presLayoutVars>
          <dgm:chMax val="0"/>
          <dgm:chPref val="0"/>
          <dgm:bulletEnabled val="1"/>
        </dgm:presLayoutVars>
      </dgm:prSet>
      <dgm:spPr/>
    </dgm:pt>
    <dgm:pt modelId="{C0F34411-9913-4A34-8377-57EE050F4ACF}" type="pres">
      <dgm:prSet presAssocID="{32F6381D-459D-4750-9E1A-DE44FDA318F1}" presName="parSh" presStyleCnt="0"/>
      <dgm:spPr/>
    </dgm:pt>
    <dgm:pt modelId="{EFF404DB-ECD6-4CC6-824D-D4A1BCA27633}" type="pres">
      <dgm:prSet presAssocID="{32F6381D-459D-4750-9E1A-DE44FDA318F1}" presName="lineNode" presStyleLbl="alignAccFollowNode1" presStyleIdx="6" presStyleCnt="18"/>
      <dgm:spPr/>
    </dgm:pt>
    <dgm:pt modelId="{2532EC62-F364-4B45-8B5C-0E03E98D3956}" type="pres">
      <dgm:prSet presAssocID="{32F6381D-459D-4750-9E1A-DE44FDA318F1}" presName="lineArrowNode" presStyleLbl="alignAccFollowNode1" presStyleIdx="7" presStyleCnt="18"/>
      <dgm:spPr/>
    </dgm:pt>
    <dgm:pt modelId="{D17FBD65-3591-4201-B144-62F45409A936}" type="pres">
      <dgm:prSet presAssocID="{8EF6B428-FC31-4380-BC31-D1D1239EC862}" presName="sibTransNodeCircle" presStyleLbl="alignNode1" presStyleIdx="2" presStyleCnt="6">
        <dgm:presLayoutVars>
          <dgm:chMax val="0"/>
          <dgm:bulletEnabled/>
        </dgm:presLayoutVars>
      </dgm:prSet>
      <dgm:spPr/>
    </dgm:pt>
    <dgm:pt modelId="{4ADEBB02-36DF-473F-B54F-B39CADFB718A}" type="pres">
      <dgm:prSet presAssocID="{8EF6B428-FC31-4380-BC31-D1D1239EC862}" presName="spacerBetweenCircleAndCallout" presStyleCnt="0">
        <dgm:presLayoutVars/>
      </dgm:prSet>
      <dgm:spPr/>
    </dgm:pt>
    <dgm:pt modelId="{D6D2EBEF-0E17-45FC-86AC-C73EFCA2C20B}" type="pres">
      <dgm:prSet presAssocID="{32F6381D-459D-4750-9E1A-DE44FDA318F1}" presName="nodeText" presStyleLbl="alignAccFollowNode1" presStyleIdx="8" presStyleCnt="18">
        <dgm:presLayoutVars>
          <dgm:bulletEnabled val="1"/>
        </dgm:presLayoutVars>
      </dgm:prSet>
      <dgm:spPr/>
    </dgm:pt>
    <dgm:pt modelId="{24C9EB25-8CC2-4084-9960-50B8DF14D857}" type="pres">
      <dgm:prSet presAssocID="{8EF6B428-FC31-4380-BC31-D1D1239EC862}" presName="sibTransComposite" presStyleCnt="0"/>
      <dgm:spPr/>
    </dgm:pt>
    <dgm:pt modelId="{CC5F79B1-658C-4AAD-B4FC-8E448A500105}" type="pres">
      <dgm:prSet presAssocID="{6D0BFD31-0BE8-41C4-85F9-70A3E64E7E4C}" presName="compositeNode" presStyleCnt="0"/>
      <dgm:spPr/>
    </dgm:pt>
    <dgm:pt modelId="{093C5B8F-D545-4D21-A2F7-DB430FD1D57D}" type="pres">
      <dgm:prSet presAssocID="{6D0BFD31-0BE8-41C4-85F9-70A3E64E7E4C}" presName="parTx" presStyleLbl="node1" presStyleIdx="0" presStyleCnt="0">
        <dgm:presLayoutVars>
          <dgm:chMax val="0"/>
          <dgm:chPref val="0"/>
          <dgm:bulletEnabled val="1"/>
        </dgm:presLayoutVars>
      </dgm:prSet>
      <dgm:spPr/>
    </dgm:pt>
    <dgm:pt modelId="{1D572AFF-D48F-4465-8911-AB2E11ECB11F}" type="pres">
      <dgm:prSet presAssocID="{6D0BFD31-0BE8-41C4-85F9-70A3E64E7E4C}" presName="parSh" presStyleCnt="0"/>
      <dgm:spPr/>
    </dgm:pt>
    <dgm:pt modelId="{86EC4782-35E3-4F95-BBF2-8DF0D7B0AC1A}" type="pres">
      <dgm:prSet presAssocID="{6D0BFD31-0BE8-41C4-85F9-70A3E64E7E4C}" presName="lineNode" presStyleLbl="alignAccFollowNode1" presStyleIdx="9" presStyleCnt="18"/>
      <dgm:spPr/>
    </dgm:pt>
    <dgm:pt modelId="{E21A6064-6AB0-4D13-9306-981E1A040A3C}" type="pres">
      <dgm:prSet presAssocID="{6D0BFD31-0BE8-41C4-85F9-70A3E64E7E4C}" presName="lineArrowNode" presStyleLbl="alignAccFollowNode1" presStyleIdx="10" presStyleCnt="18"/>
      <dgm:spPr/>
    </dgm:pt>
    <dgm:pt modelId="{5A428A20-ABDB-4894-971C-125206B61138}" type="pres">
      <dgm:prSet presAssocID="{B763814A-694A-4780-845D-8558DD6BAEC7}" presName="sibTransNodeCircle" presStyleLbl="alignNode1" presStyleIdx="3" presStyleCnt="6">
        <dgm:presLayoutVars>
          <dgm:chMax val="0"/>
          <dgm:bulletEnabled/>
        </dgm:presLayoutVars>
      </dgm:prSet>
      <dgm:spPr/>
    </dgm:pt>
    <dgm:pt modelId="{99DC3A4B-942E-4E28-8F92-24D18D794C01}" type="pres">
      <dgm:prSet presAssocID="{B763814A-694A-4780-845D-8558DD6BAEC7}" presName="spacerBetweenCircleAndCallout" presStyleCnt="0">
        <dgm:presLayoutVars/>
      </dgm:prSet>
      <dgm:spPr/>
    </dgm:pt>
    <dgm:pt modelId="{422E526C-5F2B-4076-AC71-10FB6BE24F26}" type="pres">
      <dgm:prSet presAssocID="{6D0BFD31-0BE8-41C4-85F9-70A3E64E7E4C}" presName="nodeText" presStyleLbl="alignAccFollowNode1" presStyleIdx="11" presStyleCnt="18">
        <dgm:presLayoutVars>
          <dgm:bulletEnabled val="1"/>
        </dgm:presLayoutVars>
      </dgm:prSet>
      <dgm:spPr/>
    </dgm:pt>
    <dgm:pt modelId="{13060399-1028-4831-A4DD-1D64ACA9D75B}" type="pres">
      <dgm:prSet presAssocID="{B763814A-694A-4780-845D-8558DD6BAEC7}" presName="sibTransComposite" presStyleCnt="0"/>
      <dgm:spPr/>
    </dgm:pt>
    <dgm:pt modelId="{C3042381-9122-4A29-8AC7-DD06E2454AFE}" type="pres">
      <dgm:prSet presAssocID="{320863D5-C730-45C7-85DA-A3EE8569AAAD}" presName="compositeNode" presStyleCnt="0"/>
      <dgm:spPr/>
    </dgm:pt>
    <dgm:pt modelId="{F82AF627-042F-4193-B716-B767AF80EAF0}" type="pres">
      <dgm:prSet presAssocID="{320863D5-C730-45C7-85DA-A3EE8569AAAD}" presName="parTx" presStyleLbl="node1" presStyleIdx="0" presStyleCnt="0">
        <dgm:presLayoutVars>
          <dgm:chMax val="0"/>
          <dgm:chPref val="0"/>
          <dgm:bulletEnabled val="1"/>
        </dgm:presLayoutVars>
      </dgm:prSet>
      <dgm:spPr/>
    </dgm:pt>
    <dgm:pt modelId="{A180B224-3F35-45D6-AC29-76B700A0442E}" type="pres">
      <dgm:prSet presAssocID="{320863D5-C730-45C7-85DA-A3EE8569AAAD}" presName="parSh" presStyleCnt="0"/>
      <dgm:spPr/>
    </dgm:pt>
    <dgm:pt modelId="{E924A116-23BA-4F12-BBB4-2C5AE8250ECA}" type="pres">
      <dgm:prSet presAssocID="{320863D5-C730-45C7-85DA-A3EE8569AAAD}" presName="lineNode" presStyleLbl="alignAccFollowNode1" presStyleIdx="12" presStyleCnt="18"/>
      <dgm:spPr/>
    </dgm:pt>
    <dgm:pt modelId="{79CD90D2-6894-4F9E-9ED5-27DF6F0134CC}" type="pres">
      <dgm:prSet presAssocID="{320863D5-C730-45C7-85DA-A3EE8569AAAD}" presName="lineArrowNode" presStyleLbl="alignAccFollowNode1" presStyleIdx="13" presStyleCnt="18"/>
      <dgm:spPr/>
    </dgm:pt>
    <dgm:pt modelId="{AACD8A58-4707-416B-B721-CA5BD2F261BC}" type="pres">
      <dgm:prSet presAssocID="{21163DE7-CB79-491E-9182-D073E37F82D7}" presName="sibTransNodeCircle" presStyleLbl="alignNode1" presStyleIdx="4" presStyleCnt="6">
        <dgm:presLayoutVars>
          <dgm:chMax val="0"/>
          <dgm:bulletEnabled/>
        </dgm:presLayoutVars>
      </dgm:prSet>
      <dgm:spPr/>
    </dgm:pt>
    <dgm:pt modelId="{EF6E205D-5554-4093-9C85-7E2251DAF64B}" type="pres">
      <dgm:prSet presAssocID="{21163DE7-CB79-491E-9182-D073E37F82D7}" presName="spacerBetweenCircleAndCallout" presStyleCnt="0">
        <dgm:presLayoutVars/>
      </dgm:prSet>
      <dgm:spPr/>
    </dgm:pt>
    <dgm:pt modelId="{1604B958-B376-4AD2-96BC-911C08A76BDC}" type="pres">
      <dgm:prSet presAssocID="{320863D5-C730-45C7-85DA-A3EE8569AAAD}" presName="nodeText" presStyleLbl="alignAccFollowNode1" presStyleIdx="14" presStyleCnt="18">
        <dgm:presLayoutVars>
          <dgm:bulletEnabled val="1"/>
        </dgm:presLayoutVars>
      </dgm:prSet>
      <dgm:spPr/>
    </dgm:pt>
    <dgm:pt modelId="{72FA2640-4497-4669-B722-92E5ABFE36D9}" type="pres">
      <dgm:prSet presAssocID="{21163DE7-CB79-491E-9182-D073E37F82D7}" presName="sibTransComposite" presStyleCnt="0"/>
      <dgm:spPr/>
    </dgm:pt>
    <dgm:pt modelId="{83A48CA5-B193-43A4-AD19-B6749D480115}" type="pres">
      <dgm:prSet presAssocID="{3D06C438-AB43-4988-9C97-E2E0642370C9}" presName="compositeNode" presStyleCnt="0"/>
      <dgm:spPr/>
    </dgm:pt>
    <dgm:pt modelId="{560E6B4F-F0F3-4B09-86B5-61CE2B4F4519}" type="pres">
      <dgm:prSet presAssocID="{3D06C438-AB43-4988-9C97-E2E0642370C9}" presName="parTx" presStyleLbl="node1" presStyleIdx="0" presStyleCnt="0">
        <dgm:presLayoutVars>
          <dgm:chMax val="0"/>
          <dgm:chPref val="0"/>
          <dgm:bulletEnabled val="1"/>
        </dgm:presLayoutVars>
      </dgm:prSet>
      <dgm:spPr/>
    </dgm:pt>
    <dgm:pt modelId="{D0D2B751-06A2-46EF-A071-25F0F39BBCD4}" type="pres">
      <dgm:prSet presAssocID="{3D06C438-AB43-4988-9C97-E2E0642370C9}" presName="parSh" presStyleCnt="0"/>
      <dgm:spPr/>
    </dgm:pt>
    <dgm:pt modelId="{F6B92303-DCA1-4255-82E5-C72A28B62F8E}" type="pres">
      <dgm:prSet presAssocID="{3D06C438-AB43-4988-9C97-E2E0642370C9}" presName="lineNode" presStyleLbl="alignAccFollowNode1" presStyleIdx="15" presStyleCnt="18"/>
      <dgm:spPr/>
    </dgm:pt>
    <dgm:pt modelId="{34261363-6286-4235-AD91-95D407B6FF73}" type="pres">
      <dgm:prSet presAssocID="{3D06C438-AB43-4988-9C97-E2E0642370C9}" presName="lineArrowNode" presStyleLbl="alignAccFollowNode1" presStyleIdx="16" presStyleCnt="18"/>
      <dgm:spPr/>
    </dgm:pt>
    <dgm:pt modelId="{E49B81C4-CFE5-4585-8390-9A81C80F8881}" type="pres">
      <dgm:prSet presAssocID="{6C164CF7-5FD4-47BB-A0E7-22D8E16600C8}" presName="sibTransNodeCircle" presStyleLbl="alignNode1" presStyleIdx="5" presStyleCnt="6">
        <dgm:presLayoutVars>
          <dgm:chMax val="0"/>
          <dgm:bulletEnabled/>
        </dgm:presLayoutVars>
      </dgm:prSet>
      <dgm:spPr/>
    </dgm:pt>
    <dgm:pt modelId="{EF440973-FF76-4C79-9519-22FB0F53CAEF}" type="pres">
      <dgm:prSet presAssocID="{6C164CF7-5FD4-47BB-A0E7-22D8E16600C8}" presName="spacerBetweenCircleAndCallout" presStyleCnt="0">
        <dgm:presLayoutVars/>
      </dgm:prSet>
      <dgm:spPr/>
    </dgm:pt>
    <dgm:pt modelId="{A3C7552A-1F6D-4CB5-A2EA-59648F508706}" type="pres">
      <dgm:prSet presAssocID="{3D06C438-AB43-4988-9C97-E2E0642370C9}" presName="nodeText" presStyleLbl="alignAccFollowNode1" presStyleIdx="17" presStyleCnt="18">
        <dgm:presLayoutVars>
          <dgm:bulletEnabled val="1"/>
        </dgm:presLayoutVars>
      </dgm:prSet>
      <dgm:spPr/>
    </dgm:pt>
  </dgm:ptLst>
  <dgm:cxnLst>
    <dgm:cxn modelId="{16B1D701-10B1-4F61-9384-2A04E472A0DB}" srcId="{E65C4CAE-209A-4B30-ADA0-917ABD09CF2E}" destId="{6D0BFD31-0BE8-41C4-85F9-70A3E64E7E4C}" srcOrd="3" destOrd="0" parTransId="{8B0183CC-0EF6-4BFA-8F2F-668F594232E0}" sibTransId="{B763814A-694A-4780-845D-8558DD6BAEC7}"/>
    <dgm:cxn modelId="{F2984804-C005-41BB-A59F-FBF3F68B6A51}" type="presOf" srcId="{6C164CF7-5FD4-47BB-A0E7-22D8E16600C8}" destId="{E49B81C4-CFE5-4585-8390-9A81C80F8881}" srcOrd="0" destOrd="0" presId="urn:microsoft.com/office/officeart/2016/7/layout/LinearArrowProcessNumbered"/>
    <dgm:cxn modelId="{1BC94A06-B07D-4105-8825-2353D99A71AF}" type="presOf" srcId="{B763814A-694A-4780-845D-8558DD6BAEC7}" destId="{5A428A20-ABDB-4894-971C-125206B61138}" srcOrd="0" destOrd="0" presId="urn:microsoft.com/office/officeart/2016/7/layout/LinearArrowProcessNumbered"/>
    <dgm:cxn modelId="{550AF60E-2633-4B0A-8BC6-18DD4C45EA8D}" srcId="{E65C4CAE-209A-4B30-ADA0-917ABD09CF2E}" destId="{32F6381D-459D-4750-9E1A-DE44FDA318F1}" srcOrd="2" destOrd="0" parTransId="{9CED539B-C1D1-49A2-8113-166A63D3427F}" sibTransId="{8EF6B428-FC31-4380-BC31-D1D1239EC862}"/>
    <dgm:cxn modelId="{02891310-14A2-4911-BCB0-D8D3D18ABC39}" type="presOf" srcId="{376785E1-8970-4BFD-AB9C-BC8D83E90BCB}" destId="{58CA07AD-8B1A-47A0-BCAF-94E97C8EC30F}" srcOrd="0" destOrd="0" presId="urn:microsoft.com/office/officeart/2016/7/layout/LinearArrowProcessNumbered"/>
    <dgm:cxn modelId="{3A5FAE1A-E1F3-4031-B2E2-EC0DABA41B16}" type="presOf" srcId="{E65C4CAE-209A-4B30-ADA0-917ABD09CF2E}" destId="{831F863D-3B46-43B2-880E-CA996D0137D2}" srcOrd="0" destOrd="0" presId="urn:microsoft.com/office/officeart/2016/7/layout/LinearArrowProcessNumbered"/>
    <dgm:cxn modelId="{D4782022-8BA4-4184-879C-51415435EC9A}" type="presOf" srcId="{21163DE7-CB79-491E-9182-D073E37F82D7}" destId="{AACD8A58-4707-416B-B721-CA5BD2F261BC}" srcOrd="0" destOrd="0" presId="urn:microsoft.com/office/officeart/2016/7/layout/LinearArrowProcessNumbered"/>
    <dgm:cxn modelId="{914C4662-65F8-425F-8F4D-BECE8C8E03F9}" type="presOf" srcId="{3D06C438-AB43-4988-9C97-E2E0642370C9}" destId="{A3C7552A-1F6D-4CB5-A2EA-59648F508706}" srcOrd="0" destOrd="0" presId="urn:microsoft.com/office/officeart/2016/7/layout/LinearArrowProcessNumbered"/>
    <dgm:cxn modelId="{D97AF66D-FAE3-4F8E-A8D8-E0C2D91D0F1B}" type="presOf" srcId="{B68B6922-5AEC-4981-A33F-85AC7EA8A7C6}" destId="{CF246605-F48E-4FCB-AC82-68CA61AAF774}" srcOrd="0" destOrd="0" presId="urn:microsoft.com/office/officeart/2016/7/layout/LinearArrowProcessNumbered"/>
    <dgm:cxn modelId="{51DC854F-CA28-40C2-8D8A-8E01C162CBFC}" srcId="{E65C4CAE-209A-4B30-ADA0-917ABD09CF2E}" destId="{320863D5-C730-45C7-85DA-A3EE8569AAAD}" srcOrd="4" destOrd="0" parTransId="{401B6B6E-DD44-4B33-AB1F-443FFEAD10F1}" sibTransId="{21163DE7-CB79-491E-9182-D073E37F82D7}"/>
    <dgm:cxn modelId="{D8B4A456-BCF0-47A2-A6DD-0657DF9952DE}" type="presOf" srcId="{8EF6B428-FC31-4380-BC31-D1D1239EC862}" destId="{D17FBD65-3591-4201-B144-62F45409A936}" srcOrd="0" destOrd="0" presId="urn:microsoft.com/office/officeart/2016/7/layout/LinearArrowProcessNumbered"/>
    <dgm:cxn modelId="{79AE3B7A-352D-4689-936A-BCD5CD2F159F}" srcId="{E65C4CAE-209A-4B30-ADA0-917ABD09CF2E}" destId="{376785E1-8970-4BFD-AB9C-BC8D83E90BCB}" srcOrd="0" destOrd="0" parTransId="{1489FB0A-600D-46B2-A7C9-8743EC34AD20}" sibTransId="{C70865DB-3ABB-46E5-81F4-E91D2F3FB949}"/>
    <dgm:cxn modelId="{F6582F7B-6983-48ED-8147-88AD618101AB}" srcId="{E65C4CAE-209A-4B30-ADA0-917ABD09CF2E}" destId="{B68B6922-5AEC-4981-A33F-85AC7EA8A7C6}" srcOrd="1" destOrd="0" parTransId="{0EC9C867-12B3-4749-9BC8-BBC7C7BA8452}" sibTransId="{9CAEB827-64AF-4F45-A53B-D76E43051602}"/>
    <dgm:cxn modelId="{742A238F-09DE-47C7-8897-D9EDACBA9566}" srcId="{E65C4CAE-209A-4B30-ADA0-917ABD09CF2E}" destId="{3D06C438-AB43-4988-9C97-E2E0642370C9}" srcOrd="5" destOrd="0" parTransId="{AF38C9A0-42CF-426B-813B-0EDCD8BE75A8}" sibTransId="{6C164CF7-5FD4-47BB-A0E7-22D8E16600C8}"/>
    <dgm:cxn modelId="{0B17E4BC-B704-48E6-A85B-D12277F792AE}" type="presOf" srcId="{32F6381D-459D-4750-9E1A-DE44FDA318F1}" destId="{D6D2EBEF-0E17-45FC-86AC-C73EFCA2C20B}" srcOrd="0" destOrd="0" presId="urn:microsoft.com/office/officeart/2016/7/layout/LinearArrowProcessNumbered"/>
    <dgm:cxn modelId="{08839EBE-0A85-4BA6-AF4F-849721881518}" type="presOf" srcId="{6D0BFD31-0BE8-41C4-85F9-70A3E64E7E4C}" destId="{422E526C-5F2B-4076-AC71-10FB6BE24F26}" srcOrd="0" destOrd="0" presId="urn:microsoft.com/office/officeart/2016/7/layout/LinearArrowProcessNumbered"/>
    <dgm:cxn modelId="{85D37CC2-95DD-410B-A164-9B2C5D15A368}" type="presOf" srcId="{9CAEB827-64AF-4F45-A53B-D76E43051602}" destId="{D1488273-8799-4E49-893F-A4926740C75A}" srcOrd="0" destOrd="0" presId="urn:microsoft.com/office/officeart/2016/7/layout/LinearArrowProcessNumbered"/>
    <dgm:cxn modelId="{0B01D4C6-EFC5-4594-BD93-11A3CF267FB1}" type="presOf" srcId="{320863D5-C730-45C7-85DA-A3EE8569AAAD}" destId="{1604B958-B376-4AD2-96BC-911C08A76BDC}" srcOrd="0" destOrd="0" presId="urn:microsoft.com/office/officeart/2016/7/layout/LinearArrowProcessNumbered"/>
    <dgm:cxn modelId="{2897F3F8-D521-4945-9FEA-2F63F4714B85}" type="presOf" srcId="{C70865DB-3ABB-46E5-81F4-E91D2F3FB949}" destId="{3DEBFA22-F885-47FA-AC43-1279AB51DCA8}" srcOrd="0" destOrd="0" presId="urn:microsoft.com/office/officeart/2016/7/layout/LinearArrowProcessNumbered"/>
    <dgm:cxn modelId="{681B578C-AC19-4502-A82B-2F428678FAEE}" type="presParOf" srcId="{831F863D-3B46-43B2-880E-CA996D0137D2}" destId="{F02B1772-9815-453D-8909-0B6811EFF5A5}" srcOrd="0" destOrd="0" presId="urn:microsoft.com/office/officeart/2016/7/layout/LinearArrowProcessNumbered"/>
    <dgm:cxn modelId="{D5A90651-0F5A-4D85-8FE4-8EB484010DAC}" type="presParOf" srcId="{F02B1772-9815-453D-8909-0B6811EFF5A5}" destId="{D1CFDB5C-CED8-41AF-9C25-2B2C5561620A}" srcOrd="0" destOrd="0" presId="urn:microsoft.com/office/officeart/2016/7/layout/LinearArrowProcessNumbered"/>
    <dgm:cxn modelId="{FF7F6596-95FA-48CE-AA5B-FDECAE0E24C6}" type="presParOf" srcId="{F02B1772-9815-453D-8909-0B6811EFF5A5}" destId="{05D31FD8-4BC9-4BB2-8B1D-6AF204C54371}" srcOrd="1" destOrd="0" presId="urn:microsoft.com/office/officeart/2016/7/layout/LinearArrowProcessNumbered"/>
    <dgm:cxn modelId="{D9C30E8B-8C8B-41D5-B3D8-06526658E06F}" type="presParOf" srcId="{05D31FD8-4BC9-4BB2-8B1D-6AF204C54371}" destId="{ACA61210-3D99-473F-A631-33D93F4B9469}" srcOrd="0" destOrd="0" presId="urn:microsoft.com/office/officeart/2016/7/layout/LinearArrowProcessNumbered"/>
    <dgm:cxn modelId="{828BDD97-3B0B-4D7A-B996-BE284D80737C}" type="presParOf" srcId="{05D31FD8-4BC9-4BB2-8B1D-6AF204C54371}" destId="{E0D069F3-1885-4286-8732-FDF580786692}" srcOrd="1" destOrd="0" presId="urn:microsoft.com/office/officeart/2016/7/layout/LinearArrowProcessNumbered"/>
    <dgm:cxn modelId="{3B2D4AD0-E289-4A34-8FB0-966CA924A552}" type="presParOf" srcId="{05D31FD8-4BC9-4BB2-8B1D-6AF204C54371}" destId="{3DEBFA22-F885-47FA-AC43-1279AB51DCA8}" srcOrd="2" destOrd="0" presId="urn:microsoft.com/office/officeart/2016/7/layout/LinearArrowProcessNumbered"/>
    <dgm:cxn modelId="{30A55EE3-5DE1-4AB2-9BE0-3662F2057F83}" type="presParOf" srcId="{05D31FD8-4BC9-4BB2-8B1D-6AF204C54371}" destId="{55895207-CF7A-4FE7-976F-D46D3FA0C4F0}" srcOrd="3" destOrd="0" presId="urn:microsoft.com/office/officeart/2016/7/layout/LinearArrowProcessNumbered"/>
    <dgm:cxn modelId="{8883C244-FF95-45C9-A50C-8155917507CC}" type="presParOf" srcId="{F02B1772-9815-453D-8909-0B6811EFF5A5}" destId="{58CA07AD-8B1A-47A0-BCAF-94E97C8EC30F}" srcOrd="2" destOrd="0" presId="urn:microsoft.com/office/officeart/2016/7/layout/LinearArrowProcessNumbered"/>
    <dgm:cxn modelId="{87BA3C2F-22B9-45BF-AA02-B6EA5BE47131}" type="presParOf" srcId="{831F863D-3B46-43B2-880E-CA996D0137D2}" destId="{6F1B0915-7B2D-41AF-AB34-1E53E2DF48A9}" srcOrd="1" destOrd="0" presId="urn:microsoft.com/office/officeart/2016/7/layout/LinearArrowProcessNumbered"/>
    <dgm:cxn modelId="{5C125B63-3C7E-4676-91A9-6B1A4F9E6E0B}" type="presParOf" srcId="{831F863D-3B46-43B2-880E-CA996D0137D2}" destId="{67F3B7EA-E288-4275-998A-E6B13460AC17}" srcOrd="2" destOrd="0" presId="urn:microsoft.com/office/officeart/2016/7/layout/LinearArrowProcessNumbered"/>
    <dgm:cxn modelId="{40B839C6-9E0A-40C4-849A-23A5770A4013}" type="presParOf" srcId="{67F3B7EA-E288-4275-998A-E6B13460AC17}" destId="{49E3D6A3-BA85-4D40-9450-2AE03CEE9B5F}" srcOrd="0" destOrd="0" presId="urn:microsoft.com/office/officeart/2016/7/layout/LinearArrowProcessNumbered"/>
    <dgm:cxn modelId="{BFA57242-7A81-4EB8-A4DC-D58D9CE7C6A9}" type="presParOf" srcId="{67F3B7EA-E288-4275-998A-E6B13460AC17}" destId="{52762576-B5D6-4278-9E6A-54D4E9B67AED}" srcOrd="1" destOrd="0" presId="urn:microsoft.com/office/officeart/2016/7/layout/LinearArrowProcessNumbered"/>
    <dgm:cxn modelId="{32EBE438-D642-46E7-93EA-73E34A62892E}" type="presParOf" srcId="{52762576-B5D6-4278-9E6A-54D4E9B67AED}" destId="{46FAA0D3-B534-4F2D-8A67-E3C3E61014E9}" srcOrd="0" destOrd="0" presId="urn:microsoft.com/office/officeart/2016/7/layout/LinearArrowProcessNumbered"/>
    <dgm:cxn modelId="{06237296-D8F8-4CD2-A2F9-1DC97B6FD68E}" type="presParOf" srcId="{52762576-B5D6-4278-9E6A-54D4E9B67AED}" destId="{E7AC90F8-8EE7-4F03-A40E-7CAB7AC12985}" srcOrd="1" destOrd="0" presId="urn:microsoft.com/office/officeart/2016/7/layout/LinearArrowProcessNumbered"/>
    <dgm:cxn modelId="{0A94FB21-7F18-4C88-91FD-0A5F55637EF4}" type="presParOf" srcId="{52762576-B5D6-4278-9E6A-54D4E9B67AED}" destId="{D1488273-8799-4E49-893F-A4926740C75A}" srcOrd="2" destOrd="0" presId="urn:microsoft.com/office/officeart/2016/7/layout/LinearArrowProcessNumbered"/>
    <dgm:cxn modelId="{A49B9FCB-27F7-420D-BC78-64F3F347B262}" type="presParOf" srcId="{52762576-B5D6-4278-9E6A-54D4E9B67AED}" destId="{95DFD10C-1AC5-4318-826B-355414F5CF1E}" srcOrd="3" destOrd="0" presId="urn:microsoft.com/office/officeart/2016/7/layout/LinearArrowProcessNumbered"/>
    <dgm:cxn modelId="{A5A6E824-01AB-4CDC-975E-A7A4ABD8AB77}" type="presParOf" srcId="{67F3B7EA-E288-4275-998A-E6B13460AC17}" destId="{CF246605-F48E-4FCB-AC82-68CA61AAF774}" srcOrd="2" destOrd="0" presId="urn:microsoft.com/office/officeart/2016/7/layout/LinearArrowProcessNumbered"/>
    <dgm:cxn modelId="{07A5E847-9D7D-4D4D-8DFC-53EC56D926F4}" type="presParOf" srcId="{831F863D-3B46-43B2-880E-CA996D0137D2}" destId="{65F35287-61DF-4D11-BE9A-60E00E7EAF75}" srcOrd="3" destOrd="0" presId="urn:microsoft.com/office/officeart/2016/7/layout/LinearArrowProcessNumbered"/>
    <dgm:cxn modelId="{58F20C4A-315A-40C2-8D6E-63E709D4B5AD}" type="presParOf" srcId="{831F863D-3B46-43B2-880E-CA996D0137D2}" destId="{56C469AB-8C00-4AFC-9204-6A2EEC9ADA7B}" srcOrd="4" destOrd="0" presId="urn:microsoft.com/office/officeart/2016/7/layout/LinearArrowProcessNumbered"/>
    <dgm:cxn modelId="{50E80976-DEB9-42A1-979D-166AF7765D12}" type="presParOf" srcId="{56C469AB-8C00-4AFC-9204-6A2EEC9ADA7B}" destId="{245F5ECE-DEB8-4AA4-8046-46209F34B0BF}" srcOrd="0" destOrd="0" presId="urn:microsoft.com/office/officeart/2016/7/layout/LinearArrowProcessNumbered"/>
    <dgm:cxn modelId="{C5322D42-9151-4DD8-AE96-EBF644CDC67B}" type="presParOf" srcId="{56C469AB-8C00-4AFC-9204-6A2EEC9ADA7B}" destId="{C0F34411-9913-4A34-8377-57EE050F4ACF}" srcOrd="1" destOrd="0" presId="urn:microsoft.com/office/officeart/2016/7/layout/LinearArrowProcessNumbered"/>
    <dgm:cxn modelId="{3B98A8D5-B326-45F7-927B-5FDEF230CC65}" type="presParOf" srcId="{C0F34411-9913-4A34-8377-57EE050F4ACF}" destId="{EFF404DB-ECD6-4CC6-824D-D4A1BCA27633}" srcOrd="0" destOrd="0" presId="urn:microsoft.com/office/officeart/2016/7/layout/LinearArrowProcessNumbered"/>
    <dgm:cxn modelId="{ADD6DD84-3375-41EB-B2C4-3C2DFAE027A3}" type="presParOf" srcId="{C0F34411-9913-4A34-8377-57EE050F4ACF}" destId="{2532EC62-F364-4B45-8B5C-0E03E98D3956}" srcOrd="1" destOrd="0" presId="urn:microsoft.com/office/officeart/2016/7/layout/LinearArrowProcessNumbered"/>
    <dgm:cxn modelId="{D476E7F7-9446-4D61-9BF3-FA8AC029FE47}" type="presParOf" srcId="{C0F34411-9913-4A34-8377-57EE050F4ACF}" destId="{D17FBD65-3591-4201-B144-62F45409A936}" srcOrd="2" destOrd="0" presId="urn:microsoft.com/office/officeart/2016/7/layout/LinearArrowProcessNumbered"/>
    <dgm:cxn modelId="{E6BF6D5A-C418-4FF0-8082-7DB728CEC12B}" type="presParOf" srcId="{C0F34411-9913-4A34-8377-57EE050F4ACF}" destId="{4ADEBB02-36DF-473F-B54F-B39CADFB718A}" srcOrd="3" destOrd="0" presId="urn:microsoft.com/office/officeart/2016/7/layout/LinearArrowProcessNumbered"/>
    <dgm:cxn modelId="{C96E2BC1-772B-4F30-910A-2BB655F6E420}" type="presParOf" srcId="{56C469AB-8C00-4AFC-9204-6A2EEC9ADA7B}" destId="{D6D2EBEF-0E17-45FC-86AC-C73EFCA2C20B}" srcOrd="2" destOrd="0" presId="urn:microsoft.com/office/officeart/2016/7/layout/LinearArrowProcessNumbered"/>
    <dgm:cxn modelId="{13990ECB-23A6-4ACE-A508-FB5B9324A591}" type="presParOf" srcId="{831F863D-3B46-43B2-880E-CA996D0137D2}" destId="{24C9EB25-8CC2-4084-9960-50B8DF14D857}" srcOrd="5" destOrd="0" presId="urn:microsoft.com/office/officeart/2016/7/layout/LinearArrowProcessNumbered"/>
    <dgm:cxn modelId="{503ACBCA-A21D-4CA5-9F55-1D966A441EED}" type="presParOf" srcId="{831F863D-3B46-43B2-880E-CA996D0137D2}" destId="{CC5F79B1-658C-4AAD-B4FC-8E448A500105}" srcOrd="6" destOrd="0" presId="urn:microsoft.com/office/officeart/2016/7/layout/LinearArrowProcessNumbered"/>
    <dgm:cxn modelId="{BA4DE494-59FC-4285-B048-7E6A9BA9FF08}" type="presParOf" srcId="{CC5F79B1-658C-4AAD-B4FC-8E448A500105}" destId="{093C5B8F-D545-4D21-A2F7-DB430FD1D57D}" srcOrd="0" destOrd="0" presId="urn:microsoft.com/office/officeart/2016/7/layout/LinearArrowProcessNumbered"/>
    <dgm:cxn modelId="{193F696F-B299-4E32-9EA2-C8E446BB8FA2}" type="presParOf" srcId="{CC5F79B1-658C-4AAD-B4FC-8E448A500105}" destId="{1D572AFF-D48F-4465-8911-AB2E11ECB11F}" srcOrd="1" destOrd="0" presId="urn:microsoft.com/office/officeart/2016/7/layout/LinearArrowProcessNumbered"/>
    <dgm:cxn modelId="{409EB087-4915-4D84-96B5-57A7E1BCE50E}" type="presParOf" srcId="{1D572AFF-D48F-4465-8911-AB2E11ECB11F}" destId="{86EC4782-35E3-4F95-BBF2-8DF0D7B0AC1A}" srcOrd="0" destOrd="0" presId="urn:microsoft.com/office/officeart/2016/7/layout/LinearArrowProcessNumbered"/>
    <dgm:cxn modelId="{92F402C6-94FF-4CB6-82B3-53A17E722F5D}" type="presParOf" srcId="{1D572AFF-D48F-4465-8911-AB2E11ECB11F}" destId="{E21A6064-6AB0-4D13-9306-981E1A040A3C}" srcOrd="1" destOrd="0" presId="urn:microsoft.com/office/officeart/2016/7/layout/LinearArrowProcessNumbered"/>
    <dgm:cxn modelId="{8CA2D3A8-1122-4723-B3B0-55F97E4C0BF2}" type="presParOf" srcId="{1D572AFF-D48F-4465-8911-AB2E11ECB11F}" destId="{5A428A20-ABDB-4894-971C-125206B61138}" srcOrd="2" destOrd="0" presId="urn:microsoft.com/office/officeart/2016/7/layout/LinearArrowProcessNumbered"/>
    <dgm:cxn modelId="{2A45ADBD-1537-4A51-8F3B-95E0532BD788}" type="presParOf" srcId="{1D572AFF-D48F-4465-8911-AB2E11ECB11F}" destId="{99DC3A4B-942E-4E28-8F92-24D18D794C01}" srcOrd="3" destOrd="0" presId="urn:microsoft.com/office/officeart/2016/7/layout/LinearArrowProcessNumbered"/>
    <dgm:cxn modelId="{115577AD-0CC9-4C16-B5E6-C39B5140D5EA}" type="presParOf" srcId="{CC5F79B1-658C-4AAD-B4FC-8E448A500105}" destId="{422E526C-5F2B-4076-AC71-10FB6BE24F26}" srcOrd="2" destOrd="0" presId="urn:microsoft.com/office/officeart/2016/7/layout/LinearArrowProcessNumbered"/>
    <dgm:cxn modelId="{49492C99-3311-4767-9416-65F99A11FB53}" type="presParOf" srcId="{831F863D-3B46-43B2-880E-CA996D0137D2}" destId="{13060399-1028-4831-A4DD-1D64ACA9D75B}" srcOrd="7" destOrd="0" presId="urn:microsoft.com/office/officeart/2016/7/layout/LinearArrowProcessNumbered"/>
    <dgm:cxn modelId="{8C792FDA-0F30-49C7-8965-7DD5312E6BB8}" type="presParOf" srcId="{831F863D-3B46-43B2-880E-CA996D0137D2}" destId="{C3042381-9122-4A29-8AC7-DD06E2454AFE}" srcOrd="8" destOrd="0" presId="urn:microsoft.com/office/officeart/2016/7/layout/LinearArrowProcessNumbered"/>
    <dgm:cxn modelId="{0910023E-6480-4E89-B2B5-21F1E982C56E}" type="presParOf" srcId="{C3042381-9122-4A29-8AC7-DD06E2454AFE}" destId="{F82AF627-042F-4193-B716-B767AF80EAF0}" srcOrd="0" destOrd="0" presId="urn:microsoft.com/office/officeart/2016/7/layout/LinearArrowProcessNumbered"/>
    <dgm:cxn modelId="{C5901856-7D04-44A8-80C5-398B041807A5}" type="presParOf" srcId="{C3042381-9122-4A29-8AC7-DD06E2454AFE}" destId="{A180B224-3F35-45D6-AC29-76B700A0442E}" srcOrd="1" destOrd="0" presId="urn:microsoft.com/office/officeart/2016/7/layout/LinearArrowProcessNumbered"/>
    <dgm:cxn modelId="{CADF0C7F-3630-4423-BF62-7FBA019D0BF7}" type="presParOf" srcId="{A180B224-3F35-45D6-AC29-76B700A0442E}" destId="{E924A116-23BA-4F12-BBB4-2C5AE8250ECA}" srcOrd="0" destOrd="0" presId="urn:microsoft.com/office/officeart/2016/7/layout/LinearArrowProcessNumbered"/>
    <dgm:cxn modelId="{E0512F82-B889-4A86-9758-E60685BA6FBF}" type="presParOf" srcId="{A180B224-3F35-45D6-AC29-76B700A0442E}" destId="{79CD90D2-6894-4F9E-9ED5-27DF6F0134CC}" srcOrd="1" destOrd="0" presId="urn:microsoft.com/office/officeart/2016/7/layout/LinearArrowProcessNumbered"/>
    <dgm:cxn modelId="{220DC81D-86F0-4314-BBF1-573BA682C28C}" type="presParOf" srcId="{A180B224-3F35-45D6-AC29-76B700A0442E}" destId="{AACD8A58-4707-416B-B721-CA5BD2F261BC}" srcOrd="2" destOrd="0" presId="urn:microsoft.com/office/officeart/2016/7/layout/LinearArrowProcessNumbered"/>
    <dgm:cxn modelId="{DCB1515C-917E-4330-B165-26A7C0AB1D43}" type="presParOf" srcId="{A180B224-3F35-45D6-AC29-76B700A0442E}" destId="{EF6E205D-5554-4093-9C85-7E2251DAF64B}" srcOrd="3" destOrd="0" presId="urn:microsoft.com/office/officeart/2016/7/layout/LinearArrowProcessNumbered"/>
    <dgm:cxn modelId="{63CD7C3D-2565-4EC9-888B-0E3E7FE1C882}" type="presParOf" srcId="{C3042381-9122-4A29-8AC7-DD06E2454AFE}" destId="{1604B958-B376-4AD2-96BC-911C08A76BDC}" srcOrd="2" destOrd="0" presId="urn:microsoft.com/office/officeart/2016/7/layout/LinearArrowProcessNumbered"/>
    <dgm:cxn modelId="{B905D3DD-D70E-4A53-B2BC-6BC6E8E6296B}" type="presParOf" srcId="{831F863D-3B46-43B2-880E-CA996D0137D2}" destId="{72FA2640-4497-4669-B722-92E5ABFE36D9}" srcOrd="9" destOrd="0" presId="urn:microsoft.com/office/officeart/2016/7/layout/LinearArrowProcessNumbered"/>
    <dgm:cxn modelId="{44D6671D-E7B4-4E8B-B606-DC0D1E56F8C5}" type="presParOf" srcId="{831F863D-3B46-43B2-880E-CA996D0137D2}" destId="{83A48CA5-B193-43A4-AD19-B6749D480115}" srcOrd="10" destOrd="0" presId="urn:microsoft.com/office/officeart/2016/7/layout/LinearArrowProcessNumbered"/>
    <dgm:cxn modelId="{5B534101-7EA9-4273-BE2E-23AAE6E0CDC1}" type="presParOf" srcId="{83A48CA5-B193-43A4-AD19-B6749D480115}" destId="{560E6B4F-F0F3-4B09-86B5-61CE2B4F4519}" srcOrd="0" destOrd="0" presId="urn:microsoft.com/office/officeart/2016/7/layout/LinearArrowProcessNumbered"/>
    <dgm:cxn modelId="{CCBE7676-629F-4125-BDCB-C657EB5FA861}" type="presParOf" srcId="{83A48CA5-B193-43A4-AD19-B6749D480115}" destId="{D0D2B751-06A2-46EF-A071-25F0F39BBCD4}" srcOrd="1" destOrd="0" presId="urn:microsoft.com/office/officeart/2016/7/layout/LinearArrowProcessNumbered"/>
    <dgm:cxn modelId="{DCFF2148-A881-4F4B-A6A2-E77C0520187D}" type="presParOf" srcId="{D0D2B751-06A2-46EF-A071-25F0F39BBCD4}" destId="{F6B92303-DCA1-4255-82E5-C72A28B62F8E}" srcOrd="0" destOrd="0" presId="urn:microsoft.com/office/officeart/2016/7/layout/LinearArrowProcessNumbered"/>
    <dgm:cxn modelId="{BDCFB92A-9E03-42AE-A4DB-41F04C20575B}" type="presParOf" srcId="{D0D2B751-06A2-46EF-A071-25F0F39BBCD4}" destId="{34261363-6286-4235-AD91-95D407B6FF73}" srcOrd="1" destOrd="0" presId="urn:microsoft.com/office/officeart/2016/7/layout/LinearArrowProcessNumbered"/>
    <dgm:cxn modelId="{163EDC49-CD36-40AF-8227-292F5A85EDAF}" type="presParOf" srcId="{D0D2B751-06A2-46EF-A071-25F0F39BBCD4}" destId="{E49B81C4-CFE5-4585-8390-9A81C80F8881}" srcOrd="2" destOrd="0" presId="urn:microsoft.com/office/officeart/2016/7/layout/LinearArrowProcessNumbered"/>
    <dgm:cxn modelId="{1F80011C-9AC4-402F-8CF6-42B9C03A2B1C}" type="presParOf" srcId="{D0D2B751-06A2-46EF-A071-25F0F39BBCD4}" destId="{EF440973-FF76-4C79-9519-22FB0F53CAEF}" srcOrd="3" destOrd="0" presId="urn:microsoft.com/office/officeart/2016/7/layout/LinearArrowProcessNumbered"/>
    <dgm:cxn modelId="{6F6F3B55-476C-4A06-ADBE-A0B3F547282B}" type="presParOf" srcId="{83A48CA5-B193-43A4-AD19-B6749D480115}" destId="{A3C7552A-1F6D-4CB5-A2EA-59648F50870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1C1ED-59BE-4D3C-94D8-6638C33E7CFD}">
      <dsp:nvSpPr>
        <dsp:cNvPr id="0" name=""/>
        <dsp:cNvSpPr/>
      </dsp:nvSpPr>
      <dsp:spPr>
        <a:xfrm>
          <a:off x="0" y="28879"/>
          <a:ext cx="60960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What is Terraform?</a:t>
          </a:r>
          <a:endParaRPr lang="en-US" sz="2000" kern="1200" dirty="0"/>
        </a:p>
      </dsp:txBody>
      <dsp:txXfrm>
        <a:off x="23417" y="52296"/>
        <a:ext cx="6049166" cy="432866"/>
      </dsp:txXfrm>
    </dsp:sp>
    <dsp:sp modelId="{38467024-E6E7-45CC-9914-37B77143C77C}">
      <dsp:nvSpPr>
        <dsp:cNvPr id="0" name=""/>
        <dsp:cNvSpPr/>
      </dsp:nvSpPr>
      <dsp:spPr>
        <a:xfrm>
          <a:off x="0" y="566179"/>
          <a:ext cx="60960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Terraform Workflow</a:t>
          </a:r>
          <a:endParaRPr lang="en-US" sz="2000" kern="1200"/>
        </a:p>
      </dsp:txBody>
      <dsp:txXfrm>
        <a:off x="23417" y="589596"/>
        <a:ext cx="6049166" cy="432866"/>
      </dsp:txXfrm>
    </dsp:sp>
    <dsp:sp modelId="{22B7C55D-EC86-4B6E-9281-9AFB9105C90F}">
      <dsp:nvSpPr>
        <dsp:cNvPr id="0" name=""/>
        <dsp:cNvSpPr/>
      </dsp:nvSpPr>
      <dsp:spPr>
        <a:xfrm>
          <a:off x="0" y="1103479"/>
          <a:ext cx="60960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Azure DevOps</a:t>
          </a:r>
          <a:endParaRPr lang="en-US" sz="2000" kern="1200"/>
        </a:p>
      </dsp:txBody>
      <dsp:txXfrm>
        <a:off x="23417" y="1126896"/>
        <a:ext cx="6049166" cy="432866"/>
      </dsp:txXfrm>
    </dsp:sp>
    <dsp:sp modelId="{6BB6114B-C3DE-4807-9F3D-E68E7198EBA3}">
      <dsp:nvSpPr>
        <dsp:cNvPr id="0" name=""/>
        <dsp:cNvSpPr/>
      </dsp:nvSpPr>
      <dsp:spPr>
        <a:xfrm>
          <a:off x="0" y="1640779"/>
          <a:ext cx="60960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Deploying Terraform into Azure using Azure DevOps</a:t>
          </a:r>
          <a:endParaRPr lang="en-US" sz="2000" kern="1200" dirty="0"/>
        </a:p>
      </dsp:txBody>
      <dsp:txXfrm>
        <a:off x="23417" y="1664196"/>
        <a:ext cx="6049166" cy="432866"/>
      </dsp:txXfrm>
    </dsp:sp>
    <dsp:sp modelId="{D9342F0E-04B3-416E-85AC-BDD751C508ED}">
      <dsp:nvSpPr>
        <dsp:cNvPr id="0" name=""/>
        <dsp:cNvSpPr/>
      </dsp:nvSpPr>
      <dsp:spPr>
        <a:xfrm>
          <a:off x="0" y="2178079"/>
          <a:ext cx="60960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Demos</a:t>
          </a:r>
          <a:endParaRPr lang="en-US" sz="2000" kern="1200"/>
        </a:p>
      </dsp:txBody>
      <dsp:txXfrm>
        <a:off x="23417" y="2201496"/>
        <a:ext cx="6049166" cy="432866"/>
      </dsp:txXfrm>
    </dsp:sp>
    <dsp:sp modelId="{BD26534F-5616-4C80-B01B-9FBD9F629694}">
      <dsp:nvSpPr>
        <dsp:cNvPr id="0" name=""/>
        <dsp:cNvSpPr/>
      </dsp:nvSpPr>
      <dsp:spPr>
        <a:xfrm>
          <a:off x="0" y="2715379"/>
          <a:ext cx="60960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Questions?</a:t>
          </a:r>
          <a:endParaRPr lang="en-US" sz="2000" kern="1200"/>
        </a:p>
      </dsp:txBody>
      <dsp:txXfrm>
        <a:off x="23417" y="2738796"/>
        <a:ext cx="6049166"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45C9B-966E-4D57-9A00-D1630E77CBFA}">
      <dsp:nvSpPr>
        <dsp:cNvPr id="0" name=""/>
        <dsp:cNvSpPr/>
      </dsp:nvSpPr>
      <dsp:spPr>
        <a:xfrm>
          <a:off x="0" y="50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A96C7-583D-4D0E-A0A2-9AB3C240943E}">
      <dsp:nvSpPr>
        <dsp:cNvPr id="0" name=""/>
        <dsp:cNvSpPr/>
      </dsp:nvSpPr>
      <dsp:spPr>
        <a:xfrm>
          <a:off x="209818" y="156567"/>
          <a:ext cx="381488" cy="381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707D1-685D-4847-8525-DBE49E5081C5}">
      <dsp:nvSpPr>
        <dsp:cNvPr id="0" name=""/>
        <dsp:cNvSpPr/>
      </dsp:nvSpPr>
      <dsp:spPr>
        <a:xfrm>
          <a:off x="801126" y="50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kern="1200"/>
            <a:t>A way to manage Azure</a:t>
          </a:r>
          <a:endParaRPr lang="en-US" sz="1600" kern="1200"/>
        </a:p>
      </dsp:txBody>
      <dsp:txXfrm>
        <a:off x="801126" y="503"/>
        <a:ext cx="5787564" cy="693615"/>
      </dsp:txXfrm>
    </dsp:sp>
    <dsp:sp modelId="{67BECEEA-E7F0-4683-93A6-5528C2012A34}">
      <dsp:nvSpPr>
        <dsp:cNvPr id="0" name=""/>
        <dsp:cNvSpPr/>
      </dsp:nvSpPr>
      <dsp:spPr>
        <a:xfrm>
          <a:off x="0" y="86752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D4C7E6-88B2-4D34-A778-06D034A7C0DD}">
      <dsp:nvSpPr>
        <dsp:cNvPr id="0" name=""/>
        <dsp:cNvSpPr/>
      </dsp:nvSpPr>
      <dsp:spPr>
        <a:xfrm>
          <a:off x="209818" y="1023587"/>
          <a:ext cx="381488" cy="381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37E79-D02C-4A5C-8FB1-D63D37A4E51A}">
      <dsp:nvSpPr>
        <dsp:cNvPr id="0" name=""/>
        <dsp:cNvSpPr/>
      </dsp:nvSpPr>
      <dsp:spPr>
        <a:xfrm>
          <a:off x="801126" y="86752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i="0" kern="1200" dirty="0"/>
            <a:t>Easy to read and write</a:t>
          </a:r>
          <a:endParaRPr lang="en-US" sz="1600" kern="1200" dirty="0"/>
        </a:p>
      </dsp:txBody>
      <dsp:txXfrm>
        <a:off x="801126" y="867523"/>
        <a:ext cx="5787564" cy="693615"/>
      </dsp:txXfrm>
    </dsp:sp>
    <dsp:sp modelId="{19DA1851-9744-4BF7-B5A0-89AFFE7DE889}">
      <dsp:nvSpPr>
        <dsp:cNvPr id="0" name=""/>
        <dsp:cNvSpPr/>
      </dsp:nvSpPr>
      <dsp:spPr>
        <a:xfrm>
          <a:off x="0" y="173454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5AEEBB-722F-4D51-B990-672054016E57}">
      <dsp:nvSpPr>
        <dsp:cNvPr id="0" name=""/>
        <dsp:cNvSpPr/>
      </dsp:nvSpPr>
      <dsp:spPr>
        <a:xfrm>
          <a:off x="209818" y="1890607"/>
          <a:ext cx="381488" cy="381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257DC0-5B90-4814-A981-8902CAA5413F}">
      <dsp:nvSpPr>
        <dsp:cNvPr id="0" name=""/>
        <dsp:cNvSpPr/>
      </dsp:nvSpPr>
      <dsp:spPr>
        <a:xfrm>
          <a:off x="801126" y="173454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i="0" kern="1200"/>
            <a:t>Declarative</a:t>
          </a:r>
          <a:endParaRPr lang="en-US" sz="1600" kern="1200"/>
        </a:p>
      </dsp:txBody>
      <dsp:txXfrm>
        <a:off x="801126" y="1734543"/>
        <a:ext cx="5787564" cy="693615"/>
      </dsp:txXfrm>
    </dsp:sp>
    <dsp:sp modelId="{DC6A4205-5D57-47A9-9D56-40304AEBC92B}">
      <dsp:nvSpPr>
        <dsp:cNvPr id="0" name=""/>
        <dsp:cNvSpPr/>
      </dsp:nvSpPr>
      <dsp:spPr>
        <a:xfrm>
          <a:off x="0" y="260156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30F96-49BE-4E8E-BD44-8219690C9880}">
      <dsp:nvSpPr>
        <dsp:cNvPr id="0" name=""/>
        <dsp:cNvSpPr/>
      </dsp:nvSpPr>
      <dsp:spPr>
        <a:xfrm>
          <a:off x="209818" y="2757627"/>
          <a:ext cx="381488" cy="3814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7A1419-6BB7-48C6-9555-EBA78188E5A1}">
      <dsp:nvSpPr>
        <dsp:cNvPr id="0" name=""/>
        <dsp:cNvSpPr/>
      </dsp:nvSpPr>
      <dsp:spPr>
        <a:xfrm>
          <a:off x="801126" y="260156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kern="1200"/>
            <a:t>Driven via the Azure API</a:t>
          </a:r>
          <a:endParaRPr lang="en-US" sz="1600" kern="1200"/>
        </a:p>
      </dsp:txBody>
      <dsp:txXfrm>
        <a:off x="801126" y="2601563"/>
        <a:ext cx="5787564" cy="693615"/>
      </dsp:txXfrm>
    </dsp:sp>
    <dsp:sp modelId="{C5E3029B-4B3D-4B72-880E-36523352E098}">
      <dsp:nvSpPr>
        <dsp:cNvPr id="0" name=""/>
        <dsp:cNvSpPr/>
      </dsp:nvSpPr>
      <dsp:spPr>
        <a:xfrm>
          <a:off x="0" y="346858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4D757-1D95-4194-92E4-99EB23C4018E}">
      <dsp:nvSpPr>
        <dsp:cNvPr id="0" name=""/>
        <dsp:cNvSpPr/>
      </dsp:nvSpPr>
      <dsp:spPr>
        <a:xfrm>
          <a:off x="209818" y="3624647"/>
          <a:ext cx="381488" cy="3814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3C0C5F-C2FD-48ED-ADBF-2DE1CCE3F2A0}">
      <dsp:nvSpPr>
        <dsp:cNvPr id="0" name=""/>
        <dsp:cNvSpPr/>
      </dsp:nvSpPr>
      <dsp:spPr>
        <a:xfrm>
          <a:off x="801126" y="346858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i="0" kern="1200"/>
            <a:t>OpenSource Free</a:t>
          </a:r>
          <a:endParaRPr lang="en-US" sz="1600" kern="1200"/>
        </a:p>
      </dsp:txBody>
      <dsp:txXfrm>
        <a:off x="801126" y="3468583"/>
        <a:ext cx="5787564" cy="693615"/>
      </dsp:txXfrm>
    </dsp:sp>
    <dsp:sp modelId="{80126DA6-9931-4DA1-B8E0-4A2F15778DA0}">
      <dsp:nvSpPr>
        <dsp:cNvPr id="0" name=""/>
        <dsp:cNvSpPr/>
      </dsp:nvSpPr>
      <dsp:spPr>
        <a:xfrm>
          <a:off x="0" y="433560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40A81-1FD9-43C8-8818-BEB7614A23B5}">
      <dsp:nvSpPr>
        <dsp:cNvPr id="0" name=""/>
        <dsp:cNvSpPr/>
      </dsp:nvSpPr>
      <dsp:spPr>
        <a:xfrm>
          <a:off x="209818" y="4491666"/>
          <a:ext cx="381488" cy="3814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CF9800-8692-491B-9B1D-DC20F5A6DB02}">
      <dsp:nvSpPr>
        <dsp:cNvPr id="0" name=""/>
        <dsp:cNvSpPr/>
      </dsp:nvSpPr>
      <dsp:spPr>
        <a:xfrm>
          <a:off x="801126" y="433560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GB" sz="1600" b="1" i="0" kern="1200"/>
            <a:t>Disposable Environments</a:t>
          </a:r>
          <a:endParaRPr lang="en-US" sz="1600" kern="1200"/>
        </a:p>
      </dsp:txBody>
      <dsp:txXfrm>
        <a:off x="801126" y="4335603"/>
        <a:ext cx="5787564" cy="693615"/>
      </dsp:txXfrm>
    </dsp:sp>
    <dsp:sp modelId="{3D404231-CC96-4283-8E17-BBEF8B4798CF}">
      <dsp:nvSpPr>
        <dsp:cNvPr id="0" name=""/>
        <dsp:cNvSpPr/>
      </dsp:nvSpPr>
      <dsp:spPr>
        <a:xfrm>
          <a:off x="0" y="520262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D305E-30A6-41BB-8A50-1E95A075B231}">
      <dsp:nvSpPr>
        <dsp:cNvPr id="0" name=""/>
        <dsp:cNvSpPr/>
      </dsp:nvSpPr>
      <dsp:spPr>
        <a:xfrm>
          <a:off x="209818" y="5358686"/>
          <a:ext cx="381488" cy="3814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CE62F-0E9D-4253-B688-33C095CF2AC2}">
      <dsp:nvSpPr>
        <dsp:cNvPr id="0" name=""/>
        <dsp:cNvSpPr/>
      </dsp:nvSpPr>
      <dsp:spPr>
        <a:xfrm>
          <a:off x="801126" y="520262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100000"/>
            </a:lnSpc>
            <a:spcBef>
              <a:spcPct val="0"/>
            </a:spcBef>
            <a:spcAft>
              <a:spcPct val="35000"/>
            </a:spcAft>
            <a:buNone/>
          </a:pPr>
          <a:r>
            <a:rPr lang="en-US" sz="1600" b="1" i="0" kern="1200" dirty="0"/>
            <a:t>Lowers the potential for human errors while deploying and managing infrastructure.</a:t>
          </a:r>
          <a:endParaRPr lang="en-US" sz="1600" b="1" kern="1200" dirty="0"/>
        </a:p>
      </dsp:txBody>
      <dsp:txXfrm>
        <a:off x="801126" y="5202623"/>
        <a:ext cx="5787564" cy="6936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09D44-3EDD-44B5-9816-CD0ECE9B3F2D}">
      <dsp:nvSpPr>
        <dsp:cNvPr id="0" name=""/>
        <dsp:cNvSpPr/>
      </dsp:nvSpPr>
      <dsp:spPr>
        <a:xfrm>
          <a:off x="210785" y="567637"/>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D350F6-DAA2-4490-ADB3-A39319F8A4E3}">
      <dsp:nvSpPr>
        <dsp:cNvPr id="0" name=""/>
        <dsp:cNvSpPr/>
      </dsp:nvSpPr>
      <dsp:spPr>
        <a:xfrm>
          <a:off x="491159" y="848011"/>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A8A65-4A6C-4E7B-8BC1-809704ABEE35}">
      <dsp:nvSpPr>
        <dsp:cNvPr id="0" name=""/>
        <dsp:cNvSpPr/>
      </dsp:nvSpPr>
      <dsp:spPr>
        <a:xfrm>
          <a:off x="1831996" y="567637"/>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Providers</a:t>
          </a:r>
          <a:r>
            <a:rPr lang="en-US" sz="2100" kern="1200"/>
            <a:t> represent a cloud provider or a local provider</a:t>
          </a:r>
        </a:p>
      </dsp:txBody>
      <dsp:txXfrm>
        <a:off x="1831996" y="567637"/>
        <a:ext cx="3147056" cy="1335114"/>
      </dsp:txXfrm>
    </dsp:sp>
    <dsp:sp modelId="{C7A9AE7F-7662-45CC-8FF1-B87355414D42}">
      <dsp:nvSpPr>
        <dsp:cNvPr id="0" name=""/>
        <dsp:cNvSpPr/>
      </dsp:nvSpPr>
      <dsp:spPr>
        <a:xfrm>
          <a:off x="5527403" y="567637"/>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64DAE-0010-49FB-B1CC-8CBF97CB7F65}">
      <dsp:nvSpPr>
        <dsp:cNvPr id="0" name=""/>
        <dsp:cNvSpPr/>
      </dsp:nvSpPr>
      <dsp:spPr>
        <a:xfrm>
          <a:off x="5807777" y="848011"/>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8D087A-50C6-4465-BC7B-334910AFB635}">
      <dsp:nvSpPr>
        <dsp:cNvPr id="0" name=""/>
        <dsp:cNvSpPr/>
      </dsp:nvSpPr>
      <dsp:spPr>
        <a:xfrm>
          <a:off x="7148614" y="567637"/>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dirty="0"/>
            <a:t>Resources</a:t>
          </a:r>
          <a:r>
            <a:rPr lang="en-US" sz="2100" kern="1200" dirty="0"/>
            <a:t> can be invoked to create/update infrastructure locally or on the cloud. </a:t>
          </a:r>
        </a:p>
      </dsp:txBody>
      <dsp:txXfrm>
        <a:off x="7148614" y="567637"/>
        <a:ext cx="3147056" cy="1335114"/>
      </dsp:txXfrm>
    </dsp:sp>
    <dsp:sp modelId="{C64AE32B-F70F-4A85-B59E-5931FE40404B}">
      <dsp:nvSpPr>
        <dsp:cNvPr id="0" name=""/>
        <dsp:cNvSpPr/>
      </dsp:nvSpPr>
      <dsp:spPr>
        <a:xfrm>
          <a:off x="210785" y="2682193"/>
          <a:ext cx="1335114" cy="13351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3BB86-C0FB-4D46-AFE1-8C1E71CF184B}">
      <dsp:nvSpPr>
        <dsp:cNvPr id="0" name=""/>
        <dsp:cNvSpPr/>
      </dsp:nvSpPr>
      <dsp:spPr>
        <a:xfrm>
          <a:off x="491159" y="296256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43A7EB-B4E3-4001-ACF5-ABD0566408A7}">
      <dsp:nvSpPr>
        <dsp:cNvPr id="0" name=""/>
        <dsp:cNvSpPr/>
      </dsp:nvSpPr>
      <dsp:spPr>
        <a:xfrm>
          <a:off x="1831996" y="268219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State</a:t>
          </a:r>
          <a:r>
            <a:rPr lang="en-US" sz="2100" kern="1200"/>
            <a:t> is representation of the infrastructure created/updated by terraform. </a:t>
          </a:r>
        </a:p>
      </dsp:txBody>
      <dsp:txXfrm>
        <a:off x="1831996" y="2682193"/>
        <a:ext cx="3147056" cy="1335114"/>
      </dsp:txXfrm>
    </dsp:sp>
    <dsp:sp modelId="{094E6A34-6D57-443D-9177-CBAC82769A7C}">
      <dsp:nvSpPr>
        <dsp:cNvPr id="0" name=""/>
        <dsp:cNvSpPr/>
      </dsp:nvSpPr>
      <dsp:spPr>
        <a:xfrm>
          <a:off x="5527403" y="2682193"/>
          <a:ext cx="1335114" cy="13351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3D50B-9480-41FB-B37B-627713100B06}">
      <dsp:nvSpPr>
        <dsp:cNvPr id="0" name=""/>
        <dsp:cNvSpPr/>
      </dsp:nvSpPr>
      <dsp:spPr>
        <a:xfrm>
          <a:off x="5807777" y="296256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D264C1-9379-4C02-9806-0786977812D2}">
      <dsp:nvSpPr>
        <dsp:cNvPr id="0" name=""/>
        <dsp:cNvSpPr/>
      </dsp:nvSpPr>
      <dsp:spPr>
        <a:xfrm>
          <a:off x="7148614" y="268219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Data Sources </a:t>
          </a:r>
          <a:r>
            <a:rPr lang="en-US" sz="2100" kern="1200"/>
            <a:t>are “read-only” resources</a:t>
          </a:r>
        </a:p>
      </dsp:txBody>
      <dsp:txXfrm>
        <a:off x="7148614" y="2682193"/>
        <a:ext cx="3147056" cy="13351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B9A48-BE8D-49D4-B487-A8102F55E047}">
      <dsp:nvSpPr>
        <dsp:cNvPr id="0" name=""/>
        <dsp:cNvSpPr/>
      </dsp:nvSpPr>
      <dsp:spPr>
        <a:xfrm>
          <a:off x="0" y="5324"/>
          <a:ext cx="6588691" cy="1201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08DF8-2856-43FE-BD7E-C38C6BBC0494}">
      <dsp:nvSpPr>
        <dsp:cNvPr id="0" name=""/>
        <dsp:cNvSpPr/>
      </dsp:nvSpPr>
      <dsp:spPr>
        <a:xfrm>
          <a:off x="363492" y="275690"/>
          <a:ext cx="661540" cy="6608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EEF46C-DF6D-465B-908C-063741C92C66}">
      <dsp:nvSpPr>
        <dsp:cNvPr id="0" name=""/>
        <dsp:cNvSpPr/>
      </dsp:nvSpPr>
      <dsp:spPr>
        <a:xfrm>
          <a:off x="1388525" y="5324"/>
          <a:ext cx="5178782" cy="12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46" tIns="131146" rIns="131146" bIns="131146" numCol="1" spcCol="1270" anchor="ctr" anchorCtr="0">
          <a:noAutofit/>
        </a:bodyPr>
        <a:lstStyle/>
        <a:p>
          <a:pPr marL="0" lvl="0" indent="0" algn="l" defTabSz="711200">
            <a:lnSpc>
              <a:spcPct val="100000"/>
            </a:lnSpc>
            <a:spcBef>
              <a:spcPct val="0"/>
            </a:spcBef>
            <a:spcAft>
              <a:spcPct val="35000"/>
            </a:spcAft>
            <a:buNone/>
          </a:pPr>
          <a:r>
            <a:rPr lang="en-GB" sz="1600" kern="1200" dirty="0"/>
            <a:t>Azure Pipelines is a cloud service that you can use to automatically build and test your code project and make it available to other users. It works with just about any language or project type.</a:t>
          </a:r>
          <a:endParaRPr lang="en-US" sz="1600" kern="1200" dirty="0"/>
        </a:p>
      </dsp:txBody>
      <dsp:txXfrm>
        <a:off x="1388525" y="5324"/>
        <a:ext cx="5178782" cy="1239177"/>
      </dsp:txXfrm>
    </dsp:sp>
    <dsp:sp modelId="{D20C7DF3-3EEA-4279-8DE4-8A2ADD3867DD}">
      <dsp:nvSpPr>
        <dsp:cNvPr id="0" name=""/>
        <dsp:cNvSpPr/>
      </dsp:nvSpPr>
      <dsp:spPr>
        <a:xfrm>
          <a:off x="0" y="1554296"/>
          <a:ext cx="6588691" cy="1201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3308B-0D5A-4A64-94AE-D173D6028028}">
      <dsp:nvSpPr>
        <dsp:cNvPr id="0" name=""/>
        <dsp:cNvSpPr/>
      </dsp:nvSpPr>
      <dsp:spPr>
        <a:xfrm>
          <a:off x="363492" y="1824662"/>
          <a:ext cx="661540" cy="6608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916F05-CA1A-44F6-86BB-12AAB0E14903}">
      <dsp:nvSpPr>
        <dsp:cNvPr id="0" name=""/>
        <dsp:cNvSpPr/>
      </dsp:nvSpPr>
      <dsp:spPr>
        <a:xfrm>
          <a:off x="1388525" y="1554296"/>
          <a:ext cx="5178782" cy="12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46" tIns="131146" rIns="131146" bIns="131146" numCol="1" spcCol="1270" anchor="ctr" anchorCtr="0">
          <a:noAutofit/>
        </a:bodyPr>
        <a:lstStyle/>
        <a:p>
          <a:pPr marL="0" lvl="0" indent="0" algn="l" defTabSz="711200">
            <a:lnSpc>
              <a:spcPct val="100000"/>
            </a:lnSpc>
            <a:spcBef>
              <a:spcPct val="0"/>
            </a:spcBef>
            <a:spcAft>
              <a:spcPct val="35000"/>
            </a:spcAft>
            <a:buNone/>
          </a:pPr>
          <a:r>
            <a:rPr lang="en-GB" sz="1600" kern="1200" dirty="0"/>
            <a:t>Azure Pipelines combines continuous integration (CI) and continuous delivery (CD) to constantly and consistently test and build your code and ship it to any target.</a:t>
          </a:r>
          <a:endParaRPr lang="en-US" sz="1600" kern="1200" dirty="0"/>
        </a:p>
      </dsp:txBody>
      <dsp:txXfrm>
        <a:off x="1388525" y="1554296"/>
        <a:ext cx="5178782" cy="1239177"/>
      </dsp:txXfrm>
    </dsp:sp>
    <dsp:sp modelId="{7CB51BBC-553D-4DDF-A7AD-D2633824E0A9}">
      <dsp:nvSpPr>
        <dsp:cNvPr id="0" name=""/>
        <dsp:cNvSpPr/>
      </dsp:nvSpPr>
      <dsp:spPr>
        <a:xfrm>
          <a:off x="0" y="3103268"/>
          <a:ext cx="6588691" cy="1201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8261F-719F-4C88-B9BA-0ACAE400D3BB}">
      <dsp:nvSpPr>
        <dsp:cNvPr id="0" name=""/>
        <dsp:cNvSpPr/>
      </dsp:nvSpPr>
      <dsp:spPr>
        <a:xfrm>
          <a:off x="363492" y="3373634"/>
          <a:ext cx="661540" cy="6608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C502A1-83E8-4ECC-A8DD-7A7AED587F0F}">
      <dsp:nvSpPr>
        <dsp:cNvPr id="0" name=""/>
        <dsp:cNvSpPr/>
      </dsp:nvSpPr>
      <dsp:spPr>
        <a:xfrm>
          <a:off x="1388525" y="3103268"/>
          <a:ext cx="5178782" cy="12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46" tIns="131146" rIns="131146" bIns="131146" numCol="1" spcCol="1270" anchor="ctr" anchorCtr="0">
          <a:noAutofit/>
        </a:bodyPr>
        <a:lstStyle/>
        <a:p>
          <a:pPr marL="0" lvl="0" indent="0" algn="l" defTabSz="711200">
            <a:lnSpc>
              <a:spcPct val="100000"/>
            </a:lnSpc>
            <a:spcBef>
              <a:spcPct val="0"/>
            </a:spcBef>
            <a:spcAft>
              <a:spcPct val="35000"/>
            </a:spcAft>
            <a:buNone/>
          </a:pPr>
          <a:r>
            <a:rPr lang="en-GB" sz="1600" kern="1200" dirty="0"/>
            <a:t>Within our environment, we will be using Azure Pipelines to deploy our Terraform code</a:t>
          </a:r>
          <a:endParaRPr lang="en-US" sz="1600" kern="1200" dirty="0"/>
        </a:p>
      </dsp:txBody>
      <dsp:txXfrm>
        <a:off x="1388525" y="3103268"/>
        <a:ext cx="5178782" cy="1239177"/>
      </dsp:txXfrm>
    </dsp:sp>
    <dsp:sp modelId="{86913FF1-AAAC-41BB-A243-86D1E74006AE}">
      <dsp:nvSpPr>
        <dsp:cNvPr id="0" name=""/>
        <dsp:cNvSpPr/>
      </dsp:nvSpPr>
      <dsp:spPr>
        <a:xfrm>
          <a:off x="0" y="4652240"/>
          <a:ext cx="6588691" cy="1201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19FC8F-CA86-4859-B38C-97BDBA111BDC}">
      <dsp:nvSpPr>
        <dsp:cNvPr id="0" name=""/>
        <dsp:cNvSpPr/>
      </dsp:nvSpPr>
      <dsp:spPr>
        <a:xfrm>
          <a:off x="363492" y="4922607"/>
          <a:ext cx="661540" cy="6608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C083F6-AE65-44BE-81C6-F3F73998A3B6}">
      <dsp:nvSpPr>
        <dsp:cNvPr id="0" name=""/>
        <dsp:cNvSpPr/>
      </dsp:nvSpPr>
      <dsp:spPr>
        <a:xfrm>
          <a:off x="1388525" y="4652240"/>
          <a:ext cx="5178782" cy="1239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46" tIns="131146" rIns="131146" bIns="131146" numCol="1" spcCol="1270" anchor="ctr" anchorCtr="0">
          <a:noAutofit/>
        </a:bodyPr>
        <a:lstStyle/>
        <a:p>
          <a:pPr marL="0" lvl="0" indent="0" algn="l" defTabSz="711200">
            <a:lnSpc>
              <a:spcPct val="100000"/>
            </a:lnSpc>
            <a:spcBef>
              <a:spcPct val="0"/>
            </a:spcBef>
            <a:spcAft>
              <a:spcPct val="35000"/>
            </a:spcAft>
            <a:buNone/>
          </a:pPr>
          <a:r>
            <a:rPr lang="en-GB" sz="1600" kern="1200" dirty="0"/>
            <a:t>You define pipelines using the YAML syntax or through the Azure DevOps portal – we will be using YAML</a:t>
          </a:r>
          <a:endParaRPr lang="en-US" sz="1600" kern="1200" dirty="0"/>
        </a:p>
      </dsp:txBody>
      <dsp:txXfrm>
        <a:off x="1388525" y="4652240"/>
        <a:ext cx="5178782" cy="12391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52011-69E9-4B2C-92E8-6F9EF5465120}">
      <dsp:nvSpPr>
        <dsp:cNvPr id="0" name=""/>
        <dsp:cNvSpPr/>
      </dsp:nvSpPr>
      <dsp:spPr>
        <a:xfrm>
          <a:off x="0" y="443"/>
          <a:ext cx="4709345" cy="10376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5EDE418-BDAC-432E-9B15-E5A7594A71F1}">
      <dsp:nvSpPr>
        <dsp:cNvPr id="0" name=""/>
        <dsp:cNvSpPr/>
      </dsp:nvSpPr>
      <dsp:spPr>
        <a:xfrm>
          <a:off x="313874" y="233903"/>
          <a:ext cx="570680" cy="570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4473FA0-229B-4BD1-9531-952A81C5EEFD}">
      <dsp:nvSpPr>
        <dsp:cNvPr id="0" name=""/>
        <dsp:cNvSpPr/>
      </dsp:nvSpPr>
      <dsp:spPr>
        <a:xfrm>
          <a:off x="1198430" y="443"/>
          <a:ext cx="3510914" cy="103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13" tIns="109813" rIns="109813" bIns="109813" numCol="1" spcCol="1270" anchor="ctr" anchorCtr="0">
          <a:noAutofit/>
        </a:bodyPr>
        <a:lstStyle/>
        <a:p>
          <a:pPr marL="0" lvl="0" indent="0" algn="l" defTabSz="711200">
            <a:lnSpc>
              <a:spcPct val="100000"/>
            </a:lnSpc>
            <a:spcBef>
              <a:spcPct val="0"/>
            </a:spcBef>
            <a:spcAft>
              <a:spcPct val="35000"/>
            </a:spcAft>
            <a:buNone/>
          </a:pPr>
          <a:r>
            <a:rPr lang="en-US" sz="1600" b="0" i="0" kern="1200" dirty="0"/>
            <a:t>From one environment to another</a:t>
          </a:r>
          <a:endParaRPr lang="en-US" sz="1600" kern="1200" dirty="0"/>
        </a:p>
      </dsp:txBody>
      <dsp:txXfrm>
        <a:off x="1198430" y="443"/>
        <a:ext cx="3510914" cy="1037601"/>
      </dsp:txXfrm>
    </dsp:sp>
    <dsp:sp modelId="{2D42060E-568C-47AC-9E83-F9C7C7F7F87A}">
      <dsp:nvSpPr>
        <dsp:cNvPr id="0" name=""/>
        <dsp:cNvSpPr/>
      </dsp:nvSpPr>
      <dsp:spPr>
        <a:xfrm>
          <a:off x="0" y="1297445"/>
          <a:ext cx="4709345" cy="10376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E1FE6C3-0CF7-4F0F-AFA4-A34A298B414E}">
      <dsp:nvSpPr>
        <dsp:cNvPr id="0" name=""/>
        <dsp:cNvSpPr/>
      </dsp:nvSpPr>
      <dsp:spPr>
        <a:xfrm>
          <a:off x="313874" y="1530906"/>
          <a:ext cx="570680" cy="570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9DDD941-9E1A-4A1D-9062-8DF57543D368}">
      <dsp:nvSpPr>
        <dsp:cNvPr id="0" name=""/>
        <dsp:cNvSpPr/>
      </dsp:nvSpPr>
      <dsp:spPr>
        <a:xfrm>
          <a:off x="1198430" y="1297445"/>
          <a:ext cx="3510914" cy="103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13" tIns="109813" rIns="109813" bIns="109813" numCol="1" spcCol="1270" anchor="ctr" anchorCtr="0">
          <a:noAutofit/>
        </a:bodyPr>
        <a:lstStyle/>
        <a:p>
          <a:pPr marL="0" lvl="0" indent="0" algn="l" defTabSz="711200">
            <a:lnSpc>
              <a:spcPct val="100000"/>
            </a:lnSpc>
            <a:spcBef>
              <a:spcPct val="0"/>
            </a:spcBef>
            <a:spcAft>
              <a:spcPct val="35000"/>
            </a:spcAft>
            <a:buNone/>
          </a:pPr>
          <a:r>
            <a:rPr lang="en-US" sz="1600" kern="1200" dirty="0"/>
            <a:t>Pipeline triggers are great</a:t>
          </a:r>
        </a:p>
      </dsp:txBody>
      <dsp:txXfrm>
        <a:off x="1198430" y="1297445"/>
        <a:ext cx="3510914" cy="1037601"/>
      </dsp:txXfrm>
    </dsp:sp>
    <dsp:sp modelId="{FD33230A-3867-4C7A-8EB7-0A831E2F53EE}">
      <dsp:nvSpPr>
        <dsp:cNvPr id="0" name=""/>
        <dsp:cNvSpPr/>
      </dsp:nvSpPr>
      <dsp:spPr>
        <a:xfrm>
          <a:off x="0" y="2594447"/>
          <a:ext cx="4709345" cy="10376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1FED15D-285A-4D8D-A950-E27E6EACD28F}">
      <dsp:nvSpPr>
        <dsp:cNvPr id="0" name=""/>
        <dsp:cNvSpPr/>
      </dsp:nvSpPr>
      <dsp:spPr>
        <a:xfrm>
          <a:off x="313874" y="2827908"/>
          <a:ext cx="570680" cy="570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FDDC36D-3631-480F-8573-AA636D6FAECF}">
      <dsp:nvSpPr>
        <dsp:cNvPr id="0" name=""/>
        <dsp:cNvSpPr/>
      </dsp:nvSpPr>
      <dsp:spPr>
        <a:xfrm>
          <a:off x="1198430" y="2594447"/>
          <a:ext cx="3510914" cy="103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13" tIns="109813" rIns="109813" bIns="109813" numCol="1" spcCol="1270" anchor="ctr" anchorCtr="0">
          <a:noAutofit/>
        </a:bodyPr>
        <a:lstStyle/>
        <a:p>
          <a:pPr marL="0" lvl="0" indent="0" algn="l" defTabSz="711200">
            <a:lnSpc>
              <a:spcPct val="100000"/>
            </a:lnSpc>
            <a:spcBef>
              <a:spcPct val="0"/>
            </a:spcBef>
            <a:spcAft>
              <a:spcPct val="35000"/>
            </a:spcAft>
            <a:buNone/>
          </a:pPr>
          <a:r>
            <a:rPr lang="en-US" sz="1600" kern="1200" dirty="0"/>
            <a:t>Test that infrastructure!</a:t>
          </a:r>
        </a:p>
      </dsp:txBody>
      <dsp:txXfrm>
        <a:off x="1198430" y="2594447"/>
        <a:ext cx="3510914" cy="10376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73627-9C03-41AB-92A5-7C78804219EF}">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710DB-848A-400D-89C1-B9F855CF026F}">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05E046-A7D7-4984-BF40-68BE437BE129}">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a:t>Terraform is readable and quite user friendly</a:t>
          </a:r>
          <a:endParaRPr lang="en-US" sz="1600" b="0" kern="1200" dirty="0"/>
        </a:p>
      </dsp:txBody>
      <dsp:txXfrm>
        <a:off x="1172126" y="908559"/>
        <a:ext cx="2114937" cy="897246"/>
      </dsp:txXfrm>
    </dsp:sp>
    <dsp:sp modelId="{28B41F68-BCBF-44C7-BDEC-A2611278A883}">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76598-C003-481E-B0C2-AEA283ADBC44}">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3E622-CF20-424D-AB0D-1D62B2D1F4B2}">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a:t>The beginning of CI/CD deployments</a:t>
          </a:r>
          <a:br>
            <a:rPr lang="en-GB" sz="1600" b="0" kern="1200" dirty="0"/>
          </a:br>
          <a:endParaRPr lang="en-US" sz="1600" b="0" kern="1200" dirty="0"/>
        </a:p>
      </dsp:txBody>
      <dsp:txXfrm>
        <a:off x="4745088" y="908559"/>
        <a:ext cx="2114937" cy="897246"/>
      </dsp:txXfrm>
    </dsp:sp>
    <dsp:sp modelId="{B2B9B6CB-60B0-4ACD-8634-226DD243BA84}">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8EADC-A0B6-4321-BFA3-86BFD6E69DB3}">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A1FA7A-18F4-4957-B0FA-F83DA4CBF5A6}">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a:t>Use of triggers for automation</a:t>
          </a:r>
          <a:endParaRPr lang="en-US" sz="1600" b="0" kern="1200" dirty="0"/>
        </a:p>
      </dsp:txBody>
      <dsp:txXfrm>
        <a:off x="8318049" y="908559"/>
        <a:ext cx="2114937" cy="897246"/>
      </dsp:txXfrm>
    </dsp:sp>
    <dsp:sp modelId="{E66314B9-C8C6-473B-B99A-AFE8A4E8913F}">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57A509-50CC-4A48-B567-F51AE17959B3}">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B51E75-B6C0-4E06-93FF-081A277E2715}">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a:t>Test outside of your pipeline</a:t>
          </a:r>
          <a:endParaRPr lang="en-US" sz="1600" b="0" kern="1200" dirty="0"/>
        </a:p>
      </dsp:txBody>
      <dsp:txXfrm>
        <a:off x="1172126" y="2545532"/>
        <a:ext cx="2114937" cy="897246"/>
      </dsp:txXfrm>
    </dsp:sp>
    <dsp:sp modelId="{6176010B-F52E-4546-9A43-B3CB5DAC51DA}">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B7C6E-F119-48C7-8C24-F67745DC2BB9}">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2427E7-8F1D-4158-817F-883A00A399FF}">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err="1"/>
            <a:t>Inspec</a:t>
          </a:r>
          <a:r>
            <a:rPr lang="en-GB" sz="1600" b="0" kern="1200" dirty="0"/>
            <a:t> is a fun additional, worth checking out further</a:t>
          </a:r>
          <a:br>
            <a:rPr lang="en-GB" sz="1600" b="0" kern="1200" dirty="0"/>
          </a:br>
          <a:endParaRPr lang="en-US" sz="1600" b="0" kern="1200" dirty="0"/>
        </a:p>
      </dsp:txBody>
      <dsp:txXfrm>
        <a:off x="4745088" y="2545532"/>
        <a:ext cx="2114937" cy="897246"/>
      </dsp:txXfrm>
    </dsp:sp>
    <dsp:sp modelId="{31461315-4574-4927-9B91-706471DAA47E}">
      <dsp:nvSpPr>
        <dsp:cNvPr id="0" name=""/>
        <dsp:cNvSpPr/>
      </dsp:nvSpPr>
      <dsp:spPr>
        <a:xfrm>
          <a:off x="7228536" y="25455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986EA-C895-47D6-8FFF-76E412BD50D6}">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CEA816-687B-4030-BAC5-DAC594A9F319}">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0" kern="1200" dirty="0"/>
            <a:t>The urge to see even more of Azure DevOps &amp; what it can do! :D</a:t>
          </a:r>
          <a:br>
            <a:rPr lang="en-GB" sz="1600" b="0" kern="1200" dirty="0"/>
          </a:br>
          <a:endParaRPr lang="en-US" sz="1600" b="0" kern="1200" dirty="0"/>
        </a:p>
      </dsp:txBody>
      <dsp:txXfrm>
        <a:off x="8318049" y="2545532"/>
        <a:ext cx="2114937" cy="897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61210-3D99-473F-A631-33D93F4B9469}">
      <dsp:nvSpPr>
        <dsp:cNvPr id="0" name=""/>
        <dsp:cNvSpPr/>
      </dsp:nvSpPr>
      <dsp:spPr>
        <a:xfrm>
          <a:off x="884853" y="1113126"/>
          <a:ext cx="699671"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069F3-1885-4286-8732-FDF580786692}">
      <dsp:nvSpPr>
        <dsp:cNvPr id="0" name=""/>
        <dsp:cNvSpPr/>
      </dsp:nvSpPr>
      <dsp:spPr>
        <a:xfrm>
          <a:off x="1626505" y="1054332"/>
          <a:ext cx="80462" cy="151276"/>
        </a:xfrm>
        <a:prstGeom prst="chevron">
          <a:avLst>
            <a:gd name="adj" fmla="val 90000"/>
          </a:avLst>
        </a:prstGeom>
        <a:solidFill>
          <a:schemeClr val="accent5">
            <a:tint val="40000"/>
            <a:alpha val="90000"/>
            <a:hueOff val="-396457"/>
            <a:satOff val="-1343"/>
            <a:lumOff val="-172"/>
            <a:alphaOff val="0"/>
          </a:schemeClr>
        </a:solidFill>
        <a:ln w="12700" cap="flat" cmpd="sng" algn="ctr">
          <a:solidFill>
            <a:schemeClr val="accent5">
              <a:tint val="40000"/>
              <a:alpha val="90000"/>
              <a:hueOff val="-396457"/>
              <a:satOff val="-1343"/>
              <a:lumOff val="-17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EBFA22-F885-47FA-AC43-1279AB51DCA8}">
      <dsp:nvSpPr>
        <dsp:cNvPr id="0" name=""/>
        <dsp:cNvSpPr/>
      </dsp:nvSpPr>
      <dsp:spPr>
        <a:xfrm>
          <a:off x="459981" y="775748"/>
          <a:ext cx="674826" cy="674826"/>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58807" y="874574"/>
        <a:ext cx="477174" cy="477174"/>
      </dsp:txXfrm>
    </dsp:sp>
    <dsp:sp modelId="{58CA07AD-8B1A-47A0-BCAF-94E97C8EC30F}">
      <dsp:nvSpPr>
        <dsp:cNvPr id="0" name=""/>
        <dsp:cNvSpPr/>
      </dsp:nvSpPr>
      <dsp:spPr>
        <a:xfrm>
          <a:off x="10264" y="1616175"/>
          <a:ext cx="1574260" cy="1965600"/>
        </a:xfrm>
        <a:prstGeom prst="upArrowCallout">
          <a:avLst>
            <a:gd name="adj1" fmla="val 50000"/>
            <a:gd name="adj2" fmla="val 20000"/>
            <a:gd name="adj3" fmla="val 20000"/>
            <a:gd name="adj4" fmla="val 100000"/>
          </a:avLst>
        </a:prstGeom>
        <a:solidFill>
          <a:schemeClr val="accent5">
            <a:tint val="40000"/>
            <a:alpha val="90000"/>
            <a:hueOff val="-792913"/>
            <a:satOff val="-2686"/>
            <a:lumOff val="-344"/>
            <a:alphaOff val="0"/>
          </a:schemeClr>
        </a:solidFill>
        <a:ln w="12700" cap="flat" cmpd="sng" algn="ctr">
          <a:solidFill>
            <a:schemeClr val="accent5">
              <a:tint val="40000"/>
              <a:alpha val="90000"/>
              <a:hueOff val="-792913"/>
              <a:satOff val="-2686"/>
              <a:lumOff val="-3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1" kern="1200" dirty="0"/>
            <a:t>Deploy Terraform using Azure DevOps </a:t>
          </a:r>
          <a:r>
            <a:rPr lang="en-US" sz="1100" b="1" kern="1200" dirty="0">
              <a:hlinkClick xmlns:r="http://schemas.openxmlformats.org/officeDocument/2006/relationships" r:id="rId1"/>
            </a:rPr>
            <a:t>https://thomasthornton.cloud/2020/07/08/deploy-terraform-using-azure-devops/</a:t>
          </a:r>
          <a:r>
            <a:rPr lang="en-US" sz="1100" b="1" kern="1200" dirty="0"/>
            <a:t> </a:t>
          </a:r>
          <a:endParaRPr lang="en-US" sz="1100" kern="1200" dirty="0"/>
        </a:p>
      </dsp:txBody>
      <dsp:txXfrm>
        <a:off x="10264" y="1931027"/>
        <a:ext cx="1574260" cy="1650748"/>
      </dsp:txXfrm>
    </dsp:sp>
    <dsp:sp modelId="{46FAA0D3-B534-4F2D-8A67-E3C3E61014E9}">
      <dsp:nvSpPr>
        <dsp:cNvPr id="0" name=""/>
        <dsp:cNvSpPr/>
      </dsp:nvSpPr>
      <dsp:spPr>
        <a:xfrm>
          <a:off x="1759442" y="1113126"/>
          <a:ext cx="1574260" cy="72"/>
        </a:xfrm>
        <a:prstGeom prst="rect">
          <a:avLst/>
        </a:prstGeom>
        <a:solidFill>
          <a:schemeClr val="accent5">
            <a:tint val="40000"/>
            <a:alpha val="90000"/>
            <a:hueOff val="-1189370"/>
            <a:satOff val="-4029"/>
            <a:lumOff val="-517"/>
            <a:alphaOff val="0"/>
          </a:schemeClr>
        </a:solidFill>
        <a:ln w="12700" cap="flat" cmpd="sng" algn="ctr">
          <a:solidFill>
            <a:schemeClr val="accent5">
              <a:tint val="40000"/>
              <a:alpha val="90000"/>
              <a:hueOff val="-1189370"/>
              <a:satOff val="-4029"/>
              <a:lumOff val="-5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AC90F8-8EE7-4F03-A40E-7CAB7AC12985}">
      <dsp:nvSpPr>
        <dsp:cNvPr id="0" name=""/>
        <dsp:cNvSpPr/>
      </dsp:nvSpPr>
      <dsp:spPr>
        <a:xfrm>
          <a:off x="3375683" y="1054332"/>
          <a:ext cx="80462" cy="151276"/>
        </a:xfrm>
        <a:prstGeom prst="chevron">
          <a:avLst>
            <a:gd name="adj" fmla="val 90000"/>
          </a:avLst>
        </a:prstGeom>
        <a:solidFill>
          <a:schemeClr val="accent5">
            <a:tint val="40000"/>
            <a:alpha val="90000"/>
            <a:hueOff val="-1585826"/>
            <a:satOff val="-5372"/>
            <a:lumOff val="-689"/>
            <a:alphaOff val="0"/>
          </a:schemeClr>
        </a:solidFill>
        <a:ln w="12700" cap="flat" cmpd="sng" algn="ctr">
          <a:solidFill>
            <a:schemeClr val="accent5">
              <a:tint val="40000"/>
              <a:alpha val="90000"/>
              <a:hueOff val="-1585826"/>
              <a:satOff val="-5372"/>
              <a:lumOff val="-689"/>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488273-8799-4E49-893F-A4926740C75A}">
      <dsp:nvSpPr>
        <dsp:cNvPr id="0" name=""/>
        <dsp:cNvSpPr/>
      </dsp:nvSpPr>
      <dsp:spPr>
        <a:xfrm>
          <a:off x="2209159" y="775748"/>
          <a:ext cx="674826" cy="674826"/>
        </a:xfrm>
        <a:prstGeom prst="ellips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307985" y="874574"/>
        <a:ext cx="477174" cy="477174"/>
      </dsp:txXfrm>
    </dsp:sp>
    <dsp:sp modelId="{CF246605-F48E-4FCB-AC82-68CA61AAF774}">
      <dsp:nvSpPr>
        <dsp:cNvPr id="0" name=""/>
        <dsp:cNvSpPr/>
      </dsp:nvSpPr>
      <dsp:spPr>
        <a:xfrm>
          <a:off x="1759442" y="1616175"/>
          <a:ext cx="1574260" cy="1965600"/>
        </a:xfrm>
        <a:prstGeom prst="upArrowCallout">
          <a:avLst>
            <a:gd name="adj1" fmla="val 50000"/>
            <a:gd name="adj2" fmla="val 20000"/>
            <a:gd name="adj3" fmla="val 20000"/>
            <a:gd name="adj4" fmla="val 100000"/>
          </a:avLst>
        </a:prstGeom>
        <a:solidFill>
          <a:schemeClr val="accent5">
            <a:tint val="40000"/>
            <a:alpha val="90000"/>
            <a:hueOff val="-1982283"/>
            <a:satOff val="-6715"/>
            <a:lumOff val="-861"/>
            <a:alphaOff val="0"/>
          </a:schemeClr>
        </a:solidFill>
        <a:ln w="12700" cap="flat" cmpd="sng" algn="ctr">
          <a:solidFill>
            <a:schemeClr val="accent5">
              <a:tint val="40000"/>
              <a:alpha val="90000"/>
              <a:hueOff val="-1982283"/>
              <a:satOff val="-6715"/>
              <a:lumOff val="-8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1" kern="1200" dirty="0"/>
            <a:t>Validating Terraform Code During a Pull request in Azure DevOps </a:t>
          </a:r>
          <a:r>
            <a:rPr lang="en-US" sz="1100" b="1" kern="1200" dirty="0">
              <a:hlinkClick xmlns:r="http://schemas.openxmlformats.org/officeDocument/2006/relationships" r:id="rId2"/>
            </a:rPr>
            <a:t>https://thomasthornton.cloud/2020/07/29/validating-terraform-code-during-a-pull-request-in-azure-devops/</a:t>
          </a:r>
          <a:r>
            <a:rPr lang="en-US" sz="1100" b="1" kern="1200" dirty="0"/>
            <a:t> </a:t>
          </a:r>
          <a:endParaRPr lang="en-US" sz="1100" kern="1200" dirty="0"/>
        </a:p>
      </dsp:txBody>
      <dsp:txXfrm>
        <a:off x="1759442" y="1931027"/>
        <a:ext cx="1574260" cy="1650748"/>
      </dsp:txXfrm>
    </dsp:sp>
    <dsp:sp modelId="{EFF404DB-ECD6-4CC6-824D-D4A1BCA27633}">
      <dsp:nvSpPr>
        <dsp:cNvPr id="0" name=""/>
        <dsp:cNvSpPr/>
      </dsp:nvSpPr>
      <dsp:spPr>
        <a:xfrm>
          <a:off x="3508621" y="1113126"/>
          <a:ext cx="1574260" cy="72"/>
        </a:xfrm>
        <a:prstGeom prst="rect">
          <a:avLst/>
        </a:prstGeom>
        <a:solidFill>
          <a:schemeClr val="accent5">
            <a:tint val="40000"/>
            <a:alpha val="90000"/>
            <a:hueOff val="-2378740"/>
            <a:satOff val="-8058"/>
            <a:lumOff val="-1033"/>
            <a:alphaOff val="0"/>
          </a:schemeClr>
        </a:solidFill>
        <a:ln w="12700" cap="flat" cmpd="sng" algn="ctr">
          <a:solidFill>
            <a:schemeClr val="accent5">
              <a:tint val="40000"/>
              <a:alpha val="90000"/>
              <a:hueOff val="-2378740"/>
              <a:satOff val="-8058"/>
              <a:lumOff val="-10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32EC62-F364-4B45-8B5C-0E03E98D3956}">
      <dsp:nvSpPr>
        <dsp:cNvPr id="0" name=""/>
        <dsp:cNvSpPr/>
      </dsp:nvSpPr>
      <dsp:spPr>
        <a:xfrm>
          <a:off x="5124862" y="1054332"/>
          <a:ext cx="80462" cy="151276"/>
        </a:xfrm>
        <a:prstGeom prst="chevron">
          <a:avLst>
            <a:gd name="adj" fmla="val 90000"/>
          </a:avLst>
        </a:prstGeom>
        <a:solidFill>
          <a:schemeClr val="accent5">
            <a:tint val="40000"/>
            <a:alpha val="90000"/>
            <a:hueOff val="-2775196"/>
            <a:satOff val="-9401"/>
            <a:lumOff val="-1206"/>
            <a:alphaOff val="0"/>
          </a:schemeClr>
        </a:solidFill>
        <a:ln w="12700" cap="flat" cmpd="sng" algn="ctr">
          <a:solidFill>
            <a:schemeClr val="accent5">
              <a:tint val="40000"/>
              <a:alpha val="90000"/>
              <a:hueOff val="-2775196"/>
              <a:satOff val="-9401"/>
              <a:lumOff val="-12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7FBD65-3591-4201-B144-62F45409A936}">
      <dsp:nvSpPr>
        <dsp:cNvPr id="0" name=""/>
        <dsp:cNvSpPr/>
      </dsp:nvSpPr>
      <dsp:spPr>
        <a:xfrm>
          <a:off x="3958338" y="775748"/>
          <a:ext cx="674826" cy="674826"/>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4057164" y="874574"/>
        <a:ext cx="477174" cy="477174"/>
      </dsp:txXfrm>
    </dsp:sp>
    <dsp:sp modelId="{D6D2EBEF-0E17-45FC-86AC-C73EFCA2C20B}">
      <dsp:nvSpPr>
        <dsp:cNvPr id="0" name=""/>
        <dsp:cNvSpPr/>
      </dsp:nvSpPr>
      <dsp:spPr>
        <a:xfrm>
          <a:off x="3508621" y="1616175"/>
          <a:ext cx="1574260" cy="1965600"/>
        </a:xfrm>
        <a:prstGeom prst="upArrowCallout">
          <a:avLst>
            <a:gd name="adj1" fmla="val 50000"/>
            <a:gd name="adj2" fmla="val 20000"/>
            <a:gd name="adj3" fmla="val 20000"/>
            <a:gd name="adj4" fmla="val 100000"/>
          </a:avLst>
        </a:prstGeom>
        <a:solidFill>
          <a:schemeClr val="accent5">
            <a:tint val="40000"/>
            <a:alpha val="90000"/>
            <a:hueOff val="-3171653"/>
            <a:satOff val="-10744"/>
            <a:lumOff val="-1378"/>
            <a:alphaOff val="0"/>
          </a:schemeClr>
        </a:solidFill>
        <a:ln w="12700" cap="flat" cmpd="sng" algn="ctr">
          <a:solidFill>
            <a:schemeClr val="accent5">
              <a:tint val="40000"/>
              <a:alpha val="90000"/>
              <a:hueOff val="-3171653"/>
              <a:satOff val="-10744"/>
              <a:lumOff val="-137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1" kern="1200" dirty="0"/>
            <a:t>Deploying Terraform from Develop to Production consecutively using Azure DevOps </a:t>
          </a:r>
          <a:r>
            <a:rPr lang="en-US" sz="1100" b="1" kern="1200" dirty="0">
              <a:hlinkClick xmlns:r="http://schemas.openxmlformats.org/officeDocument/2006/relationships" r:id="rId3"/>
            </a:rPr>
            <a:t>https://thomasthornton.cloud/2020/09/22/deploying-terraform-from-develop-to-production-consecutively-using-azure-devops/</a:t>
          </a:r>
          <a:r>
            <a:rPr lang="en-US" sz="1100" b="1" kern="1200" dirty="0"/>
            <a:t> </a:t>
          </a:r>
          <a:endParaRPr lang="en-US" sz="1100" kern="1200" dirty="0"/>
        </a:p>
      </dsp:txBody>
      <dsp:txXfrm>
        <a:off x="3508621" y="1931027"/>
        <a:ext cx="1574260" cy="1650748"/>
      </dsp:txXfrm>
    </dsp:sp>
    <dsp:sp modelId="{86EC4782-35E3-4F95-BBF2-8DF0D7B0AC1A}">
      <dsp:nvSpPr>
        <dsp:cNvPr id="0" name=""/>
        <dsp:cNvSpPr/>
      </dsp:nvSpPr>
      <dsp:spPr>
        <a:xfrm>
          <a:off x="5257800" y="1113126"/>
          <a:ext cx="1574260" cy="72"/>
        </a:xfrm>
        <a:prstGeom prst="rect">
          <a:avLst/>
        </a:prstGeom>
        <a:solidFill>
          <a:schemeClr val="accent5">
            <a:tint val="40000"/>
            <a:alpha val="90000"/>
            <a:hueOff val="-3568109"/>
            <a:satOff val="-12088"/>
            <a:lumOff val="-1550"/>
            <a:alphaOff val="0"/>
          </a:schemeClr>
        </a:solidFill>
        <a:ln w="12700" cap="flat" cmpd="sng" algn="ctr">
          <a:solidFill>
            <a:schemeClr val="accent5">
              <a:tint val="40000"/>
              <a:alpha val="90000"/>
              <a:hueOff val="-3568109"/>
              <a:satOff val="-12088"/>
              <a:lumOff val="-15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1A6064-6AB0-4D13-9306-981E1A040A3C}">
      <dsp:nvSpPr>
        <dsp:cNvPr id="0" name=""/>
        <dsp:cNvSpPr/>
      </dsp:nvSpPr>
      <dsp:spPr>
        <a:xfrm>
          <a:off x="6874041" y="1054332"/>
          <a:ext cx="80462" cy="151276"/>
        </a:xfrm>
        <a:prstGeom prst="chevron">
          <a:avLst>
            <a:gd name="adj" fmla="val 90000"/>
          </a:avLst>
        </a:prstGeom>
        <a:solidFill>
          <a:schemeClr val="accent5">
            <a:tint val="40000"/>
            <a:alpha val="90000"/>
            <a:hueOff val="-3964566"/>
            <a:satOff val="-13431"/>
            <a:lumOff val="-1722"/>
            <a:alphaOff val="0"/>
          </a:schemeClr>
        </a:solidFill>
        <a:ln w="12700" cap="flat" cmpd="sng" algn="ctr">
          <a:solidFill>
            <a:schemeClr val="accent5">
              <a:tint val="40000"/>
              <a:alpha val="90000"/>
              <a:hueOff val="-3964566"/>
              <a:satOff val="-13431"/>
              <a:lumOff val="-17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428A20-ABDB-4894-971C-125206B61138}">
      <dsp:nvSpPr>
        <dsp:cNvPr id="0" name=""/>
        <dsp:cNvSpPr/>
      </dsp:nvSpPr>
      <dsp:spPr>
        <a:xfrm>
          <a:off x="5707517" y="775748"/>
          <a:ext cx="674826" cy="674826"/>
        </a:xfrm>
        <a:prstGeom prst="ellips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806343" y="874574"/>
        <a:ext cx="477174" cy="477174"/>
      </dsp:txXfrm>
    </dsp:sp>
    <dsp:sp modelId="{422E526C-5F2B-4076-AC71-10FB6BE24F26}">
      <dsp:nvSpPr>
        <dsp:cNvPr id="0" name=""/>
        <dsp:cNvSpPr/>
      </dsp:nvSpPr>
      <dsp:spPr>
        <a:xfrm>
          <a:off x="5257800" y="1616175"/>
          <a:ext cx="1574260" cy="1965600"/>
        </a:xfrm>
        <a:prstGeom prst="upArrowCallout">
          <a:avLst>
            <a:gd name="adj1" fmla="val 50000"/>
            <a:gd name="adj2" fmla="val 20000"/>
            <a:gd name="adj3" fmla="val 20000"/>
            <a:gd name="adj4" fmla="val 100000"/>
          </a:avLst>
        </a:prstGeom>
        <a:solidFill>
          <a:schemeClr val="accent5">
            <a:tint val="40000"/>
            <a:alpha val="90000"/>
            <a:hueOff val="-4361022"/>
            <a:satOff val="-14774"/>
            <a:lumOff val="-1895"/>
            <a:alphaOff val="0"/>
          </a:schemeClr>
        </a:solidFill>
        <a:ln w="12700" cap="flat" cmpd="sng" algn="ctr">
          <a:solidFill>
            <a:schemeClr val="accent5">
              <a:tint val="40000"/>
              <a:alpha val="90000"/>
              <a:hueOff val="-4361022"/>
              <a:satOff val="-14774"/>
              <a:lumOff val="-18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rtl="0">
            <a:lnSpc>
              <a:spcPct val="90000"/>
            </a:lnSpc>
            <a:spcBef>
              <a:spcPct val="0"/>
            </a:spcBef>
            <a:spcAft>
              <a:spcPct val="35000"/>
            </a:spcAft>
            <a:buNone/>
          </a:pPr>
          <a:r>
            <a:rPr lang="en-US" sz="1100" b="1" kern="1200"/>
            <a:t>Inspec-Azure in Azure DevOps Pipeline </a:t>
          </a:r>
          <a:r>
            <a:rPr lang="en-US" sz="1100" b="1" kern="1200">
              <a:hlinkClick xmlns:r="http://schemas.openxmlformats.org/officeDocument/2006/relationships" r:id="rId4"/>
            </a:rPr>
            <a:t>https://thomasthornton.cloud/2020/08/27/inspec-azure-in-azure-devops-pipeline/</a:t>
          </a:r>
          <a:r>
            <a:rPr lang="en-US" sz="1100" b="1" kern="1200">
              <a:latin typeface="Calibri Light" panose="020F0302020204030204"/>
            </a:rPr>
            <a:t> </a:t>
          </a:r>
          <a:endParaRPr lang="en-US" sz="1100" kern="1200">
            <a:latin typeface="Calibri Light" panose="020F0302020204030204"/>
          </a:endParaRPr>
        </a:p>
      </dsp:txBody>
      <dsp:txXfrm>
        <a:off x="5257800" y="1931027"/>
        <a:ext cx="1574260" cy="1650748"/>
      </dsp:txXfrm>
    </dsp:sp>
    <dsp:sp modelId="{E924A116-23BA-4F12-BBB4-2C5AE8250ECA}">
      <dsp:nvSpPr>
        <dsp:cNvPr id="0" name=""/>
        <dsp:cNvSpPr/>
      </dsp:nvSpPr>
      <dsp:spPr>
        <a:xfrm>
          <a:off x="7006978" y="1113126"/>
          <a:ext cx="1574260" cy="72"/>
        </a:xfrm>
        <a:prstGeom prst="rect">
          <a:avLst/>
        </a:prstGeom>
        <a:solidFill>
          <a:schemeClr val="accent5">
            <a:tint val="40000"/>
            <a:alpha val="90000"/>
            <a:hueOff val="-4757479"/>
            <a:satOff val="-16117"/>
            <a:lumOff val="-2067"/>
            <a:alphaOff val="0"/>
          </a:schemeClr>
        </a:solidFill>
        <a:ln w="12700" cap="flat" cmpd="sng" algn="ctr">
          <a:solidFill>
            <a:schemeClr val="accent5">
              <a:tint val="40000"/>
              <a:alpha val="90000"/>
              <a:hueOff val="-4757479"/>
              <a:satOff val="-16117"/>
              <a:lumOff val="-206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CD90D2-6894-4F9E-9ED5-27DF6F0134CC}">
      <dsp:nvSpPr>
        <dsp:cNvPr id="0" name=""/>
        <dsp:cNvSpPr/>
      </dsp:nvSpPr>
      <dsp:spPr>
        <a:xfrm>
          <a:off x="8623219" y="1054332"/>
          <a:ext cx="80462" cy="151276"/>
        </a:xfrm>
        <a:prstGeom prst="chevron">
          <a:avLst>
            <a:gd name="adj" fmla="val 90000"/>
          </a:avLst>
        </a:prstGeom>
        <a:solidFill>
          <a:schemeClr val="accent5">
            <a:tint val="40000"/>
            <a:alpha val="90000"/>
            <a:hueOff val="-5153936"/>
            <a:satOff val="-17460"/>
            <a:lumOff val="-2239"/>
            <a:alphaOff val="0"/>
          </a:schemeClr>
        </a:solidFill>
        <a:ln w="12700" cap="flat" cmpd="sng" algn="ctr">
          <a:solidFill>
            <a:schemeClr val="accent5">
              <a:tint val="40000"/>
              <a:alpha val="90000"/>
              <a:hueOff val="-5153936"/>
              <a:satOff val="-17460"/>
              <a:lumOff val="-22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CD8A58-4707-416B-B721-CA5BD2F261BC}">
      <dsp:nvSpPr>
        <dsp:cNvPr id="0" name=""/>
        <dsp:cNvSpPr/>
      </dsp:nvSpPr>
      <dsp:spPr>
        <a:xfrm>
          <a:off x="7456695" y="775748"/>
          <a:ext cx="674826" cy="674826"/>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7555521" y="874574"/>
        <a:ext cx="477174" cy="477174"/>
      </dsp:txXfrm>
    </dsp:sp>
    <dsp:sp modelId="{1604B958-B376-4AD2-96BC-911C08A76BDC}">
      <dsp:nvSpPr>
        <dsp:cNvPr id="0" name=""/>
        <dsp:cNvSpPr/>
      </dsp:nvSpPr>
      <dsp:spPr>
        <a:xfrm>
          <a:off x="7006978" y="1616175"/>
          <a:ext cx="1574260" cy="1965600"/>
        </a:xfrm>
        <a:prstGeom prst="upArrowCallout">
          <a:avLst>
            <a:gd name="adj1" fmla="val 50000"/>
            <a:gd name="adj2" fmla="val 20000"/>
            <a:gd name="adj3" fmla="val 20000"/>
            <a:gd name="adj4" fmla="val 100000"/>
          </a:avLst>
        </a:prstGeom>
        <a:solidFill>
          <a:schemeClr val="accent5">
            <a:tint val="40000"/>
            <a:alpha val="90000"/>
            <a:hueOff val="-5550392"/>
            <a:satOff val="-18803"/>
            <a:lumOff val="-2411"/>
            <a:alphaOff val="0"/>
          </a:schemeClr>
        </a:solidFill>
        <a:ln w="12700" cap="flat" cmpd="sng" algn="ctr">
          <a:solidFill>
            <a:schemeClr val="accent5">
              <a:tint val="40000"/>
              <a:alpha val="90000"/>
              <a:hueOff val="-5550392"/>
              <a:satOff val="-18803"/>
              <a:lumOff val="-2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rtl="0">
            <a:lnSpc>
              <a:spcPct val="90000"/>
            </a:lnSpc>
            <a:spcBef>
              <a:spcPct val="0"/>
            </a:spcBef>
            <a:spcAft>
              <a:spcPct val="35000"/>
            </a:spcAft>
            <a:buNone/>
          </a:pPr>
          <a:r>
            <a:rPr lang="en-US" sz="1100" b="1" kern="1200"/>
            <a:t>Azure DevOps – 6 Recommendations to help with securing your branches </a:t>
          </a:r>
          <a:r>
            <a:rPr lang="en-US" sz="1100" b="1" kern="1200">
              <a:hlinkClick xmlns:r="http://schemas.openxmlformats.org/officeDocument/2006/relationships" r:id="rId5"/>
            </a:rPr>
            <a:t>https://thomasthornton.cloud/2020/09/03/azure-devops-6-recommendations-to-help-with-securing-your-branches/</a:t>
          </a:r>
          <a:r>
            <a:rPr lang="en-US" sz="1100" b="1" kern="1200">
              <a:latin typeface="Calibri Light" panose="020F0302020204030204"/>
            </a:rPr>
            <a:t> </a:t>
          </a:r>
          <a:endParaRPr lang="en-US" sz="1100" kern="1200"/>
        </a:p>
      </dsp:txBody>
      <dsp:txXfrm>
        <a:off x="7006978" y="1931027"/>
        <a:ext cx="1574260" cy="1650748"/>
      </dsp:txXfrm>
    </dsp:sp>
    <dsp:sp modelId="{F6B92303-DCA1-4255-82E5-C72A28B62F8E}">
      <dsp:nvSpPr>
        <dsp:cNvPr id="0" name=""/>
        <dsp:cNvSpPr/>
      </dsp:nvSpPr>
      <dsp:spPr>
        <a:xfrm>
          <a:off x="8756157" y="1113125"/>
          <a:ext cx="787130" cy="72"/>
        </a:xfrm>
        <a:prstGeom prst="rect">
          <a:avLst/>
        </a:prstGeom>
        <a:solidFill>
          <a:schemeClr val="accent5">
            <a:tint val="40000"/>
            <a:alpha val="90000"/>
            <a:hueOff val="-5946849"/>
            <a:satOff val="-20146"/>
            <a:lumOff val="-2584"/>
            <a:alphaOff val="0"/>
          </a:schemeClr>
        </a:solidFill>
        <a:ln w="12700" cap="flat" cmpd="sng" algn="ctr">
          <a:solidFill>
            <a:schemeClr val="accent5">
              <a:tint val="40000"/>
              <a:alpha val="90000"/>
              <a:hueOff val="-5946849"/>
              <a:satOff val="-20146"/>
              <a:lumOff val="-25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9B81C4-CFE5-4585-8390-9A81C80F8881}">
      <dsp:nvSpPr>
        <dsp:cNvPr id="0" name=""/>
        <dsp:cNvSpPr/>
      </dsp:nvSpPr>
      <dsp:spPr>
        <a:xfrm>
          <a:off x="9205874" y="775748"/>
          <a:ext cx="674826" cy="674826"/>
        </a:xfrm>
        <a:prstGeom prst="ellips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6</a:t>
          </a:r>
        </a:p>
      </dsp:txBody>
      <dsp:txXfrm>
        <a:off x="9304700" y="874574"/>
        <a:ext cx="477174" cy="477174"/>
      </dsp:txXfrm>
    </dsp:sp>
    <dsp:sp modelId="{A3C7552A-1F6D-4CB5-A2EA-59648F508706}">
      <dsp:nvSpPr>
        <dsp:cNvPr id="0" name=""/>
        <dsp:cNvSpPr/>
      </dsp:nvSpPr>
      <dsp:spPr>
        <a:xfrm>
          <a:off x="8756157" y="1616175"/>
          <a:ext cx="1574260" cy="196560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rtl="0">
            <a:lnSpc>
              <a:spcPct val="90000"/>
            </a:lnSpc>
            <a:spcBef>
              <a:spcPct val="0"/>
            </a:spcBef>
            <a:spcAft>
              <a:spcPct val="35000"/>
            </a:spcAft>
            <a:buNone/>
          </a:pPr>
          <a:r>
            <a:rPr lang="en-US" sz="1100" b="1" kern="1200">
              <a:latin typeface="Calibri Light" panose="020F0302020204030204"/>
            </a:rPr>
            <a:t>GitHub for demo/slides</a:t>
          </a:r>
          <a:br>
            <a:rPr lang="en-US" sz="1100" b="1" kern="1200">
              <a:latin typeface="Calibri Light" panose="020F0302020204030204"/>
            </a:rPr>
          </a:br>
          <a:r>
            <a:rPr lang="en-US" sz="1100" b="1" kern="1200">
              <a:latin typeface="Calibri Light" panose="020F0302020204030204"/>
            </a:rPr>
            <a:t> </a:t>
          </a:r>
          <a:r>
            <a:rPr lang="en-US" sz="1100" b="0" kern="1200">
              <a:hlinkClick xmlns:r="http://schemas.openxmlformats.org/officeDocument/2006/relationships" r:id="rId6"/>
            </a:rPr>
            <a:t>https://github.com/thomast1906/talks-and-demos/tree/main/Azure-Notts-DevOps</a:t>
          </a:r>
          <a:r>
            <a:rPr lang="en-US" sz="1100" b="0" kern="1200">
              <a:latin typeface="Calibri Light" panose="020F0302020204030204"/>
            </a:rPr>
            <a:t> </a:t>
          </a:r>
          <a:endParaRPr lang="en-US" sz="1100" b="0" kern="1200"/>
        </a:p>
      </dsp:txBody>
      <dsp:txXfrm>
        <a:off x="8756157" y="1931027"/>
        <a:ext cx="1574260" cy="16507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13930-5C0F-4CE5-B4C6-BB3382B5E986}" type="datetimeFigureOut">
              <a:rPr lang="en-GB" smtClean="0"/>
              <a:t>26/10/2020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B5A5E-CCC8-4623-998B-3037E8AD9B5F}" type="slidenum">
              <a:rPr lang="en-GB" smtClean="0"/>
              <a:t>‹#›</a:t>
            </a:fld>
            <a:endParaRPr lang="en-GB"/>
          </a:p>
        </p:txBody>
      </p:sp>
    </p:spTree>
    <p:extLst>
      <p:ext uri="{BB962C8B-B14F-4D97-AF65-F5344CB8AC3E}">
        <p14:creationId xmlns:p14="http://schemas.microsoft.com/office/powerpoint/2010/main" val="42791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a:t>
            </a:fld>
            <a:endParaRPr lang="en-GB"/>
          </a:p>
        </p:txBody>
      </p:sp>
    </p:spTree>
    <p:extLst>
      <p:ext uri="{BB962C8B-B14F-4D97-AF65-F5344CB8AC3E}">
        <p14:creationId xmlns:p14="http://schemas.microsoft.com/office/powerpoint/2010/main" val="2523690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10</a:t>
            </a:fld>
            <a:endParaRPr lang="en-GB"/>
          </a:p>
        </p:txBody>
      </p:sp>
    </p:spTree>
    <p:extLst>
      <p:ext uri="{BB962C8B-B14F-4D97-AF65-F5344CB8AC3E}">
        <p14:creationId xmlns:p14="http://schemas.microsoft.com/office/powerpoint/2010/main" val="2337669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11</a:t>
            </a:fld>
            <a:endParaRPr lang="en-GB"/>
          </a:p>
        </p:txBody>
      </p:sp>
    </p:spTree>
    <p:extLst>
      <p:ext uri="{BB962C8B-B14F-4D97-AF65-F5344CB8AC3E}">
        <p14:creationId xmlns:p14="http://schemas.microsoft.com/office/powerpoint/2010/main" val="3529019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12</a:t>
            </a:fld>
            <a:endParaRPr lang="en-GB"/>
          </a:p>
        </p:txBody>
      </p:sp>
    </p:spTree>
    <p:extLst>
      <p:ext uri="{BB962C8B-B14F-4D97-AF65-F5344CB8AC3E}">
        <p14:creationId xmlns:p14="http://schemas.microsoft.com/office/powerpoint/2010/main" val="323459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sz="1200" dirty="0">
              <a:effectLst/>
              <a:ea typeface="Calibri" panose="020F0502020204030204" pitchFamily="34" charset="0"/>
            </a:endParaRPr>
          </a:p>
        </p:txBody>
      </p:sp>
      <p:sp>
        <p:nvSpPr>
          <p:cNvPr id="4" name="Slide Number Placeholder 3"/>
          <p:cNvSpPr>
            <a:spLocks noGrp="1"/>
          </p:cNvSpPr>
          <p:nvPr>
            <p:ph type="sldNum" sz="quarter" idx="5"/>
          </p:nvPr>
        </p:nvSpPr>
        <p:spPr/>
        <p:txBody>
          <a:bodyPr/>
          <a:lstStyle/>
          <a:p>
            <a:fld id="{7B1B5A5E-CCC8-4623-998B-3037E8AD9B5F}" type="slidenum">
              <a:rPr lang="en-GB" smtClean="0"/>
              <a:t>13</a:t>
            </a:fld>
            <a:endParaRPr lang="en-GB"/>
          </a:p>
        </p:txBody>
      </p:sp>
    </p:spTree>
    <p:extLst>
      <p:ext uri="{BB962C8B-B14F-4D97-AF65-F5344CB8AC3E}">
        <p14:creationId xmlns:p14="http://schemas.microsoft.com/office/powerpoint/2010/main" val="421155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14</a:t>
            </a:fld>
            <a:endParaRPr lang="en-GB"/>
          </a:p>
        </p:txBody>
      </p:sp>
    </p:spTree>
    <p:extLst>
      <p:ext uri="{BB962C8B-B14F-4D97-AF65-F5344CB8AC3E}">
        <p14:creationId xmlns:p14="http://schemas.microsoft.com/office/powerpoint/2010/main" val="3506528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15</a:t>
            </a:fld>
            <a:endParaRPr lang="en-GB"/>
          </a:p>
        </p:txBody>
      </p:sp>
    </p:spTree>
    <p:extLst>
      <p:ext uri="{BB962C8B-B14F-4D97-AF65-F5344CB8AC3E}">
        <p14:creationId xmlns:p14="http://schemas.microsoft.com/office/powerpoint/2010/main" val="296053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72B4D"/>
              </a:solidFill>
              <a:effectLst/>
              <a:latin typeface="-apple-system"/>
            </a:endParaRPr>
          </a:p>
        </p:txBody>
      </p:sp>
      <p:sp>
        <p:nvSpPr>
          <p:cNvPr id="4" name="Slide Number Placeholder 3"/>
          <p:cNvSpPr>
            <a:spLocks noGrp="1"/>
          </p:cNvSpPr>
          <p:nvPr>
            <p:ph type="sldNum" sz="quarter" idx="5"/>
          </p:nvPr>
        </p:nvSpPr>
        <p:spPr/>
        <p:txBody>
          <a:bodyPr/>
          <a:lstStyle/>
          <a:p>
            <a:fld id="{7B1B5A5E-CCC8-4623-998B-3037E8AD9B5F}" type="slidenum">
              <a:rPr lang="en-GB" smtClean="0"/>
              <a:t>16</a:t>
            </a:fld>
            <a:endParaRPr lang="en-GB"/>
          </a:p>
        </p:txBody>
      </p:sp>
    </p:spTree>
    <p:extLst>
      <p:ext uri="{BB962C8B-B14F-4D97-AF65-F5344CB8AC3E}">
        <p14:creationId xmlns:p14="http://schemas.microsoft.com/office/powerpoint/2010/main" val="179008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72B4D"/>
              </a:solidFill>
              <a:effectLst/>
              <a:latin typeface="-apple-system"/>
            </a:endParaRPr>
          </a:p>
        </p:txBody>
      </p:sp>
      <p:sp>
        <p:nvSpPr>
          <p:cNvPr id="4" name="Slide Number Placeholder 3"/>
          <p:cNvSpPr>
            <a:spLocks noGrp="1"/>
          </p:cNvSpPr>
          <p:nvPr>
            <p:ph type="sldNum" sz="quarter" idx="5"/>
          </p:nvPr>
        </p:nvSpPr>
        <p:spPr/>
        <p:txBody>
          <a:bodyPr/>
          <a:lstStyle/>
          <a:p>
            <a:fld id="{7B1B5A5E-CCC8-4623-998B-3037E8AD9B5F}" type="slidenum">
              <a:rPr lang="en-GB" smtClean="0"/>
              <a:t>17</a:t>
            </a:fld>
            <a:endParaRPr lang="en-GB"/>
          </a:p>
        </p:txBody>
      </p:sp>
    </p:spTree>
    <p:extLst>
      <p:ext uri="{BB962C8B-B14F-4D97-AF65-F5344CB8AC3E}">
        <p14:creationId xmlns:p14="http://schemas.microsoft.com/office/powerpoint/2010/main" val="3139309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18</a:t>
            </a:fld>
            <a:endParaRPr lang="en-GB"/>
          </a:p>
        </p:txBody>
      </p:sp>
    </p:spTree>
    <p:extLst>
      <p:ext uri="{BB962C8B-B14F-4D97-AF65-F5344CB8AC3E}">
        <p14:creationId xmlns:p14="http://schemas.microsoft.com/office/powerpoint/2010/main" val="3954820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19</a:t>
            </a:fld>
            <a:endParaRPr lang="en-GB"/>
          </a:p>
        </p:txBody>
      </p:sp>
    </p:spTree>
    <p:extLst>
      <p:ext uri="{BB962C8B-B14F-4D97-AF65-F5344CB8AC3E}">
        <p14:creationId xmlns:p14="http://schemas.microsoft.com/office/powerpoint/2010/main" val="348567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a:t>
            </a:fld>
            <a:endParaRPr lang="en-GB"/>
          </a:p>
        </p:txBody>
      </p:sp>
    </p:spTree>
    <p:extLst>
      <p:ext uri="{BB962C8B-B14F-4D97-AF65-F5344CB8AC3E}">
        <p14:creationId xmlns:p14="http://schemas.microsoft.com/office/powerpoint/2010/main" val="4278631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72B4D"/>
              </a:solidFill>
              <a:effectLst/>
              <a:latin typeface="-apple-system"/>
            </a:endParaRPr>
          </a:p>
        </p:txBody>
      </p:sp>
      <p:sp>
        <p:nvSpPr>
          <p:cNvPr id="4" name="Slide Number Placeholder 3"/>
          <p:cNvSpPr>
            <a:spLocks noGrp="1"/>
          </p:cNvSpPr>
          <p:nvPr>
            <p:ph type="sldNum" sz="quarter" idx="5"/>
          </p:nvPr>
        </p:nvSpPr>
        <p:spPr/>
        <p:txBody>
          <a:bodyPr/>
          <a:lstStyle/>
          <a:p>
            <a:fld id="{7B1B5A5E-CCC8-4623-998B-3037E8AD9B5F}" type="slidenum">
              <a:rPr lang="en-GB" smtClean="0"/>
              <a:t>20</a:t>
            </a:fld>
            <a:endParaRPr lang="en-GB"/>
          </a:p>
        </p:txBody>
      </p:sp>
    </p:spTree>
    <p:extLst>
      <p:ext uri="{BB962C8B-B14F-4D97-AF65-F5344CB8AC3E}">
        <p14:creationId xmlns:p14="http://schemas.microsoft.com/office/powerpoint/2010/main" val="3482562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28600">
              <a:lnSpc>
                <a:spcPct val="90000"/>
              </a:lnSpc>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7B1B5A5E-CCC8-4623-998B-3037E8AD9B5F}" type="slidenum">
              <a:rPr lang="en-GB" smtClean="0"/>
              <a:t>21</a:t>
            </a:fld>
            <a:endParaRPr lang="en-GB"/>
          </a:p>
        </p:txBody>
      </p:sp>
    </p:spTree>
    <p:extLst>
      <p:ext uri="{BB962C8B-B14F-4D97-AF65-F5344CB8AC3E}">
        <p14:creationId xmlns:p14="http://schemas.microsoft.com/office/powerpoint/2010/main" val="3952849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endParaRPr lang="en-US" b="0" i="0" dirty="0">
              <a:solidFill>
                <a:srgbClr val="172B4D"/>
              </a:solidFill>
              <a:effectLst/>
              <a:latin typeface="-apple-system"/>
            </a:endParaRPr>
          </a:p>
        </p:txBody>
      </p:sp>
      <p:sp>
        <p:nvSpPr>
          <p:cNvPr id="4" name="Slide Number Placeholder 3"/>
          <p:cNvSpPr>
            <a:spLocks noGrp="1"/>
          </p:cNvSpPr>
          <p:nvPr>
            <p:ph type="sldNum" sz="quarter" idx="5"/>
          </p:nvPr>
        </p:nvSpPr>
        <p:spPr/>
        <p:txBody>
          <a:bodyPr/>
          <a:lstStyle/>
          <a:p>
            <a:fld id="{7B1B5A5E-CCC8-4623-998B-3037E8AD9B5F}" type="slidenum">
              <a:rPr lang="en-GB" smtClean="0"/>
              <a:t>22</a:t>
            </a:fld>
            <a:endParaRPr lang="en-GB"/>
          </a:p>
        </p:txBody>
      </p:sp>
    </p:spTree>
    <p:extLst>
      <p:ext uri="{BB962C8B-B14F-4D97-AF65-F5344CB8AC3E}">
        <p14:creationId xmlns:p14="http://schemas.microsoft.com/office/powerpoint/2010/main" val="3434495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B1B5A5E-CCC8-4623-998B-3037E8AD9B5F}" type="slidenum">
              <a:rPr lang="en-GB" smtClean="0"/>
              <a:t>23</a:t>
            </a:fld>
            <a:endParaRPr lang="en-GB"/>
          </a:p>
        </p:txBody>
      </p:sp>
    </p:spTree>
    <p:extLst>
      <p:ext uri="{BB962C8B-B14F-4D97-AF65-F5344CB8AC3E}">
        <p14:creationId xmlns:p14="http://schemas.microsoft.com/office/powerpoint/2010/main" val="2468699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24</a:t>
            </a:fld>
            <a:endParaRPr lang="en-GB"/>
          </a:p>
        </p:txBody>
      </p:sp>
    </p:spTree>
    <p:extLst>
      <p:ext uri="{BB962C8B-B14F-4D97-AF65-F5344CB8AC3E}">
        <p14:creationId xmlns:p14="http://schemas.microsoft.com/office/powerpoint/2010/main" val="3030732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25</a:t>
            </a:fld>
            <a:endParaRPr lang="en-GB"/>
          </a:p>
        </p:txBody>
      </p:sp>
    </p:spTree>
    <p:extLst>
      <p:ext uri="{BB962C8B-B14F-4D97-AF65-F5344CB8AC3E}">
        <p14:creationId xmlns:p14="http://schemas.microsoft.com/office/powerpoint/2010/main" val="185256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26</a:t>
            </a:fld>
            <a:endParaRPr lang="en-GB"/>
          </a:p>
        </p:txBody>
      </p:sp>
    </p:spTree>
    <p:extLst>
      <p:ext uri="{BB962C8B-B14F-4D97-AF65-F5344CB8AC3E}">
        <p14:creationId xmlns:p14="http://schemas.microsoft.com/office/powerpoint/2010/main" val="252625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3</a:t>
            </a:fld>
            <a:endParaRPr lang="en-GB"/>
          </a:p>
        </p:txBody>
      </p:sp>
    </p:spTree>
    <p:extLst>
      <p:ext uri="{BB962C8B-B14F-4D97-AF65-F5344CB8AC3E}">
        <p14:creationId xmlns:p14="http://schemas.microsoft.com/office/powerpoint/2010/main" val="219566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endParaRPr lang="en-US" b="1" dirty="0"/>
          </a:p>
        </p:txBody>
      </p:sp>
      <p:sp>
        <p:nvSpPr>
          <p:cNvPr id="4" name="Slide Number Placeholder 3"/>
          <p:cNvSpPr>
            <a:spLocks noGrp="1"/>
          </p:cNvSpPr>
          <p:nvPr>
            <p:ph type="sldNum" sz="quarter" idx="5"/>
          </p:nvPr>
        </p:nvSpPr>
        <p:spPr/>
        <p:txBody>
          <a:bodyPr/>
          <a:lstStyle/>
          <a:p>
            <a:fld id="{7B1B5A5E-CCC8-4623-998B-3037E8AD9B5F}" type="slidenum">
              <a:rPr lang="en-GB" smtClean="0"/>
              <a:t>4</a:t>
            </a:fld>
            <a:endParaRPr lang="en-GB"/>
          </a:p>
        </p:txBody>
      </p:sp>
    </p:spTree>
    <p:extLst>
      <p:ext uri="{BB962C8B-B14F-4D97-AF65-F5344CB8AC3E}">
        <p14:creationId xmlns:p14="http://schemas.microsoft.com/office/powerpoint/2010/main" val="429333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5</a:t>
            </a:fld>
            <a:endParaRPr lang="en-GB"/>
          </a:p>
        </p:txBody>
      </p:sp>
    </p:spTree>
    <p:extLst>
      <p:ext uri="{BB962C8B-B14F-4D97-AF65-F5344CB8AC3E}">
        <p14:creationId xmlns:p14="http://schemas.microsoft.com/office/powerpoint/2010/main" val="162938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6</a:t>
            </a:fld>
            <a:endParaRPr lang="en-GB"/>
          </a:p>
        </p:txBody>
      </p:sp>
    </p:spTree>
    <p:extLst>
      <p:ext uri="{BB962C8B-B14F-4D97-AF65-F5344CB8AC3E}">
        <p14:creationId xmlns:p14="http://schemas.microsoft.com/office/powerpoint/2010/main" val="2784279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7</a:t>
            </a:fld>
            <a:endParaRPr lang="en-GB"/>
          </a:p>
        </p:txBody>
      </p:sp>
    </p:spTree>
    <p:extLst>
      <p:ext uri="{BB962C8B-B14F-4D97-AF65-F5344CB8AC3E}">
        <p14:creationId xmlns:p14="http://schemas.microsoft.com/office/powerpoint/2010/main" val="2028068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8</a:t>
            </a:fld>
            <a:endParaRPr lang="en-GB"/>
          </a:p>
        </p:txBody>
      </p:sp>
    </p:spTree>
    <p:extLst>
      <p:ext uri="{BB962C8B-B14F-4D97-AF65-F5344CB8AC3E}">
        <p14:creationId xmlns:p14="http://schemas.microsoft.com/office/powerpoint/2010/main" val="251938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B5A5E-CCC8-4623-998B-3037E8AD9B5F}" type="slidenum">
              <a:rPr lang="en-GB" smtClean="0"/>
              <a:t>9</a:t>
            </a:fld>
            <a:endParaRPr lang="en-GB"/>
          </a:p>
        </p:txBody>
      </p:sp>
    </p:spTree>
    <p:extLst>
      <p:ext uri="{BB962C8B-B14F-4D97-AF65-F5344CB8AC3E}">
        <p14:creationId xmlns:p14="http://schemas.microsoft.com/office/powerpoint/2010/main" val="208337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E89F0671-6F11-4EE4-ADCA-A38D835D26D0}"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@tamstar1234</a:t>
            </a:r>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D3E5DF1-1FF4-4C1F-AD3C-572CFB4968BE}"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@tamstar1234</a:t>
            </a:r>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7421FC9-BB15-4E97-BE5A-830ED03238B8}"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@tamstar1234</a:t>
            </a:r>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9CA949F-D203-4D5F-B97E-6CB41E69B55F}"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@tamstar1234</a:t>
            </a:r>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B9264FA6-B324-4944-969F-B9319DFDE3CE}"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@tamstar1234</a:t>
            </a:r>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2134EAF-4A72-4C2C-BBA9-C859F134F981}" type="datetime1">
              <a:rPr lang="de-DE" smtClean="0"/>
              <a:t>26.10.2020</a:t>
            </a:fld>
            <a:endParaRPr lang="de-DE"/>
          </a:p>
        </p:txBody>
      </p:sp>
      <p:sp>
        <p:nvSpPr>
          <p:cNvPr id="6" name="Fußzeilenplatzhalter 5"/>
          <p:cNvSpPr>
            <a:spLocks noGrp="1"/>
          </p:cNvSpPr>
          <p:nvPr>
            <p:ph type="ftr" sz="quarter" idx="11"/>
          </p:nvPr>
        </p:nvSpPr>
        <p:spPr/>
        <p:txBody>
          <a:bodyPr/>
          <a:lstStyle/>
          <a:p>
            <a:r>
              <a:rPr lang="de-DE"/>
              <a:t>@tamstar1234</a:t>
            </a:r>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A9159B56-76B2-48F9-B121-24E469C47654}" type="datetime1">
              <a:rPr lang="de-DE" smtClean="0"/>
              <a:t>26.10.2020</a:t>
            </a:fld>
            <a:endParaRPr lang="de-DE"/>
          </a:p>
        </p:txBody>
      </p:sp>
      <p:sp>
        <p:nvSpPr>
          <p:cNvPr id="8" name="Fußzeilenplatzhalter 7"/>
          <p:cNvSpPr>
            <a:spLocks noGrp="1"/>
          </p:cNvSpPr>
          <p:nvPr>
            <p:ph type="ftr" sz="quarter" idx="11"/>
          </p:nvPr>
        </p:nvSpPr>
        <p:spPr/>
        <p:txBody>
          <a:bodyPr/>
          <a:lstStyle/>
          <a:p>
            <a:r>
              <a:rPr lang="de-DE"/>
              <a:t>@tamstar1234</a:t>
            </a:r>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CADE62D-1DDD-46B9-BE2A-57B45704A759}" type="datetime1">
              <a:rPr lang="de-DE" smtClean="0"/>
              <a:t>26.10.2020</a:t>
            </a:fld>
            <a:endParaRPr lang="de-DE"/>
          </a:p>
        </p:txBody>
      </p:sp>
      <p:sp>
        <p:nvSpPr>
          <p:cNvPr id="4" name="Fußzeilenplatzhalter 3"/>
          <p:cNvSpPr>
            <a:spLocks noGrp="1"/>
          </p:cNvSpPr>
          <p:nvPr>
            <p:ph type="ftr" sz="quarter" idx="11"/>
          </p:nvPr>
        </p:nvSpPr>
        <p:spPr/>
        <p:txBody>
          <a:bodyPr/>
          <a:lstStyle/>
          <a:p>
            <a:r>
              <a:rPr lang="de-DE"/>
              <a:t>@tamstar1234</a:t>
            </a:r>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BBE5C1D-3F6A-4CD0-BEEB-8B42CEE1ADC6}" type="datetime1">
              <a:rPr lang="de-DE" smtClean="0"/>
              <a:t>26.10.2020</a:t>
            </a:fld>
            <a:endParaRPr lang="de-DE"/>
          </a:p>
        </p:txBody>
      </p:sp>
      <p:sp>
        <p:nvSpPr>
          <p:cNvPr id="3" name="Fußzeilenplatzhalter 2"/>
          <p:cNvSpPr>
            <a:spLocks noGrp="1"/>
          </p:cNvSpPr>
          <p:nvPr>
            <p:ph type="ftr" sz="quarter" idx="11"/>
          </p:nvPr>
        </p:nvSpPr>
        <p:spPr/>
        <p:txBody>
          <a:bodyPr/>
          <a:lstStyle/>
          <a:p>
            <a:r>
              <a:rPr lang="de-DE"/>
              <a:t>@tamstar1234</a:t>
            </a:r>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7BD8EE1C-E022-4F2F-A29D-024933A9E5C1}" type="datetime1">
              <a:rPr lang="de-DE" smtClean="0"/>
              <a:t>26.10.2020</a:t>
            </a:fld>
            <a:endParaRPr lang="de-DE"/>
          </a:p>
        </p:txBody>
      </p:sp>
      <p:sp>
        <p:nvSpPr>
          <p:cNvPr id="6" name="Fußzeilenplatzhalter 5"/>
          <p:cNvSpPr>
            <a:spLocks noGrp="1"/>
          </p:cNvSpPr>
          <p:nvPr>
            <p:ph type="ftr" sz="quarter" idx="11"/>
          </p:nvPr>
        </p:nvSpPr>
        <p:spPr/>
        <p:txBody>
          <a:bodyPr/>
          <a:lstStyle/>
          <a:p>
            <a:r>
              <a:rPr lang="de-DE"/>
              <a:t>@tamstar1234</a:t>
            </a:r>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803C15C3-87AB-4A35-BBB3-2F6DD30967B8}" type="datetime1">
              <a:rPr lang="de-DE" smtClean="0"/>
              <a:t>26.10.2020</a:t>
            </a:fld>
            <a:endParaRPr lang="de-DE"/>
          </a:p>
        </p:txBody>
      </p:sp>
      <p:sp>
        <p:nvSpPr>
          <p:cNvPr id="6" name="Fußzeilenplatzhalter 5"/>
          <p:cNvSpPr>
            <a:spLocks noGrp="1"/>
          </p:cNvSpPr>
          <p:nvPr>
            <p:ph type="ftr" sz="quarter" idx="11"/>
          </p:nvPr>
        </p:nvSpPr>
        <p:spPr/>
        <p:txBody>
          <a:bodyPr/>
          <a:lstStyle/>
          <a:p>
            <a:r>
              <a:rPr lang="de-DE"/>
              <a:t>@tamstar1234</a:t>
            </a:r>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D5227-17E1-4E5F-9A59-B571C238487C}" type="datetime1">
              <a:rPr lang="de-DE" smtClean="0"/>
              <a:t>26.10.2020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@tamstar1234</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2.sv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hyperlink" Target="https://docs.microsoft.com/en-us/azure/devops/pipelines/library/variable-groups?tabs=yaml&amp;view=azure-devops#use-a-variable-grou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4.jpg"/></Relationships>
</file>

<file path=ppt/slides/_rels/slide2.xml.rels><?xml version="1.0" encoding="UTF-8" standalone="yes"?>
<Relationships xmlns="http://schemas.openxmlformats.org/package/2006/relationships"><Relationship Id="rId3" Type="http://schemas.openxmlformats.org/officeDocument/2006/relationships/hyperlink" Target="https://thomasthornton.clou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8.png"/><Relationship Id="rId7" Type="http://schemas.openxmlformats.org/officeDocument/2006/relationships/diagramColors" Target="../diagrams/colors5.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twitter.com/tamstar1234"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hyperlink" Target="https://thomasthornton.cloud/" TargetMode="External"/><Relationship Id="rId4" Type="http://schemas.openxmlformats.org/officeDocument/2006/relationships/hyperlink" Target="https://bit.ly/34b2kv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40AA30-F69A-4FAF-AE07-47018173A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wearing a suit and tie smiling at the camera&#10;&#10;Description automatically generated">
            <a:extLst>
              <a:ext uri="{FF2B5EF4-FFF2-40B4-BE49-F238E27FC236}">
                <a16:creationId xmlns:a16="http://schemas.microsoft.com/office/drawing/2014/main" id="{12EBC15E-ABB9-4E40-A1C0-0F8CF567B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140" y="321731"/>
            <a:ext cx="3602559" cy="3602559"/>
          </a:xfrm>
          <a:prstGeom prst="rect">
            <a:avLst/>
          </a:prstGeom>
        </p:spPr>
      </p:pic>
      <p:pic>
        <p:nvPicPr>
          <p:cNvPr id="7" name="Picture 6" descr="A picture containing holding, person, person, standing&#10;&#10;Description automatically generated">
            <a:extLst>
              <a:ext uri="{FF2B5EF4-FFF2-40B4-BE49-F238E27FC236}">
                <a16:creationId xmlns:a16="http://schemas.microsoft.com/office/drawing/2014/main" id="{F5BE3016-F9B0-4A18-8B77-0384E2D499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9961" y="316598"/>
            <a:ext cx="3602559" cy="3602559"/>
          </a:xfrm>
          <a:prstGeom prst="rect">
            <a:avLst/>
          </a:prstGeom>
        </p:spPr>
      </p:pic>
      <p:sp>
        <p:nvSpPr>
          <p:cNvPr id="21" name="Freeform 5">
            <a:extLst>
              <a:ext uri="{FF2B5EF4-FFF2-40B4-BE49-F238E27FC236}">
                <a16:creationId xmlns:a16="http://schemas.microsoft.com/office/drawing/2014/main" id="{77AE232F-8DC9-433E-8E9F-08B5A8360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3B1C58A3-300B-400F-A894-FD8BB10A1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6FB69856-A6E3-4654-BD50-6D8E4E75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5190D104-AE08-4129-8996-47C6F063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3B80333C-12BF-46C0-9DDE-043EA600C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8">
            <a:extLst>
              <a:ext uri="{FF2B5EF4-FFF2-40B4-BE49-F238E27FC236}">
                <a16:creationId xmlns:a16="http://schemas.microsoft.com/office/drawing/2014/main" id="{8488CD0F-BED8-464A-B629-B9DF357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0C1D01A6-BB81-4827-9482-488FEFE4CAA0}"/>
              </a:ext>
            </a:extLst>
          </p:cNvPr>
          <p:cNvSpPr txBox="1"/>
          <p:nvPr/>
        </p:nvSpPr>
        <p:spPr>
          <a:xfrm>
            <a:off x="1285346" y="4267831"/>
            <a:ext cx="9716883" cy="1071585"/>
          </a:xfrm>
          <a:prstGeom prst="rect">
            <a:avLst/>
          </a:prstGeom>
        </p:spPr>
        <p:txBody>
          <a:bodyPr vert="horz" lIns="91440" tIns="45720" rIns="91440" bIns="45720" rtlCol="0" anchor="b">
            <a:normAutofit/>
          </a:bodyPr>
          <a:lstStyle/>
          <a:p>
            <a:pPr marL="57150">
              <a:lnSpc>
                <a:spcPct val="90000"/>
              </a:lnSpc>
              <a:spcBef>
                <a:spcPct val="0"/>
              </a:spcBef>
              <a:spcAft>
                <a:spcPts val="600"/>
              </a:spcAft>
            </a:pPr>
            <a:r>
              <a:rPr lang="en-US" sz="3400" b="1">
                <a:solidFill>
                  <a:srgbClr val="FEFFFF"/>
                </a:solidFill>
                <a:latin typeface="+mj-lt"/>
                <a:ea typeface="+mj-ea"/>
                <a:cs typeface="+mj-cs"/>
              </a:rPr>
              <a:t>Deploying Terraform</a:t>
            </a:r>
            <a:br>
              <a:rPr lang="en-US" sz="3400" b="1">
                <a:solidFill>
                  <a:srgbClr val="FEFFFF"/>
                </a:solidFill>
                <a:latin typeface="+mj-lt"/>
                <a:ea typeface="+mj-ea"/>
                <a:cs typeface="+mj-cs"/>
              </a:rPr>
            </a:br>
            <a:r>
              <a:rPr lang="en-US" sz="3400" b="1">
                <a:solidFill>
                  <a:srgbClr val="FEFFFF"/>
                </a:solidFill>
                <a:latin typeface="+mj-lt"/>
                <a:ea typeface="+mj-ea"/>
                <a:cs typeface="+mj-cs"/>
              </a:rPr>
              <a:t>via Azure DevOps with some awesome features</a:t>
            </a:r>
          </a:p>
        </p:txBody>
      </p:sp>
      <p:sp>
        <p:nvSpPr>
          <p:cNvPr id="33" name="Rectangle 8">
            <a:extLst>
              <a:ext uri="{FF2B5EF4-FFF2-40B4-BE49-F238E27FC236}">
                <a16:creationId xmlns:a16="http://schemas.microsoft.com/office/drawing/2014/main" id="{95F7A14D-9BE4-44DE-B304-15B1F3C38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A6CA63BA-C7E9-407A-A869-13A7E9BAA2B7}"/>
              </a:ext>
            </a:extLst>
          </p:cNvPr>
          <p:cNvSpPr txBox="1"/>
          <p:nvPr/>
        </p:nvSpPr>
        <p:spPr>
          <a:xfrm>
            <a:off x="3113093" y="6186866"/>
            <a:ext cx="6153150" cy="286232"/>
          </a:xfrm>
          <a:prstGeom prst="rect">
            <a:avLst/>
          </a:prstGeom>
          <a:noFill/>
        </p:spPr>
        <p:txBody>
          <a:bodyPr wrap="square">
            <a:spAutoFit/>
          </a:bodyPr>
          <a:lstStyle/>
          <a:p>
            <a:pPr marL="57150" algn="ctr">
              <a:lnSpc>
                <a:spcPct val="90000"/>
              </a:lnSpc>
              <a:spcAft>
                <a:spcPts val="600"/>
              </a:spcAft>
            </a:pPr>
            <a:r>
              <a:rPr lang="en-US" sz="1400" b="1" dirty="0"/>
              <a:t>Thomas Thornton &amp; Gregor Suttie</a:t>
            </a:r>
            <a:endParaRPr lang="en-US" sz="1100" b="1" dirty="0"/>
          </a:p>
        </p:txBody>
      </p:sp>
    </p:spTree>
    <p:extLst>
      <p:ext uri="{BB962C8B-B14F-4D97-AF65-F5344CB8AC3E}">
        <p14:creationId xmlns:p14="http://schemas.microsoft.com/office/powerpoint/2010/main" val="1792378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481013" y="3752849"/>
            <a:ext cx="3290887" cy="245268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latin typeface="+mj-lt"/>
                <a:ea typeface="+mj-ea"/>
                <a:cs typeface="+mj-cs"/>
              </a:rPr>
              <a:t>Azure Repos</a:t>
            </a:r>
          </a:p>
        </p:txBody>
      </p:sp>
      <p:pic>
        <p:nvPicPr>
          <p:cNvPr id="5" name="Picture 4">
            <a:extLst>
              <a:ext uri="{FF2B5EF4-FFF2-40B4-BE49-F238E27FC236}">
                <a16:creationId xmlns:a16="http://schemas.microsoft.com/office/drawing/2014/main" id="{617804F1-6D2E-4613-9784-28C743006D90}"/>
              </a:ext>
            </a:extLst>
          </p:cNvPr>
          <p:cNvPicPr>
            <a:picLocks noChangeAspect="1"/>
          </p:cNvPicPr>
          <p:nvPr/>
        </p:nvPicPr>
        <p:blipFill rotWithShape="1">
          <a:blip r:embed="rId3"/>
          <a:srcRect r="3894"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Box 3">
            <a:extLst>
              <a:ext uri="{FF2B5EF4-FFF2-40B4-BE49-F238E27FC236}">
                <a16:creationId xmlns:a16="http://schemas.microsoft.com/office/drawing/2014/main" id="{BE6CD72A-0E0A-4A00-8983-803E50D39799}"/>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Part of Azure DevOps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A Git repository that will be used to store your Terraform code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Deploying your Pipeline will reference an Azure Repo</a:t>
            </a:r>
          </a:p>
        </p:txBody>
      </p:sp>
      <p:sp>
        <p:nvSpPr>
          <p:cNvPr id="7" name="TextBox 6">
            <a:extLst>
              <a:ext uri="{FF2B5EF4-FFF2-40B4-BE49-F238E27FC236}">
                <a16:creationId xmlns:a16="http://schemas.microsoft.com/office/drawing/2014/main" id="{1C0BBB4D-8057-4E75-8459-DFD5E917649A}"/>
              </a:ext>
            </a:extLst>
          </p:cNvPr>
          <p:cNvSpPr txBox="1"/>
          <p:nvPr/>
        </p:nvSpPr>
        <p:spPr>
          <a:xfrm>
            <a:off x="1528413" y="6247772"/>
            <a:ext cx="9836208" cy="369332"/>
          </a:xfrm>
          <a:prstGeom prst="rect">
            <a:avLst/>
          </a:prstGeom>
          <a:noFill/>
        </p:spPr>
        <p:txBody>
          <a:bodyPr wrap="square">
            <a:spAutoFit/>
          </a:bodyPr>
          <a:lstStyle/>
          <a:p>
            <a:r>
              <a:rPr lang="en-US" i="0" dirty="0">
                <a:solidFill>
                  <a:srgbClr val="4D5156"/>
                </a:solidFill>
                <a:effectLst/>
                <a:latin typeface="arial" panose="020B0604020202020204" pitchFamily="34" charset="0"/>
              </a:rPr>
              <a:t>Plan smarter, collaborate better and ship faster with </a:t>
            </a:r>
            <a:r>
              <a:rPr lang="en-US" b="1" i="0" dirty="0">
                <a:solidFill>
                  <a:srgbClr val="5F6368"/>
                </a:solidFill>
                <a:effectLst/>
                <a:latin typeface="arial" panose="020B0604020202020204" pitchFamily="34" charset="0"/>
              </a:rPr>
              <a:t>Azure DevOps</a:t>
            </a:r>
            <a:r>
              <a:rPr lang="en-US" i="0" dirty="0">
                <a:solidFill>
                  <a:srgbClr val="4D5156"/>
                </a:solidFill>
                <a:effectLst/>
                <a:latin typeface="arial" panose="020B0604020202020204" pitchFamily="34" charset="0"/>
              </a:rPr>
              <a:t> Services © Azure DevOps</a:t>
            </a:r>
            <a:endParaRPr lang="en-GB" dirty="0"/>
          </a:p>
        </p:txBody>
      </p:sp>
    </p:spTree>
    <p:extLst>
      <p:ext uri="{BB962C8B-B14F-4D97-AF65-F5344CB8AC3E}">
        <p14:creationId xmlns:p14="http://schemas.microsoft.com/office/powerpoint/2010/main" val="2417205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594360" y="637125"/>
            <a:ext cx="3802276" cy="52563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tx1"/>
                </a:solidFill>
                <a:latin typeface="+mj-lt"/>
                <a:ea typeface="+mj-ea"/>
                <a:cs typeface="+mj-cs"/>
              </a:rPr>
              <a:t>Azure Pipelines</a:t>
            </a:r>
          </a:p>
        </p:txBody>
      </p:sp>
      <p:graphicFrame>
        <p:nvGraphicFramePr>
          <p:cNvPr id="12" name="TextBox 5">
            <a:extLst>
              <a:ext uri="{FF2B5EF4-FFF2-40B4-BE49-F238E27FC236}">
                <a16:creationId xmlns:a16="http://schemas.microsoft.com/office/drawing/2014/main" id="{C60CEE60-088D-4E39-9E2E-27F45B28FF5C}"/>
              </a:ext>
            </a:extLst>
          </p:cNvPr>
          <p:cNvGraphicFramePr/>
          <p:nvPr>
            <p:extLst>
              <p:ext uri="{D42A27DB-BD31-4B8C-83A1-F6EECF244321}">
                <p14:modId xmlns:p14="http://schemas.microsoft.com/office/powerpoint/2010/main" val="403395057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22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4">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extBox 1">
            <a:extLst>
              <a:ext uri="{FF2B5EF4-FFF2-40B4-BE49-F238E27FC236}">
                <a16:creationId xmlns:a16="http://schemas.microsoft.com/office/drawing/2014/main" id="{068DCC4B-2DE0-461A-BB3C-A9A0210BF679}"/>
              </a:ext>
            </a:extLst>
          </p:cNvPr>
          <p:cNvSpPr txBox="1"/>
          <p:nvPr/>
        </p:nvSpPr>
        <p:spPr>
          <a:xfrm>
            <a:off x="801340"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rgbClr val="000000"/>
                </a:solidFill>
                <a:latin typeface="+mj-lt"/>
                <a:ea typeface="+mj-ea"/>
                <a:cs typeface="+mj-cs"/>
              </a:rPr>
              <a:t>Azure Pipelines via Code</a:t>
            </a:r>
          </a:p>
        </p:txBody>
      </p:sp>
      <p:sp>
        <p:nvSpPr>
          <p:cNvPr id="3" name="TextBox 2">
            <a:extLst>
              <a:ext uri="{FF2B5EF4-FFF2-40B4-BE49-F238E27FC236}">
                <a16:creationId xmlns:a16="http://schemas.microsoft.com/office/drawing/2014/main" id="{22E0D7F8-40FB-4E61-8C64-55FDC381C3EA}"/>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solidFill>
                  <a:srgbClr val="000000"/>
                </a:solidFill>
              </a:rPr>
              <a:t>You define your pipeline in a YAML file within your repo, </a:t>
            </a:r>
            <a:r>
              <a:rPr lang="en-US" b="1" dirty="0">
                <a:solidFill>
                  <a:srgbClr val="000000"/>
                </a:solidFill>
              </a:rPr>
              <a:t>azure-</a:t>
            </a:r>
            <a:r>
              <a:rPr lang="en-US" b="1" dirty="0" err="1">
                <a:solidFill>
                  <a:srgbClr val="000000"/>
                </a:solidFill>
              </a:rPr>
              <a:t>pipelines.yml</a:t>
            </a:r>
            <a:r>
              <a:rPr lang="en-US" b="1" dirty="0">
                <a:solidFill>
                  <a:srgbClr val="000000"/>
                </a:solidFill>
              </a:rPr>
              <a:t> </a:t>
            </a:r>
            <a:r>
              <a:rPr lang="en-US" dirty="0">
                <a:solidFill>
                  <a:srgbClr val="000000"/>
                </a:solidFill>
              </a:rPr>
              <a:t>for example</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The YAML pipeline is versioned the same way as your Terraform code.</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It will follow the same branching structure allowing you to have a pull-request process for any changes to any Pipelines that you may make</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Will look at some cool pipeline/repo additions</a:t>
            </a:r>
          </a:p>
        </p:txBody>
      </p:sp>
      <p:sp>
        <p:nvSpPr>
          <p:cNvPr id="4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3FD61AE-CF13-498F-B199-B188BA7A64A2}"/>
              </a:ext>
            </a:extLst>
          </p:cNvPr>
          <p:cNvPicPr>
            <a:picLocks noChangeAspect="1"/>
          </p:cNvPicPr>
          <p:nvPr/>
        </p:nvPicPr>
        <p:blipFill>
          <a:blip r:embed="rId4"/>
          <a:stretch>
            <a:fillRect/>
          </a:stretch>
        </p:blipFill>
        <p:spPr>
          <a:xfrm>
            <a:off x="6960260" y="3312827"/>
            <a:ext cx="4890364" cy="1002524"/>
          </a:xfrm>
          <a:prstGeom prst="rect">
            <a:avLst/>
          </a:prstGeom>
        </p:spPr>
      </p:pic>
    </p:spTree>
    <p:extLst>
      <p:ext uri="{BB962C8B-B14F-4D97-AF65-F5344CB8AC3E}">
        <p14:creationId xmlns:p14="http://schemas.microsoft.com/office/powerpoint/2010/main" val="206760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2019300" y="538956"/>
            <a:ext cx="8985250" cy="111839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chemeClr val="tx1"/>
                </a:solidFill>
                <a:latin typeface="+mj-lt"/>
                <a:ea typeface="+mj-ea"/>
                <a:cs typeface="+mj-cs"/>
              </a:rPr>
              <a:t>Azure Pipelines:- Additional Info</a:t>
            </a:r>
          </a:p>
        </p:txBody>
      </p:sp>
      <p:pic>
        <p:nvPicPr>
          <p:cNvPr id="62" name="Graphic 61" descr="Cloud">
            <a:extLst>
              <a:ext uri="{FF2B5EF4-FFF2-40B4-BE49-F238E27FC236}">
                <a16:creationId xmlns:a16="http://schemas.microsoft.com/office/drawing/2014/main" id="{E1868F02-3102-4C5E-A12D-9D95F84229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sp>
        <p:nvSpPr>
          <p:cNvPr id="58" name="TextBox 2">
            <a:extLst>
              <a:ext uri="{FF2B5EF4-FFF2-40B4-BE49-F238E27FC236}">
                <a16:creationId xmlns:a16="http://schemas.microsoft.com/office/drawing/2014/main" id="{22E0D7F8-40FB-4E61-8C64-55FDC381C3EA}"/>
              </a:ext>
            </a:extLst>
          </p:cNvPr>
          <p:cNvSpPr txBox="1"/>
          <p:nvPr/>
        </p:nvSpPr>
        <p:spPr>
          <a:xfrm>
            <a:off x="1009650" y="1301748"/>
            <a:ext cx="9994900" cy="4254501"/>
          </a:xfrm>
          <a:prstGeom prst="rect">
            <a:avLst/>
          </a:prstGeom>
        </p:spPr>
        <p:txBody>
          <a:bodyPr vert="horz" lIns="91440" tIns="45720" rIns="91440" bIns="45720" rtlCol="0">
            <a:noAutofit/>
          </a:bodyPr>
          <a:lstStyle/>
          <a:p>
            <a:pPr>
              <a:lnSpc>
                <a:spcPct val="90000"/>
              </a:lnSpc>
              <a:spcAft>
                <a:spcPts val="600"/>
              </a:spcAft>
            </a:pPr>
            <a:r>
              <a:rPr lang="en-US" sz="1600" dirty="0"/>
              <a:t>We’ve covered the basics of Azure Pipelines and how they are created using YAML. Some more info on additional components that will be used within Azure Pipelines</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How do the Pipelines run?</a:t>
            </a:r>
          </a:p>
          <a:p>
            <a:pPr indent="-228600">
              <a:lnSpc>
                <a:spcPct val="90000"/>
              </a:lnSpc>
              <a:spcAft>
                <a:spcPts val="600"/>
              </a:spcAft>
              <a:buFont typeface="Arial" panose="020B0604020202020204" pitchFamily="34" charset="0"/>
              <a:buChar char="•"/>
            </a:pPr>
            <a:r>
              <a:rPr lang="en-US" sz="1600" dirty="0"/>
              <a:t>Can be manual within Azure DevOps Portal or create a trigger to tell a pipeline to run</a:t>
            </a:r>
            <a:r>
              <a:rPr lang="en-US" sz="1600" b="0" i="0" dirty="0">
                <a:effectLst/>
              </a:rPr>
              <a:t>. </a:t>
            </a: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Variable Groups</a:t>
            </a:r>
          </a:p>
          <a:p>
            <a:pPr indent="-228600">
              <a:lnSpc>
                <a:spcPct val="90000"/>
              </a:lnSpc>
              <a:spcAft>
                <a:spcPts val="600"/>
              </a:spcAft>
              <a:buFont typeface="Arial" panose="020B0604020202020204" pitchFamily="34" charset="0"/>
              <a:buChar char="•"/>
            </a:pPr>
            <a:r>
              <a:rPr lang="en-US" sz="1600" dirty="0"/>
              <a:t>Used to </a:t>
            </a:r>
            <a:r>
              <a:rPr lang="en-US" sz="1600" b="0" i="0" dirty="0">
                <a:effectLst/>
              </a:rPr>
              <a:t> store values that you want to control and make available across multiple pipelines</a:t>
            </a:r>
            <a:r>
              <a:rPr lang="en-US" sz="1600" i="0" dirty="0">
                <a:effectLst/>
              </a:rPr>
              <a:t>. </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Approval Gates</a:t>
            </a:r>
          </a:p>
          <a:p>
            <a:pPr indent="-228600">
              <a:lnSpc>
                <a:spcPct val="90000"/>
              </a:lnSpc>
              <a:spcAft>
                <a:spcPts val="600"/>
              </a:spcAft>
              <a:buFont typeface="Arial" panose="020B0604020202020204" pitchFamily="34" charset="0"/>
              <a:buChar char="•"/>
            </a:pPr>
            <a:r>
              <a:rPr lang="en-US" sz="1600" dirty="0"/>
              <a:t>Can be used for Pre-Deployment and Post-deployment conditions within a Pipeline. For example, when terraform plan is successful; before terraform apply is ran you can create an Approval gate to allow review of the Terraform plan etc.</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Trigger</a:t>
            </a:r>
          </a:p>
          <a:p>
            <a:pPr indent="-228600">
              <a:lnSpc>
                <a:spcPct val="90000"/>
              </a:lnSpc>
              <a:spcAft>
                <a:spcPts val="600"/>
              </a:spcAft>
              <a:buFont typeface="Arial" panose="020B0604020202020204" pitchFamily="34" charset="0"/>
              <a:buChar char="•"/>
            </a:pPr>
            <a:r>
              <a:rPr lang="en-US" sz="1600" dirty="0">
                <a:effectLst/>
              </a:rPr>
              <a:t>A trigger is something that's set up to tell the pipeline when to run. </a:t>
            </a:r>
          </a:p>
        </p:txBody>
      </p:sp>
    </p:spTree>
    <p:extLst>
      <p:ext uri="{BB962C8B-B14F-4D97-AF65-F5344CB8AC3E}">
        <p14:creationId xmlns:p14="http://schemas.microsoft.com/office/powerpoint/2010/main" val="417528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extBox 1">
            <a:extLst>
              <a:ext uri="{FF2B5EF4-FFF2-40B4-BE49-F238E27FC236}">
                <a16:creationId xmlns:a16="http://schemas.microsoft.com/office/drawing/2014/main" id="{068DCC4B-2DE0-461A-BB3C-A9A0210BF679}"/>
              </a:ext>
            </a:extLst>
          </p:cNvPr>
          <p:cNvSpPr txBox="1"/>
          <p:nvPr/>
        </p:nvSpPr>
        <p:spPr>
          <a:xfrm>
            <a:off x="804672" y="802955"/>
            <a:ext cx="5145024"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solidFill>
                  <a:srgbClr val="000000"/>
                </a:solidFill>
                <a:latin typeface="+mj-lt"/>
                <a:ea typeface="+mj-ea"/>
                <a:cs typeface="+mj-cs"/>
              </a:rPr>
              <a:t>Azure Pipelines Breakdown</a:t>
            </a:r>
          </a:p>
        </p:txBody>
      </p:sp>
      <p:sp>
        <p:nvSpPr>
          <p:cNvPr id="52"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5F8CDF90-F928-47AB-8230-E4CF23B25B08}"/>
              </a:ext>
            </a:extLst>
          </p:cNvPr>
          <p:cNvPicPr>
            <a:picLocks noChangeAspect="1"/>
          </p:cNvPicPr>
          <p:nvPr/>
        </p:nvPicPr>
        <p:blipFill>
          <a:blip r:embed="rId4"/>
          <a:stretch>
            <a:fillRect/>
          </a:stretch>
        </p:blipFill>
        <p:spPr>
          <a:xfrm>
            <a:off x="7294882" y="796738"/>
            <a:ext cx="2393326" cy="834370"/>
          </a:xfrm>
          <a:prstGeom prst="rect">
            <a:avLst/>
          </a:prstGeom>
        </p:spPr>
      </p:pic>
      <p:sp>
        <p:nvSpPr>
          <p:cNvPr id="3" name="TextBox 2">
            <a:extLst>
              <a:ext uri="{FF2B5EF4-FFF2-40B4-BE49-F238E27FC236}">
                <a16:creationId xmlns:a16="http://schemas.microsoft.com/office/drawing/2014/main" id="{22E0D7F8-40FB-4E61-8C64-55FDC381C3EA}"/>
              </a:ext>
            </a:extLst>
          </p:cNvPr>
          <p:cNvSpPr txBox="1"/>
          <p:nvPr/>
        </p:nvSpPr>
        <p:spPr>
          <a:xfrm>
            <a:off x="804672" y="2421682"/>
            <a:ext cx="5145024"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0" i="0">
                <a:solidFill>
                  <a:srgbClr val="000000"/>
                </a:solidFill>
                <a:effectLst/>
              </a:rPr>
              <a:t>You can organise your pipeline into jobs.</a:t>
            </a:r>
          </a:p>
          <a:p>
            <a:pPr marL="285750" indent="-228600">
              <a:lnSpc>
                <a:spcPct val="90000"/>
              </a:lnSpc>
              <a:spcAft>
                <a:spcPts val="600"/>
              </a:spcAft>
              <a:buFont typeface="Arial" panose="020B0604020202020204" pitchFamily="34" charset="0"/>
              <a:buChar char="•"/>
            </a:pPr>
            <a:endParaRPr lang="en-US" sz="2000">
              <a:solidFill>
                <a:srgbClr val="000000"/>
              </a:solidFill>
            </a:endParaRPr>
          </a:p>
          <a:p>
            <a:pPr marL="285750" indent="-228600">
              <a:lnSpc>
                <a:spcPct val="90000"/>
              </a:lnSpc>
              <a:spcAft>
                <a:spcPts val="600"/>
              </a:spcAft>
              <a:buFont typeface="Arial" panose="020B0604020202020204" pitchFamily="34" charset="0"/>
              <a:buChar char="•"/>
            </a:pPr>
            <a:r>
              <a:rPr lang="en-US" sz="2000" b="0" i="0">
                <a:solidFill>
                  <a:srgbClr val="000000"/>
                </a:solidFill>
                <a:effectLst/>
              </a:rPr>
              <a:t> Every pipeline has at least one job.</a:t>
            </a:r>
          </a:p>
          <a:p>
            <a:pPr marL="285750" indent="-228600">
              <a:lnSpc>
                <a:spcPct val="90000"/>
              </a:lnSpc>
              <a:spcAft>
                <a:spcPts val="600"/>
              </a:spcAft>
              <a:buFont typeface="Arial" panose="020B0604020202020204" pitchFamily="34" charset="0"/>
              <a:buChar char="•"/>
            </a:pPr>
            <a:endParaRPr lang="en-US" sz="2000">
              <a:solidFill>
                <a:srgbClr val="000000"/>
              </a:solidFill>
            </a:endParaRPr>
          </a:p>
          <a:p>
            <a:pPr marL="285750" indent="-228600">
              <a:lnSpc>
                <a:spcPct val="90000"/>
              </a:lnSpc>
              <a:spcAft>
                <a:spcPts val="600"/>
              </a:spcAft>
              <a:buFont typeface="Arial" panose="020B0604020202020204" pitchFamily="34" charset="0"/>
              <a:buChar char="•"/>
            </a:pPr>
            <a:r>
              <a:rPr lang="en-US" sz="2000" b="0" i="0">
                <a:solidFill>
                  <a:srgbClr val="000000"/>
                </a:solidFill>
                <a:effectLst/>
              </a:rPr>
              <a:t>A job is a series of steps that run sequentially as a unit</a:t>
            </a:r>
          </a:p>
          <a:p>
            <a:pPr marL="285750" indent="-228600">
              <a:lnSpc>
                <a:spcPct val="90000"/>
              </a:lnSpc>
              <a:spcAft>
                <a:spcPts val="600"/>
              </a:spcAft>
              <a:buFont typeface="Arial" panose="020B0604020202020204" pitchFamily="34" charset="0"/>
              <a:buChar char="•"/>
            </a:pPr>
            <a:endParaRPr lang="en-US" sz="2000">
              <a:solidFill>
                <a:srgbClr val="000000"/>
              </a:solidFill>
            </a:endParaRPr>
          </a:p>
          <a:p>
            <a:pPr marL="285750" indent="-228600">
              <a:lnSpc>
                <a:spcPct val="90000"/>
              </a:lnSpc>
              <a:spcAft>
                <a:spcPts val="600"/>
              </a:spcAft>
              <a:buFont typeface="Arial" panose="020B0604020202020204" pitchFamily="34" charset="0"/>
              <a:buChar char="•"/>
            </a:pPr>
            <a:r>
              <a:rPr lang="en-US" sz="2000" b="0" i="0">
                <a:solidFill>
                  <a:srgbClr val="000000"/>
                </a:solidFill>
                <a:effectLst/>
              </a:rPr>
              <a:t>Your pipeline may have multiple stages, each with multiple jobs. In that case, use the </a:t>
            </a:r>
            <a:r>
              <a:rPr lang="en-US" sz="2000" b="1" i="0">
                <a:solidFill>
                  <a:srgbClr val="000000"/>
                </a:solidFill>
                <a:effectLst/>
              </a:rPr>
              <a:t>stages</a:t>
            </a:r>
            <a:r>
              <a:rPr lang="en-US" sz="2000" b="0" i="0">
                <a:solidFill>
                  <a:srgbClr val="000000"/>
                </a:solidFill>
                <a:effectLst/>
              </a:rPr>
              <a:t> keyword. </a:t>
            </a:r>
            <a:endParaRPr lang="en-US" sz="2000">
              <a:solidFill>
                <a:srgbClr val="000000"/>
              </a:solidFill>
            </a:endParaRPr>
          </a:p>
        </p:txBody>
      </p:sp>
      <p:sp>
        <p:nvSpPr>
          <p:cNvPr id="57"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E18CED99-8328-450B-A915-F6A0C962A820}"/>
              </a:ext>
            </a:extLst>
          </p:cNvPr>
          <p:cNvPicPr>
            <a:picLocks noChangeAspect="1"/>
          </p:cNvPicPr>
          <p:nvPr/>
        </p:nvPicPr>
        <p:blipFill>
          <a:blip r:embed="rId5"/>
          <a:stretch>
            <a:fillRect/>
          </a:stretch>
        </p:blipFill>
        <p:spPr>
          <a:xfrm>
            <a:off x="9211807" y="3989614"/>
            <a:ext cx="1869388" cy="2548155"/>
          </a:xfrm>
          <a:prstGeom prst="rect">
            <a:avLst/>
          </a:prstGeom>
        </p:spPr>
      </p:pic>
      <p:sp>
        <p:nvSpPr>
          <p:cNvPr id="5" name="TextBox 4">
            <a:extLst>
              <a:ext uri="{FF2B5EF4-FFF2-40B4-BE49-F238E27FC236}">
                <a16:creationId xmlns:a16="http://schemas.microsoft.com/office/drawing/2014/main" id="{3C947AB1-B392-46F9-9384-6EE04CB5CAF9}"/>
              </a:ext>
            </a:extLst>
          </p:cNvPr>
          <p:cNvSpPr txBox="1"/>
          <p:nvPr/>
        </p:nvSpPr>
        <p:spPr>
          <a:xfrm>
            <a:off x="7771284" y="301548"/>
            <a:ext cx="1440523" cy="369332"/>
          </a:xfrm>
          <a:prstGeom prst="rect">
            <a:avLst/>
          </a:prstGeom>
          <a:noFill/>
        </p:spPr>
        <p:txBody>
          <a:bodyPr wrap="none" rtlCol="0">
            <a:spAutoFit/>
          </a:bodyPr>
          <a:lstStyle/>
          <a:p>
            <a:pPr>
              <a:spcAft>
                <a:spcPts val="600"/>
              </a:spcAft>
            </a:pPr>
            <a:r>
              <a:rPr lang="en-US" dirty="0"/>
              <a:t>1. Single Step</a:t>
            </a:r>
            <a:endParaRPr lang="en-GB" dirty="0"/>
          </a:p>
        </p:txBody>
      </p:sp>
      <p:sp>
        <p:nvSpPr>
          <p:cNvPr id="7" name="TextBox 6">
            <a:extLst>
              <a:ext uri="{FF2B5EF4-FFF2-40B4-BE49-F238E27FC236}">
                <a16:creationId xmlns:a16="http://schemas.microsoft.com/office/drawing/2014/main" id="{697E72BA-3AF2-46AA-ADEA-702FA03A6DD7}"/>
              </a:ext>
            </a:extLst>
          </p:cNvPr>
          <p:cNvSpPr txBox="1"/>
          <p:nvPr/>
        </p:nvSpPr>
        <p:spPr>
          <a:xfrm>
            <a:off x="9211807" y="3433753"/>
            <a:ext cx="1478995" cy="369332"/>
          </a:xfrm>
          <a:prstGeom prst="rect">
            <a:avLst/>
          </a:prstGeom>
          <a:noFill/>
        </p:spPr>
        <p:txBody>
          <a:bodyPr wrap="none" rtlCol="0">
            <a:spAutoFit/>
          </a:bodyPr>
          <a:lstStyle/>
          <a:p>
            <a:pPr>
              <a:spcAft>
                <a:spcPts val="600"/>
              </a:spcAft>
            </a:pPr>
            <a:r>
              <a:rPr lang="en-US" dirty="0"/>
              <a:t>2. Multi-stage</a:t>
            </a:r>
            <a:endParaRPr lang="en-GB" dirty="0"/>
          </a:p>
        </p:txBody>
      </p:sp>
    </p:spTree>
    <p:extLst>
      <p:ext uri="{BB962C8B-B14F-4D97-AF65-F5344CB8AC3E}">
        <p14:creationId xmlns:p14="http://schemas.microsoft.com/office/powerpoint/2010/main" val="198274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extBox 1">
            <a:extLst>
              <a:ext uri="{FF2B5EF4-FFF2-40B4-BE49-F238E27FC236}">
                <a16:creationId xmlns:a16="http://schemas.microsoft.com/office/drawing/2014/main" id="{068DCC4B-2DE0-461A-BB3C-A9A0210BF679}"/>
              </a:ext>
            </a:extLst>
          </p:cNvPr>
          <p:cNvSpPr txBox="1"/>
          <p:nvPr/>
        </p:nvSpPr>
        <p:spPr>
          <a:xfrm>
            <a:off x="804672" y="802955"/>
            <a:ext cx="5145024"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000000"/>
                </a:solidFill>
                <a:latin typeface="+mj-lt"/>
                <a:ea typeface="+mj-ea"/>
                <a:cs typeface="+mj-cs"/>
              </a:rPr>
              <a:t>Azure Pipelines Breakdown:- Triggers</a:t>
            </a:r>
          </a:p>
        </p:txBody>
      </p:sp>
      <p:sp>
        <p:nvSpPr>
          <p:cNvPr id="52"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2E0D7F8-40FB-4E61-8C64-55FDC381C3EA}"/>
              </a:ext>
            </a:extLst>
          </p:cNvPr>
          <p:cNvSpPr txBox="1"/>
          <p:nvPr/>
        </p:nvSpPr>
        <p:spPr>
          <a:xfrm>
            <a:off x="804672" y="2421682"/>
            <a:ext cx="5145024" cy="3639289"/>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US" b="0" i="0" dirty="0">
                <a:effectLst/>
              </a:rPr>
              <a:t>Use triggers to run a pipeline automatically.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Azure Pipelines supports many types of triggers.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Common Triggers </a:t>
            </a:r>
          </a:p>
          <a:p>
            <a:pPr marL="742950" lvl="1" indent="-285750">
              <a:buFont typeface="Arial" panose="020B0604020202020204" pitchFamily="34" charset="0"/>
              <a:buChar char="•"/>
            </a:pPr>
            <a:r>
              <a:rPr lang="en-US" dirty="0"/>
              <a:t>PR Triggers</a:t>
            </a:r>
          </a:p>
          <a:p>
            <a:pPr marL="742950" lvl="1" indent="-285750">
              <a:buFont typeface="Arial" panose="020B0604020202020204" pitchFamily="34" charset="0"/>
              <a:buChar char="•"/>
            </a:pPr>
            <a:r>
              <a:rPr lang="en-US" b="0" i="0" dirty="0">
                <a:effectLst/>
              </a:rPr>
              <a:t>Scheduled Triggers</a:t>
            </a:r>
          </a:p>
          <a:p>
            <a:pPr marL="742950" lvl="1" indent="-285750">
              <a:buFont typeface="Arial" panose="020B0604020202020204" pitchFamily="34" charset="0"/>
              <a:buChar char="•"/>
            </a:pPr>
            <a:r>
              <a:rPr lang="en-US" dirty="0"/>
              <a:t>Pipeline Trigger</a:t>
            </a:r>
            <a:r>
              <a:rPr lang="en-US" b="0" i="0" dirty="0">
                <a:effectLst/>
              </a:rPr>
              <a:t> </a:t>
            </a:r>
            <a:endParaRPr lang="en-GB" dirty="0"/>
          </a:p>
        </p:txBody>
      </p:sp>
      <p:sp>
        <p:nvSpPr>
          <p:cNvPr id="57"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7272B67F-C84C-4EF4-8634-9585CCABA48D}"/>
              </a:ext>
            </a:extLst>
          </p:cNvPr>
          <p:cNvSpPr txBox="1"/>
          <p:nvPr/>
        </p:nvSpPr>
        <p:spPr>
          <a:xfrm>
            <a:off x="5953268" y="1900506"/>
            <a:ext cx="1524776" cy="369332"/>
          </a:xfrm>
          <a:prstGeom prst="rect">
            <a:avLst/>
          </a:prstGeom>
          <a:noFill/>
        </p:spPr>
        <p:txBody>
          <a:bodyPr wrap="none" rtlCol="0">
            <a:spAutoFit/>
          </a:bodyPr>
          <a:lstStyle/>
          <a:p>
            <a:r>
              <a:rPr lang="en-US" dirty="0"/>
              <a:t>1. PR Trigger</a:t>
            </a:r>
            <a:endParaRPr lang="en-GB" dirty="0"/>
          </a:p>
        </p:txBody>
      </p:sp>
      <p:pic>
        <p:nvPicPr>
          <p:cNvPr id="9" name="Picture 8">
            <a:extLst>
              <a:ext uri="{FF2B5EF4-FFF2-40B4-BE49-F238E27FC236}">
                <a16:creationId xmlns:a16="http://schemas.microsoft.com/office/drawing/2014/main" id="{E9E75492-1110-47C9-917A-8531E8E14C9E}"/>
              </a:ext>
            </a:extLst>
          </p:cNvPr>
          <p:cNvPicPr>
            <a:picLocks noChangeAspect="1"/>
          </p:cNvPicPr>
          <p:nvPr/>
        </p:nvPicPr>
        <p:blipFill>
          <a:blip r:embed="rId4"/>
          <a:stretch>
            <a:fillRect/>
          </a:stretch>
        </p:blipFill>
        <p:spPr>
          <a:xfrm>
            <a:off x="5827659" y="2317185"/>
            <a:ext cx="1543050" cy="1485900"/>
          </a:xfrm>
          <a:prstGeom prst="rect">
            <a:avLst/>
          </a:prstGeom>
        </p:spPr>
      </p:pic>
      <p:sp>
        <p:nvSpPr>
          <p:cNvPr id="11" name="TextBox 10">
            <a:extLst>
              <a:ext uri="{FF2B5EF4-FFF2-40B4-BE49-F238E27FC236}">
                <a16:creationId xmlns:a16="http://schemas.microsoft.com/office/drawing/2014/main" id="{0A28F6F6-0C08-4287-B32A-5B1EEB7A20CA}"/>
              </a:ext>
            </a:extLst>
          </p:cNvPr>
          <p:cNvSpPr txBox="1"/>
          <p:nvPr/>
        </p:nvSpPr>
        <p:spPr>
          <a:xfrm>
            <a:off x="9243443" y="1219062"/>
            <a:ext cx="2392001" cy="369332"/>
          </a:xfrm>
          <a:prstGeom prst="rect">
            <a:avLst/>
          </a:prstGeom>
          <a:noFill/>
        </p:spPr>
        <p:txBody>
          <a:bodyPr wrap="none" rtlCol="0">
            <a:spAutoFit/>
          </a:bodyPr>
          <a:lstStyle/>
          <a:p>
            <a:r>
              <a:rPr lang="en-US" dirty="0"/>
              <a:t>2. Schedule Triggers</a:t>
            </a:r>
            <a:endParaRPr lang="en-GB" dirty="0"/>
          </a:p>
        </p:txBody>
      </p:sp>
      <p:pic>
        <p:nvPicPr>
          <p:cNvPr id="12" name="Picture 11">
            <a:extLst>
              <a:ext uri="{FF2B5EF4-FFF2-40B4-BE49-F238E27FC236}">
                <a16:creationId xmlns:a16="http://schemas.microsoft.com/office/drawing/2014/main" id="{53C6FEBB-7AE0-40BB-96EC-B08C218CBDB8}"/>
              </a:ext>
            </a:extLst>
          </p:cNvPr>
          <p:cNvPicPr>
            <a:picLocks noChangeAspect="1"/>
          </p:cNvPicPr>
          <p:nvPr/>
        </p:nvPicPr>
        <p:blipFill>
          <a:blip r:embed="rId5"/>
          <a:stretch>
            <a:fillRect/>
          </a:stretch>
        </p:blipFill>
        <p:spPr>
          <a:xfrm>
            <a:off x="8817364" y="1663379"/>
            <a:ext cx="2733675" cy="2381250"/>
          </a:xfrm>
          <a:prstGeom prst="rect">
            <a:avLst/>
          </a:prstGeom>
        </p:spPr>
      </p:pic>
      <p:sp>
        <p:nvSpPr>
          <p:cNvPr id="14" name="TextBox 13">
            <a:extLst>
              <a:ext uri="{FF2B5EF4-FFF2-40B4-BE49-F238E27FC236}">
                <a16:creationId xmlns:a16="http://schemas.microsoft.com/office/drawing/2014/main" id="{A1147075-B44F-414F-B2A4-FCC126E97741}"/>
              </a:ext>
            </a:extLst>
          </p:cNvPr>
          <p:cNvSpPr txBox="1"/>
          <p:nvPr/>
        </p:nvSpPr>
        <p:spPr>
          <a:xfrm>
            <a:off x="9163460" y="4728122"/>
            <a:ext cx="1861728" cy="369332"/>
          </a:xfrm>
          <a:prstGeom prst="rect">
            <a:avLst/>
          </a:prstGeom>
          <a:noFill/>
        </p:spPr>
        <p:txBody>
          <a:bodyPr wrap="none" lIns="91440" tIns="45720" rIns="91440" bIns="45720" rtlCol="0" anchor="t">
            <a:spAutoFit/>
          </a:bodyPr>
          <a:lstStyle/>
          <a:p>
            <a:r>
              <a:rPr lang="en-US" dirty="0"/>
              <a:t>3. Pipeline </a:t>
            </a:r>
            <a:r>
              <a:rPr lang="en-US"/>
              <a:t>Trigger</a:t>
            </a:r>
            <a:endParaRPr lang="en-GB" dirty="0"/>
          </a:p>
        </p:txBody>
      </p:sp>
      <p:pic>
        <p:nvPicPr>
          <p:cNvPr id="16" name="Picture 15">
            <a:extLst>
              <a:ext uri="{FF2B5EF4-FFF2-40B4-BE49-F238E27FC236}">
                <a16:creationId xmlns:a16="http://schemas.microsoft.com/office/drawing/2014/main" id="{1905C935-04B0-4A85-ADB3-386373947E7A}"/>
              </a:ext>
            </a:extLst>
          </p:cNvPr>
          <p:cNvPicPr>
            <a:picLocks noChangeAspect="1"/>
          </p:cNvPicPr>
          <p:nvPr/>
        </p:nvPicPr>
        <p:blipFill>
          <a:blip r:embed="rId6"/>
          <a:stretch>
            <a:fillRect/>
          </a:stretch>
        </p:blipFill>
        <p:spPr>
          <a:xfrm>
            <a:off x="9191709" y="5082483"/>
            <a:ext cx="2667000" cy="1600200"/>
          </a:xfrm>
          <a:prstGeom prst="rect">
            <a:avLst/>
          </a:prstGeom>
        </p:spPr>
      </p:pic>
    </p:spTree>
    <p:extLst>
      <p:ext uri="{BB962C8B-B14F-4D97-AF65-F5344CB8AC3E}">
        <p14:creationId xmlns:p14="http://schemas.microsoft.com/office/powerpoint/2010/main" val="9558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6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6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68DCC4B-2DE0-461A-BB3C-A9A0210BF679}"/>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mj-lt"/>
                <a:ea typeface="+mj-ea"/>
                <a:cs typeface="+mj-cs"/>
              </a:rPr>
              <a:t>Azure Pipelines Breakdown:- Variables</a:t>
            </a:r>
          </a:p>
        </p:txBody>
      </p:sp>
      <p:sp>
        <p:nvSpPr>
          <p:cNvPr id="74" name="Rectangle 6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5" name="Rectangle 6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2E0D7F8-40FB-4E61-8C64-55FDC381C3EA}"/>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500" b="0" i="0">
                <a:effectLst/>
              </a:rPr>
              <a:t>Variables give you a convenient way to get key bits of data into various parts of the pipeline. </a:t>
            </a:r>
          </a:p>
          <a:p>
            <a:pPr marL="285750" indent="-228600">
              <a:lnSpc>
                <a:spcPct val="90000"/>
              </a:lnSpc>
              <a:spcAft>
                <a:spcPts val="600"/>
              </a:spcAft>
              <a:buFont typeface="Arial" panose="020B0604020202020204" pitchFamily="34" charset="0"/>
              <a:buChar char="•"/>
            </a:pPr>
            <a:endParaRPr lang="en-US" sz="1500" b="0" i="0">
              <a:effectLst/>
            </a:endParaRPr>
          </a:p>
          <a:p>
            <a:pPr marL="285750" indent="-228600">
              <a:lnSpc>
                <a:spcPct val="90000"/>
              </a:lnSpc>
              <a:spcAft>
                <a:spcPts val="600"/>
              </a:spcAft>
              <a:buFont typeface="Arial" panose="020B0604020202020204" pitchFamily="34" charset="0"/>
              <a:buChar char="•"/>
            </a:pPr>
            <a:r>
              <a:rPr lang="en-US" sz="1500" b="0" i="0">
                <a:effectLst/>
              </a:rPr>
              <a:t>Azure Pipelines supports three different ways to reference variables: macro, template expression, and runtime expression. Each syntax can be used for a different purpose and has some limitations.</a:t>
            </a:r>
          </a:p>
        </p:txBody>
      </p:sp>
      <p:pic>
        <p:nvPicPr>
          <p:cNvPr id="14" name="Picture 13">
            <a:extLst>
              <a:ext uri="{FF2B5EF4-FFF2-40B4-BE49-F238E27FC236}">
                <a16:creationId xmlns:a16="http://schemas.microsoft.com/office/drawing/2014/main" id="{DDCD298C-29B2-467D-BDC2-1963FFFC83F1}"/>
              </a:ext>
            </a:extLst>
          </p:cNvPr>
          <p:cNvPicPr>
            <a:picLocks noChangeAspect="1"/>
          </p:cNvPicPr>
          <p:nvPr/>
        </p:nvPicPr>
        <p:blipFill>
          <a:blip r:embed="rId3"/>
          <a:stretch>
            <a:fillRect/>
          </a:stretch>
        </p:blipFill>
        <p:spPr>
          <a:xfrm>
            <a:off x="557783" y="3136546"/>
            <a:ext cx="5481509" cy="2669566"/>
          </a:xfrm>
          <a:prstGeom prst="rect">
            <a:avLst/>
          </a:prstGeom>
        </p:spPr>
      </p:pic>
      <p:pic>
        <p:nvPicPr>
          <p:cNvPr id="16" name="Picture 15">
            <a:extLst>
              <a:ext uri="{FF2B5EF4-FFF2-40B4-BE49-F238E27FC236}">
                <a16:creationId xmlns:a16="http://schemas.microsoft.com/office/drawing/2014/main" id="{648FB51B-66D5-41A0-8AE7-9AF99C91D680}"/>
              </a:ext>
            </a:extLst>
          </p:cNvPr>
          <p:cNvPicPr>
            <a:picLocks noChangeAspect="1"/>
          </p:cNvPicPr>
          <p:nvPr/>
        </p:nvPicPr>
        <p:blipFill>
          <a:blip r:embed="rId4"/>
          <a:stretch>
            <a:fillRect/>
          </a:stretch>
        </p:blipFill>
        <p:spPr>
          <a:xfrm>
            <a:off x="6198781" y="3651577"/>
            <a:ext cx="5523082" cy="1639504"/>
          </a:xfrm>
          <a:prstGeom prst="rect">
            <a:avLst/>
          </a:prstGeom>
        </p:spPr>
      </p:pic>
      <p:sp>
        <p:nvSpPr>
          <p:cNvPr id="12" name="TextBox 11">
            <a:extLst>
              <a:ext uri="{FF2B5EF4-FFF2-40B4-BE49-F238E27FC236}">
                <a16:creationId xmlns:a16="http://schemas.microsoft.com/office/drawing/2014/main" id="{B7B05842-613B-40EF-A667-95D089C951D9}"/>
              </a:ext>
            </a:extLst>
          </p:cNvPr>
          <p:cNvSpPr txBox="1"/>
          <p:nvPr/>
        </p:nvSpPr>
        <p:spPr>
          <a:xfrm>
            <a:off x="6437553" y="3282245"/>
            <a:ext cx="4919295" cy="369332"/>
          </a:xfrm>
          <a:prstGeom prst="rect">
            <a:avLst/>
          </a:prstGeom>
          <a:noFill/>
        </p:spPr>
        <p:txBody>
          <a:bodyPr wrap="none" rtlCol="0">
            <a:spAutoFit/>
          </a:bodyPr>
          <a:lstStyle/>
          <a:p>
            <a:pPr>
              <a:spcAft>
                <a:spcPts val="600"/>
              </a:spcAft>
            </a:pPr>
            <a:r>
              <a:rPr lang="en-US" dirty="0"/>
              <a:t>Example of macro, template and runtime variables</a:t>
            </a:r>
            <a:endParaRPr lang="en-GB" dirty="0"/>
          </a:p>
        </p:txBody>
      </p:sp>
    </p:spTree>
    <p:extLst>
      <p:ext uri="{BB962C8B-B14F-4D97-AF65-F5344CB8AC3E}">
        <p14:creationId xmlns:p14="http://schemas.microsoft.com/office/powerpoint/2010/main" val="3930889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extBox 1">
            <a:extLst>
              <a:ext uri="{FF2B5EF4-FFF2-40B4-BE49-F238E27FC236}">
                <a16:creationId xmlns:a16="http://schemas.microsoft.com/office/drawing/2014/main" id="{068DCC4B-2DE0-461A-BB3C-A9A0210BF679}"/>
              </a:ext>
            </a:extLst>
          </p:cNvPr>
          <p:cNvSpPr txBox="1"/>
          <p:nvPr/>
        </p:nvSpPr>
        <p:spPr>
          <a:xfrm>
            <a:off x="804672" y="802955"/>
            <a:ext cx="5145024" cy="1454051"/>
          </a:xfrm>
          <a:prstGeom prst="rect">
            <a:avLst/>
          </a:prstGeom>
        </p:spPr>
        <p:txBody>
          <a:bodyPr vert="horz" lIns="91440" tIns="45720" rIns="91440" bIns="45720" rtlCol="0" anchor="ctr">
            <a:normAutofit fontScale="92500" lnSpcReduction="20000"/>
          </a:bodyPr>
          <a:lstStyle/>
          <a:p>
            <a:pPr>
              <a:lnSpc>
                <a:spcPct val="90000"/>
              </a:lnSpc>
              <a:spcBef>
                <a:spcPct val="0"/>
              </a:spcBef>
              <a:spcAft>
                <a:spcPts val="600"/>
              </a:spcAft>
            </a:pPr>
            <a:r>
              <a:rPr lang="en-US" sz="4000" dirty="0">
                <a:solidFill>
                  <a:srgbClr val="000000"/>
                </a:solidFill>
                <a:latin typeface="+mj-lt"/>
                <a:ea typeface="+mj-ea"/>
                <a:cs typeface="+mj-cs"/>
              </a:rPr>
              <a:t>Azure Pipelines Breakdown:- Variable Groups</a:t>
            </a:r>
          </a:p>
        </p:txBody>
      </p:sp>
      <p:sp>
        <p:nvSpPr>
          <p:cNvPr id="52"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2E0D7F8-40FB-4E61-8C64-55FDC381C3EA}"/>
              </a:ext>
            </a:extLst>
          </p:cNvPr>
          <p:cNvSpPr txBox="1"/>
          <p:nvPr/>
        </p:nvSpPr>
        <p:spPr>
          <a:xfrm>
            <a:off x="804672" y="2421682"/>
            <a:ext cx="5145024" cy="3639289"/>
          </a:xfrm>
          <a:prstGeom prst="rect">
            <a:avLst/>
          </a:prstGeom>
        </p:spPr>
        <p:txBody>
          <a:bodyPr vert="horz" lIns="91440" tIns="45720" rIns="91440" bIns="45720" rtlCol="0" anchor="ctr">
            <a:normAutofit/>
          </a:bodyPr>
          <a:lstStyle/>
          <a:p>
            <a:pPr marL="285750" indent="-285750" algn="l">
              <a:buFont typeface="Arial" panose="020B0604020202020204" pitchFamily="34" charset="0"/>
              <a:buChar char="•"/>
            </a:pPr>
            <a:r>
              <a:rPr lang="en-US" b="0" i="0" dirty="0">
                <a:effectLst/>
              </a:rPr>
              <a:t>Variable groups are great; used throughout our Pipelines</a:t>
            </a:r>
          </a:p>
          <a:p>
            <a:endParaRPr lang="en-US" b="0" i="0" dirty="0">
              <a:effectLst/>
            </a:endParaRPr>
          </a:p>
          <a:p>
            <a:pPr marL="285750" indent="-285750" algn="l">
              <a:buFont typeface="Arial" panose="020B0604020202020204" pitchFamily="34" charset="0"/>
              <a:buChar char="•"/>
            </a:pPr>
            <a:r>
              <a:rPr lang="en-US" b="0" i="0" dirty="0">
                <a:effectLst/>
              </a:rPr>
              <a:t>Use a variable group to store values that you want to control and make available across multiple pipelines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b="0" i="0" dirty="0">
                <a:effectLst/>
              </a:rPr>
              <a:t>You can also use variable groups to store secrets and other values that might need to be </a:t>
            </a:r>
            <a:r>
              <a:rPr lang="en-US" b="0" i="0" u="none" strike="noStrike" dirty="0">
                <a:effectLst/>
                <a:hlinkClick r:id="rId4">
                  <a:extLst>
                    <a:ext uri="{A12FA001-AC4F-418D-AE19-62706E023703}">
                      <ahyp:hlinkClr xmlns:ahyp="http://schemas.microsoft.com/office/drawing/2018/hyperlinkcolor" val="tx"/>
                    </a:ext>
                  </a:extLst>
                </a:hlinkClick>
              </a:rPr>
              <a:t>passed into a YAML pipeline</a:t>
            </a:r>
            <a:r>
              <a:rPr lang="en-US" b="0" i="0" dirty="0">
                <a:effectLst/>
              </a:rPr>
              <a:t>.</a:t>
            </a:r>
          </a:p>
        </p:txBody>
      </p:sp>
      <p:sp>
        <p:nvSpPr>
          <p:cNvPr id="57"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F76C1ED6-BAF4-44A6-9E9F-141B006019AA}"/>
              </a:ext>
            </a:extLst>
          </p:cNvPr>
          <p:cNvSpPr txBox="1"/>
          <p:nvPr/>
        </p:nvSpPr>
        <p:spPr>
          <a:xfrm>
            <a:off x="5708905" y="1424513"/>
            <a:ext cx="2605200" cy="369332"/>
          </a:xfrm>
          <a:prstGeom prst="rect">
            <a:avLst/>
          </a:prstGeom>
          <a:noFill/>
        </p:spPr>
        <p:txBody>
          <a:bodyPr wrap="none" rtlCol="0">
            <a:spAutoFit/>
          </a:bodyPr>
          <a:lstStyle/>
          <a:p>
            <a:r>
              <a:rPr lang="en-US" dirty="0"/>
              <a:t>YAML Variable Group</a:t>
            </a:r>
            <a:endParaRPr lang="en-GB" dirty="0"/>
          </a:p>
        </p:txBody>
      </p:sp>
      <p:sp>
        <p:nvSpPr>
          <p:cNvPr id="12" name="TextBox 11">
            <a:extLst>
              <a:ext uri="{FF2B5EF4-FFF2-40B4-BE49-F238E27FC236}">
                <a16:creationId xmlns:a16="http://schemas.microsoft.com/office/drawing/2014/main" id="{71E10AD6-210D-4941-88AA-8D59D540C376}"/>
              </a:ext>
            </a:extLst>
          </p:cNvPr>
          <p:cNvSpPr txBox="1"/>
          <p:nvPr/>
        </p:nvSpPr>
        <p:spPr>
          <a:xfrm>
            <a:off x="6249593" y="3052100"/>
            <a:ext cx="2980303" cy="369332"/>
          </a:xfrm>
          <a:prstGeom prst="rect">
            <a:avLst/>
          </a:prstGeom>
          <a:noFill/>
        </p:spPr>
        <p:txBody>
          <a:bodyPr wrap="none" rtlCol="0">
            <a:spAutoFit/>
          </a:bodyPr>
          <a:lstStyle/>
          <a:p>
            <a:r>
              <a:rPr lang="en-US" dirty="0"/>
              <a:t>Variable Group variables</a:t>
            </a:r>
            <a:endParaRPr lang="en-GB" dirty="0"/>
          </a:p>
        </p:txBody>
      </p:sp>
      <p:sp>
        <p:nvSpPr>
          <p:cNvPr id="16" name="TextBox 15">
            <a:extLst>
              <a:ext uri="{FF2B5EF4-FFF2-40B4-BE49-F238E27FC236}">
                <a16:creationId xmlns:a16="http://schemas.microsoft.com/office/drawing/2014/main" id="{DC583D98-35B2-46F9-80A5-D057381EA700}"/>
              </a:ext>
            </a:extLst>
          </p:cNvPr>
          <p:cNvSpPr txBox="1"/>
          <p:nvPr/>
        </p:nvSpPr>
        <p:spPr>
          <a:xfrm>
            <a:off x="6096000" y="5681241"/>
            <a:ext cx="7370956" cy="369332"/>
          </a:xfrm>
          <a:prstGeom prst="rect">
            <a:avLst/>
          </a:prstGeom>
          <a:noFill/>
        </p:spPr>
        <p:txBody>
          <a:bodyPr wrap="square">
            <a:spAutoFit/>
          </a:bodyPr>
          <a:lstStyle/>
          <a:p>
            <a:r>
              <a:rPr lang="en-US" dirty="0"/>
              <a:t>Reference variable in pipeline</a:t>
            </a:r>
            <a:endParaRPr lang="en-GB" dirty="0"/>
          </a:p>
        </p:txBody>
      </p:sp>
      <p:pic>
        <p:nvPicPr>
          <p:cNvPr id="5" name="Picture 4">
            <a:extLst>
              <a:ext uri="{FF2B5EF4-FFF2-40B4-BE49-F238E27FC236}">
                <a16:creationId xmlns:a16="http://schemas.microsoft.com/office/drawing/2014/main" id="{B16BB35A-EF55-4129-9642-4880952AAD91}"/>
              </a:ext>
            </a:extLst>
          </p:cNvPr>
          <p:cNvPicPr>
            <a:picLocks noChangeAspect="1"/>
          </p:cNvPicPr>
          <p:nvPr/>
        </p:nvPicPr>
        <p:blipFill>
          <a:blip r:embed="rId5"/>
          <a:stretch>
            <a:fillRect/>
          </a:stretch>
        </p:blipFill>
        <p:spPr>
          <a:xfrm>
            <a:off x="6096000" y="3401287"/>
            <a:ext cx="5743576" cy="2295525"/>
          </a:xfrm>
          <a:prstGeom prst="rect">
            <a:avLst/>
          </a:prstGeom>
        </p:spPr>
      </p:pic>
      <p:pic>
        <p:nvPicPr>
          <p:cNvPr id="6" name="Picture 5">
            <a:extLst>
              <a:ext uri="{FF2B5EF4-FFF2-40B4-BE49-F238E27FC236}">
                <a16:creationId xmlns:a16="http://schemas.microsoft.com/office/drawing/2014/main" id="{8C0F2F47-552B-4E39-8C55-1E0539A17233}"/>
              </a:ext>
            </a:extLst>
          </p:cNvPr>
          <p:cNvPicPr>
            <a:picLocks noChangeAspect="1"/>
          </p:cNvPicPr>
          <p:nvPr/>
        </p:nvPicPr>
        <p:blipFill>
          <a:blip r:embed="rId6"/>
          <a:stretch>
            <a:fillRect/>
          </a:stretch>
        </p:blipFill>
        <p:spPr>
          <a:xfrm>
            <a:off x="5783766" y="1881279"/>
            <a:ext cx="2524125" cy="485775"/>
          </a:xfrm>
          <a:prstGeom prst="rect">
            <a:avLst/>
          </a:prstGeom>
        </p:spPr>
      </p:pic>
      <p:pic>
        <p:nvPicPr>
          <p:cNvPr id="7" name="Picture 6">
            <a:extLst>
              <a:ext uri="{FF2B5EF4-FFF2-40B4-BE49-F238E27FC236}">
                <a16:creationId xmlns:a16="http://schemas.microsoft.com/office/drawing/2014/main" id="{6A3FD8EA-F22A-4A28-A039-5E6714469AC0}"/>
              </a:ext>
            </a:extLst>
          </p:cNvPr>
          <p:cNvPicPr>
            <a:picLocks noChangeAspect="1"/>
          </p:cNvPicPr>
          <p:nvPr/>
        </p:nvPicPr>
        <p:blipFill>
          <a:blip r:embed="rId7"/>
          <a:stretch>
            <a:fillRect/>
          </a:stretch>
        </p:blipFill>
        <p:spPr>
          <a:xfrm>
            <a:off x="6155241" y="6028064"/>
            <a:ext cx="4305300" cy="571500"/>
          </a:xfrm>
          <a:prstGeom prst="rect">
            <a:avLst/>
          </a:prstGeom>
        </p:spPr>
      </p:pic>
    </p:spTree>
    <p:extLst>
      <p:ext uri="{BB962C8B-B14F-4D97-AF65-F5344CB8AC3E}">
        <p14:creationId xmlns:p14="http://schemas.microsoft.com/office/powerpoint/2010/main" val="37317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Demo Time</a:t>
            </a:r>
          </a:p>
        </p:txBody>
      </p:sp>
      <p:sp>
        <p:nvSpPr>
          <p:cNvPr id="5" name="TextBox 4">
            <a:extLst>
              <a:ext uri="{FF2B5EF4-FFF2-40B4-BE49-F238E27FC236}">
                <a16:creationId xmlns:a16="http://schemas.microsoft.com/office/drawing/2014/main" id="{D00DF589-04E9-41A0-8B5E-37267663AB41}"/>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marL="57150">
              <a:lnSpc>
                <a:spcPct val="90000"/>
              </a:lnSpc>
              <a:spcAft>
                <a:spcPts val="600"/>
              </a:spcAft>
            </a:pPr>
            <a:r>
              <a:rPr lang="en-US" sz="2000" b="1" i="0" dirty="0">
                <a:effectLst/>
              </a:rPr>
              <a:t>What will be covered?</a:t>
            </a:r>
          </a:p>
          <a:p>
            <a:pPr marL="742950" lvl="1" indent="-228600">
              <a:lnSpc>
                <a:spcPct val="90000"/>
              </a:lnSpc>
              <a:spcAft>
                <a:spcPts val="600"/>
              </a:spcAft>
              <a:buFont typeface="Arial" panose="020B0604020202020204" pitchFamily="34" charset="0"/>
              <a:buChar char="•"/>
            </a:pPr>
            <a:endParaRPr lang="en-US" sz="2000" dirty="0"/>
          </a:p>
          <a:p>
            <a:pPr marL="742950" lvl="1" indent="-228600">
              <a:lnSpc>
                <a:spcPct val="90000"/>
              </a:lnSpc>
              <a:spcAft>
                <a:spcPts val="600"/>
              </a:spcAft>
              <a:buFont typeface="Arial" panose="020B0604020202020204" pitchFamily="34" charset="0"/>
              <a:buChar char="•"/>
            </a:pPr>
            <a:r>
              <a:rPr lang="en-US" sz="2000" dirty="0"/>
              <a:t>Azure Pipeline deployment with Terraform</a:t>
            </a:r>
          </a:p>
          <a:p>
            <a:pPr marL="742950" lvl="1" indent="-228600">
              <a:lnSpc>
                <a:spcPct val="90000"/>
              </a:lnSpc>
              <a:spcAft>
                <a:spcPts val="600"/>
              </a:spcAft>
              <a:buFont typeface="Arial" panose="020B0604020202020204" pitchFamily="34" charset="0"/>
              <a:buChar char="•"/>
            </a:pPr>
            <a:endParaRPr lang="en-US" sz="2000" b="0" i="0" dirty="0">
              <a:effectLst/>
            </a:endParaRPr>
          </a:p>
          <a:p>
            <a:pPr marL="742950" lvl="1" indent="-228600">
              <a:lnSpc>
                <a:spcPct val="90000"/>
              </a:lnSpc>
              <a:spcAft>
                <a:spcPts val="600"/>
              </a:spcAft>
              <a:buFont typeface="Arial" panose="020B0604020202020204" pitchFamily="34" charset="0"/>
              <a:buChar char="•"/>
            </a:pPr>
            <a:r>
              <a:rPr lang="en-US" sz="2000" dirty="0"/>
              <a:t>Multi-branch triggers</a:t>
            </a:r>
          </a:p>
          <a:p>
            <a:pPr marL="742950" lvl="1" indent="-228600">
              <a:lnSpc>
                <a:spcPct val="90000"/>
              </a:lnSpc>
              <a:spcAft>
                <a:spcPts val="600"/>
              </a:spcAft>
              <a:buFont typeface="Arial" panose="020B0604020202020204" pitchFamily="34" charset="0"/>
              <a:buChar char="•"/>
            </a:pPr>
            <a:endParaRPr lang="en-US" sz="2000" b="0" i="0" dirty="0">
              <a:effectLst/>
            </a:endParaRPr>
          </a:p>
          <a:p>
            <a:pPr marL="742950" lvl="1" indent="-228600">
              <a:lnSpc>
                <a:spcPct val="90000"/>
              </a:lnSpc>
              <a:spcAft>
                <a:spcPts val="600"/>
              </a:spcAft>
              <a:buFont typeface="Arial" panose="020B0604020202020204" pitchFamily="34" charset="0"/>
              <a:buChar char="•"/>
            </a:pPr>
            <a:r>
              <a:rPr lang="en-US" sz="2000" dirty="0"/>
              <a:t>I don’t want to validate my code in the main pipeline, what can I do?</a:t>
            </a:r>
          </a:p>
          <a:p>
            <a:pPr marL="742950" lvl="1" indent="-228600">
              <a:lnSpc>
                <a:spcPct val="90000"/>
              </a:lnSpc>
              <a:spcAft>
                <a:spcPts val="600"/>
              </a:spcAft>
              <a:buFont typeface="Arial" panose="020B0604020202020204" pitchFamily="34" charset="0"/>
              <a:buChar char="•"/>
            </a:pPr>
            <a:endParaRPr lang="en-US" sz="2000" b="0" i="0" dirty="0">
              <a:effectLst/>
            </a:endParaRPr>
          </a:p>
          <a:p>
            <a:pPr marL="742950" lvl="1" indent="-228600">
              <a:lnSpc>
                <a:spcPct val="90000"/>
              </a:lnSpc>
              <a:spcAft>
                <a:spcPts val="600"/>
              </a:spcAft>
              <a:buFont typeface="Arial" panose="020B0604020202020204" pitchFamily="34" charset="0"/>
              <a:buChar char="•"/>
            </a:pPr>
            <a:r>
              <a:rPr lang="en-US" sz="2000" dirty="0"/>
              <a:t>Can I test what I have deployed? </a:t>
            </a:r>
            <a:r>
              <a:rPr lang="en-US" sz="2000" dirty="0" err="1"/>
              <a:t>Ofcourse</a:t>
            </a:r>
            <a:r>
              <a:rPr lang="en-US" sz="2000" dirty="0"/>
              <a:t>, we will touch briefly on </a:t>
            </a:r>
            <a:r>
              <a:rPr lang="en-US" sz="2000" dirty="0" err="1"/>
              <a:t>Inspec</a:t>
            </a:r>
            <a:r>
              <a:rPr lang="en-US" sz="2000" dirty="0"/>
              <a:t>-Azure!</a:t>
            </a:r>
            <a:endParaRPr lang="en-US" sz="2000" b="0" i="0" dirty="0">
              <a:effectLst/>
            </a:endParaRPr>
          </a:p>
        </p:txBody>
      </p:sp>
    </p:spTree>
    <p:extLst>
      <p:ext uri="{BB962C8B-B14F-4D97-AF65-F5344CB8AC3E}">
        <p14:creationId xmlns:p14="http://schemas.microsoft.com/office/powerpoint/2010/main" val="403227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68DCC4B-2DE0-461A-BB3C-A9A0210BF679}"/>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Where did we start?</a:t>
            </a:r>
            <a:endParaRPr lang="en-US" sz="4400" kern="1200" dirty="0">
              <a:solidFill>
                <a:srgbClr val="FFFFFF"/>
              </a:solidFill>
              <a:latin typeface="+mj-lt"/>
              <a:ea typeface="+mj-ea"/>
              <a:cs typeface="+mj-cs"/>
            </a:endParaRPr>
          </a:p>
        </p:txBody>
      </p:sp>
      <p:pic>
        <p:nvPicPr>
          <p:cNvPr id="6" name="Picture 5" descr="Diagram&#10;&#10;Description automatically generated">
            <a:extLst>
              <a:ext uri="{FF2B5EF4-FFF2-40B4-BE49-F238E27FC236}">
                <a16:creationId xmlns:a16="http://schemas.microsoft.com/office/drawing/2014/main" id="{E129E392-FD08-4392-BFBA-CB52D9EC3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189" y="1685925"/>
            <a:ext cx="4581525" cy="3486150"/>
          </a:xfrm>
          <a:prstGeom prst="rect">
            <a:avLst/>
          </a:prstGeom>
        </p:spPr>
      </p:pic>
    </p:spTree>
    <p:extLst>
      <p:ext uri="{BB962C8B-B14F-4D97-AF65-F5344CB8AC3E}">
        <p14:creationId xmlns:p14="http://schemas.microsoft.com/office/powerpoint/2010/main" val="394141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068DCC4B-2DE0-461A-BB3C-A9A0210BF67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FFFFF"/>
                </a:solidFill>
                <a:latin typeface="+mj-lt"/>
                <a:ea typeface="+mj-ea"/>
                <a:cs typeface="+mj-cs"/>
              </a:rPr>
              <a:t>Speaker Intro – Thomas Thornton</a:t>
            </a:r>
          </a:p>
        </p:txBody>
      </p:sp>
      <p:sp>
        <p:nvSpPr>
          <p:cNvPr id="4" name="TextBox 3">
            <a:extLst>
              <a:ext uri="{FF2B5EF4-FFF2-40B4-BE49-F238E27FC236}">
                <a16:creationId xmlns:a16="http://schemas.microsoft.com/office/drawing/2014/main" id="{853DFA06-6643-493F-B8F9-5B71F179C6FB}"/>
              </a:ext>
            </a:extLst>
          </p:cNvPr>
          <p:cNvSpPr txBox="1"/>
          <p:nvPr/>
        </p:nvSpPr>
        <p:spPr>
          <a:xfrm>
            <a:off x="1424904" y="2494450"/>
            <a:ext cx="4053545" cy="356315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b="1" dirty="0"/>
              <a:t>10+ years experience in IT</a:t>
            </a:r>
            <a:br>
              <a:rPr lang="en-US" sz="1400" b="1" dirty="0"/>
            </a:br>
            <a:endParaRPr lang="en-US" sz="1400" b="1" dirty="0"/>
          </a:p>
          <a:p>
            <a:pPr marL="285750" indent="-228600">
              <a:lnSpc>
                <a:spcPct val="90000"/>
              </a:lnSpc>
              <a:spcAft>
                <a:spcPts val="600"/>
              </a:spcAft>
              <a:buFont typeface="Arial" panose="020B0604020202020204" pitchFamily="34" charset="0"/>
              <a:buChar char="•"/>
            </a:pPr>
            <a:r>
              <a:rPr lang="en-US" sz="1400" b="1" dirty="0"/>
              <a:t>Senior Ops Engineer – Kainos in Belfast</a:t>
            </a:r>
            <a:br>
              <a:rPr lang="en-US" sz="1400" b="1" dirty="0"/>
            </a:br>
            <a:endParaRPr lang="en-US" sz="1400" b="1" dirty="0"/>
          </a:p>
          <a:p>
            <a:pPr marL="285750" indent="-228600">
              <a:lnSpc>
                <a:spcPct val="90000"/>
              </a:lnSpc>
              <a:spcAft>
                <a:spcPts val="600"/>
              </a:spcAft>
              <a:buFont typeface="Arial" panose="020B0604020202020204" pitchFamily="34" charset="0"/>
              <a:buChar char="•"/>
            </a:pPr>
            <a:r>
              <a:rPr lang="en-US" sz="1400" b="1" dirty="0"/>
              <a:t>Azure Certified</a:t>
            </a:r>
          </a:p>
          <a:p>
            <a:pPr marL="742950" lvl="1" indent="-228600">
              <a:lnSpc>
                <a:spcPct val="90000"/>
              </a:lnSpc>
              <a:spcAft>
                <a:spcPts val="600"/>
              </a:spcAft>
              <a:buFont typeface="Arial" panose="020B0604020202020204" pitchFamily="34" charset="0"/>
              <a:buChar char="•"/>
            </a:pPr>
            <a:r>
              <a:rPr lang="en-US" sz="1400" b="1" dirty="0"/>
              <a:t>Azure Solutions Architect</a:t>
            </a:r>
          </a:p>
          <a:p>
            <a:pPr marL="742950" lvl="1" indent="-228600">
              <a:lnSpc>
                <a:spcPct val="90000"/>
              </a:lnSpc>
              <a:spcAft>
                <a:spcPts val="600"/>
              </a:spcAft>
              <a:buFont typeface="Arial" panose="020B0604020202020204" pitchFamily="34" charset="0"/>
              <a:buChar char="•"/>
            </a:pPr>
            <a:r>
              <a:rPr lang="en-US" sz="1400" b="1" dirty="0"/>
              <a:t>DevOps Engineer</a:t>
            </a:r>
          </a:p>
          <a:p>
            <a:pPr marL="742950" lvl="1" indent="-228600">
              <a:lnSpc>
                <a:spcPct val="90000"/>
              </a:lnSpc>
              <a:spcAft>
                <a:spcPts val="600"/>
              </a:spcAft>
              <a:buFont typeface="Arial" panose="020B0604020202020204" pitchFamily="34" charset="0"/>
              <a:buChar char="•"/>
            </a:pPr>
            <a:r>
              <a:rPr lang="en-US" sz="1400" b="1" dirty="0"/>
              <a:t>Azure Security Engineer</a:t>
            </a:r>
          </a:p>
          <a:p>
            <a:pPr marL="742950" lvl="1" indent="-228600">
              <a:lnSpc>
                <a:spcPct val="90000"/>
              </a:lnSpc>
              <a:spcAft>
                <a:spcPts val="600"/>
              </a:spcAft>
              <a:buFont typeface="Arial" panose="020B0604020202020204" pitchFamily="34" charset="0"/>
              <a:buChar char="•"/>
            </a:pPr>
            <a:r>
              <a:rPr lang="en-US" sz="1400" b="1" dirty="0"/>
              <a:t>Azure Administrator</a:t>
            </a:r>
            <a:br>
              <a:rPr lang="en-US" sz="1400" b="1" dirty="0"/>
            </a:br>
            <a:endParaRPr lang="en-US" sz="1400" b="1" dirty="0"/>
          </a:p>
          <a:p>
            <a:pPr marL="285750" indent="-228600">
              <a:lnSpc>
                <a:spcPct val="90000"/>
              </a:lnSpc>
              <a:spcAft>
                <a:spcPts val="600"/>
              </a:spcAft>
              <a:buFont typeface="Arial" panose="020B0604020202020204" pitchFamily="34" charset="0"/>
              <a:buChar char="•"/>
            </a:pPr>
            <a:r>
              <a:rPr lang="en-US" sz="1400" b="1" dirty="0">
                <a:hlinkClick r:id="rId3"/>
              </a:rPr>
              <a:t>https://thomasthornton.cloud/</a:t>
            </a:r>
            <a:r>
              <a:rPr lang="en-US" sz="1400" b="1" dirty="0"/>
              <a:t> - </a:t>
            </a:r>
            <a:r>
              <a:rPr lang="en-US" sz="1400" b="1" i="0" dirty="0">
                <a:effectLst/>
              </a:rPr>
              <a:t>Blogging all things Azure</a:t>
            </a:r>
          </a:p>
          <a:p>
            <a:pPr marL="285750" indent="-228600">
              <a:lnSpc>
                <a:spcPct val="90000"/>
              </a:lnSpc>
              <a:spcAft>
                <a:spcPts val="600"/>
              </a:spcAft>
              <a:buFont typeface="Arial" panose="020B0604020202020204" pitchFamily="34" charset="0"/>
              <a:buChar char="•"/>
            </a:pPr>
            <a:endParaRPr lang="en-US" sz="1400" b="1" dirty="0"/>
          </a:p>
          <a:p>
            <a:pPr marL="285750" indent="-228600">
              <a:lnSpc>
                <a:spcPct val="90000"/>
              </a:lnSpc>
              <a:spcAft>
                <a:spcPts val="600"/>
              </a:spcAft>
              <a:buFont typeface="Arial" panose="020B0604020202020204" pitchFamily="34" charset="0"/>
              <a:buChar char="•"/>
            </a:pPr>
            <a:r>
              <a:rPr lang="en-US" sz="1400" b="1" i="0" dirty="0">
                <a:effectLst/>
              </a:rPr>
              <a:t>Twitter:- @tamstar1234</a:t>
            </a:r>
          </a:p>
          <a:p>
            <a:pPr indent="-228600">
              <a:lnSpc>
                <a:spcPct val="90000"/>
              </a:lnSpc>
              <a:spcAft>
                <a:spcPts val="600"/>
              </a:spcAft>
              <a:buFont typeface="Arial" panose="020B0604020202020204" pitchFamily="34" charset="0"/>
              <a:buChar char="•"/>
            </a:pPr>
            <a:endParaRPr lang="en-US" sz="1100" b="1" dirty="0"/>
          </a:p>
        </p:txBody>
      </p:sp>
      <p:pic>
        <p:nvPicPr>
          <p:cNvPr id="3" name="Picture 2" descr="A picture containing holding, person, person, standing&#10;&#10;Description automatically generated">
            <a:extLst>
              <a:ext uri="{FF2B5EF4-FFF2-40B4-BE49-F238E27FC236}">
                <a16:creationId xmlns:a16="http://schemas.microsoft.com/office/drawing/2014/main" id="{96233426-1C34-4AED-8A11-E3B4043CE7D8}"/>
              </a:ext>
            </a:extLst>
          </p:cNvPr>
          <p:cNvPicPr>
            <a:picLocks noChangeAspect="1"/>
          </p:cNvPicPr>
          <p:nvPr/>
        </p:nvPicPr>
        <p:blipFill rotWithShape="1">
          <a:blip r:embed="rId4">
            <a:extLst>
              <a:ext uri="{28A0092B-C50C-407E-A947-70E740481C1C}">
                <a14:useLocalDpi xmlns:a14="http://schemas.microsoft.com/office/drawing/2010/main" val="0"/>
              </a:ext>
            </a:extLst>
          </a:blip>
          <a:srcRect t="2689" b="23111"/>
          <a:stretch/>
        </p:blipFill>
        <p:spPr>
          <a:xfrm>
            <a:off x="6098892" y="2492376"/>
            <a:ext cx="4802404" cy="3563372"/>
          </a:xfrm>
          <a:prstGeom prst="rect">
            <a:avLst/>
          </a:prstGeom>
        </p:spPr>
      </p:pic>
    </p:spTree>
    <p:extLst>
      <p:ext uri="{BB962C8B-B14F-4D97-AF65-F5344CB8AC3E}">
        <p14:creationId xmlns:p14="http://schemas.microsoft.com/office/powerpoint/2010/main" val="415358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648929" y="341641"/>
            <a:ext cx="3730752" cy="16937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latin typeface="+mj-lt"/>
                <a:ea typeface="+mj-ea"/>
                <a:cs typeface="+mj-cs"/>
              </a:rPr>
              <a:t>We added a build validation pipeline!</a:t>
            </a:r>
          </a:p>
        </p:txBody>
      </p:sp>
      <p:sp>
        <p:nvSpPr>
          <p:cNvPr id="3" name="TextBox 2">
            <a:extLst>
              <a:ext uri="{FF2B5EF4-FFF2-40B4-BE49-F238E27FC236}">
                <a16:creationId xmlns:a16="http://schemas.microsoft.com/office/drawing/2014/main" id="{22E0D7F8-40FB-4E61-8C64-55FDC381C3EA}"/>
              </a:ext>
            </a:extLst>
          </p:cNvPr>
          <p:cNvSpPr txBox="1"/>
          <p:nvPr/>
        </p:nvSpPr>
        <p:spPr>
          <a:xfrm>
            <a:off x="4864100" y="341641"/>
            <a:ext cx="6675627" cy="169035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b="0" i="0" dirty="0">
                <a:effectLst/>
              </a:rPr>
              <a:t>Keeps the main pipeline clean!</a:t>
            </a:r>
          </a:p>
          <a:p>
            <a:pPr indent="-228600">
              <a:lnSpc>
                <a:spcPct val="90000"/>
              </a:lnSpc>
              <a:spcAft>
                <a:spcPts val="600"/>
              </a:spcAft>
              <a:buFont typeface="Arial" panose="020B0604020202020204" pitchFamily="34" charset="0"/>
              <a:buChar char="•"/>
            </a:pPr>
            <a:endParaRPr lang="en-US" sz="1600" b="0" i="0" dirty="0">
              <a:effectLst/>
            </a:endParaRPr>
          </a:p>
          <a:p>
            <a:pPr marL="285750" indent="-228600">
              <a:lnSpc>
                <a:spcPct val="90000"/>
              </a:lnSpc>
              <a:spcAft>
                <a:spcPts val="600"/>
              </a:spcAft>
              <a:buFont typeface="Arial" panose="020B0604020202020204" pitchFamily="34" charset="0"/>
              <a:buChar char="•"/>
            </a:pPr>
            <a:r>
              <a:rPr lang="en-US" sz="1600" b="0" i="0" dirty="0">
                <a:effectLst/>
              </a:rPr>
              <a:t>Can validate Terraform code before it reaches an environment pipeline</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Can review the plan during PR</a:t>
            </a:r>
            <a:endParaRPr lang="en-US" sz="1600" b="0" i="0" dirty="0">
              <a:effectLst/>
            </a:endParaRPr>
          </a:p>
        </p:txBody>
      </p:sp>
      <p:sp>
        <p:nvSpPr>
          <p:cNvPr id="65" name="Rectangle 6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36855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263370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Diagram&#10;&#10;Description automatically generated">
            <a:extLst>
              <a:ext uri="{FF2B5EF4-FFF2-40B4-BE49-F238E27FC236}">
                <a16:creationId xmlns:a16="http://schemas.microsoft.com/office/drawing/2014/main" id="{1173E084-8C8E-4838-8193-FD86AD383888}"/>
              </a:ext>
            </a:extLst>
          </p:cNvPr>
          <p:cNvPicPr>
            <a:picLocks noChangeAspect="1"/>
          </p:cNvPicPr>
          <p:nvPr/>
        </p:nvPicPr>
        <p:blipFill rotWithShape="1">
          <a:blip r:embed="rId3">
            <a:extLst>
              <a:ext uri="{28A0092B-C50C-407E-A947-70E740481C1C}">
                <a14:useLocalDpi xmlns:a14="http://schemas.microsoft.com/office/drawing/2010/main" val="0"/>
              </a:ext>
            </a:extLst>
          </a:blip>
          <a:srcRect t="-536" b="901"/>
          <a:stretch/>
        </p:blipFill>
        <p:spPr>
          <a:xfrm>
            <a:off x="2184401" y="2742910"/>
            <a:ext cx="7823199" cy="3550908"/>
          </a:xfrm>
          <a:prstGeom prst="rect">
            <a:avLst/>
          </a:prstGeom>
        </p:spPr>
      </p:pic>
    </p:spTree>
    <p:extLst>
      <p:ext uri="{BB962C8B-B14F-4D97-AF65-F5344CB8AC3E}">
        <p14:creationId xmlns:p14="http://schemas.microsoft.com/office/powerpoint/2010/main" val="1237842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3">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964760" y="804328"/>
            <a:ext cx="6091312" cy="12058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solidFill>
                  <a:srgbClr val="FEFFFF"/>
                </a:solidFill>
                <a:latin typeface="+mj-lt"/>
                <a:ea typeface="+mj-ea"/>
                <a:cs typeface="+mj-cs"/>
              </a:rPr>
              <a:t>Testing what you deployed</a:t>
            </a:r>
          </a:p>
        </p:txBody>
      </p:sp>
      <p:sp>
        <p:nvSpPr>
          <p:cNvPr id="3" name="TextBox 2">
            <a:extLst>
              <a:ext uri="{FF2B5EF4-FFF2-40B4-BE49-F238E27FC236}">
                <a16:creationId xmlns:a16="http://schemas.microsoft.com/office/drawing/2014/main" id="{22E0D7F8-40FB-4E61-8C64-55FDC381C3EA}"/>
              </a:ext>
            </a:extLst>
          </p:cNvPr>
          <p:cNvSpPr txBox="1"/>
          <p:nvPr/>
        </p:nvSpPr>
        <p:spPr>
          <a:xfrm>
            <a:off x="1282189" y="2494450"/>
            <a:ext cx="5773883" cy="3563159"/>
          </a:xfrm>
          <a:prstGeom prst="rect">
            <a:avLst/>
          </a:prstGeo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2000" b="0" i="0" dirty="0" err="1">
                <a:effectLst/>
              </a:rPr>
              <a:t>Inspec</a:t>
            </a:r>
            <a:r>
              <a:rPr lang="en-US" sz="2000" b="0" i="0" dirty="0">
                <a:effectLst/>
              </a:rPr>
              <a:t>-Azure is a resource pack provided by Chef that uses the Azure REST API, to allow you to write tests for resources that you have deployed in Microsoft Azure.</a:t>
            </a:r>
            <a:br>
              <a:rPr lang="en-US" sz="2000" dirty="0"/>
            </a:br>
            <a:endParaRPr lang="en-US" sz="2000" b="0" i="0" dirty="0">
              <a:effectLst/>
            </a:endParaRPr>
          </a:p>
          <a:p>
            <a:pPr marL="285750" indent="-228600">
              <a:lnSpc>
                <a:spcPct val="90000"/>
              </a:lnSpc>
              <a:spcAft>
                <a:spcPts val="600"/>
              </a:spcAft>
              <a:buFont typeface="Arial" panose="020B0604020202020204" pitchFamily="34" charset="0"/>
              <a:buChar char="•"/>
            </a:pPr>
            <a:r>
              <a:rPr lang="en-US" sz="2000" b="0" i="0" dirty="0">
                <a:effectLst/>
              </a:rPr>
              <a:t>These tests can be used to validate the Azures resources that were deployed via code using Terraform or  even Azure RM templates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 </a:t>
            </a:r>
            <a:r>
              <a:rPr lang="en-US" sz="2000" b="0" i="0" dirty="0" err="1">
                <a:effectLst/>
              </a:rPr>
              <a:t>Inspec</a:t>
            </a:r>
            <a:r>
              <a:rPr lang="en-US" sz="2000" b="0" i="0" dirty="0">
                <a:effectLst/>
              </a:rPr>
              <a:t> is an open source framework that is used for testing and auditing your infrastructure</a:t>
            </a:r>
            <a:endParaRPr lang="en-US" sz="2000" dirty="0"/>
          </a:p>
        </p:txBody>
      </p:sp>
      <p:pic>
        <p:nvPicPr>
          <p:cNvPr id="5" name="Picture 4">
            <a:extLst>
              <a:ext uri="{FF2B5EF4-FFF2-40B4-BE49-F238E27FC236}">
                <a16:creationId xmlns:a16="http://schemas.microsoft.com/office/drawing/2014/main" id="{D3059ECD-474B-4617-9718-C34A55978856}"/>
              </a:ext>
            </a:extLst>
          </p:cNvPr>
          <p:cNvPicPr>
            <a:picLocks noChangeAspect="1"/>
          </p:cNvPicPr>
          <p:nvPr/>
        </p:nvPicPr>
        <p:blipFill>
          <a:blip r:embed="rId3"/>
          <a:stretch>
            <a:fillRect/>
          </a:stretch>
        </p:blipFill>
        <p:spPr>
          <a:xfrm>
            <a:off x="8024706" y="1715516"/>
            <a:ext cx="3343407" cy="543303"/>
          </a:xfrm>
          <a:prstGeom prst="rect">
            <a:avLst/>
          </a:prstGeom>
        </p:spPr>
      </p:pic>
      <p:pic>
        <p:nvPicPr>
          <p:cNvPr id="4" name="Picture 3">
            <a:extLst>
              <a:ext uri="{FF2B5EF4-FFF2-40B4-BE49-F238E27FC236}">
                <a16:creationId xmlns:a16="http://schemas.microsoft.com/office/drawing/2014/main" id="{28AC26B2-510A-4573-A783-EE0CA6758080}"/>
              </a:ext>
            </a:extLst>
          </p:cNvPr>
          <p:cNvPicPr>
            <a:picLocks noChangeAspect="1"/>
          </p:cNvPicPr>
          <p:nvPr/>
        </p:nvPicPr>
        <p:blipFill>
          <a:blip r:embed="rId4"/>
          <a:stretch>
            <a:fillRect/>
          </a:stretch>
        </p:blipFill>
        <p:spPr>
          <a:xfrm>
            <a:off x="8024706" y="4097851"/>
            <a:ext cx="3340358" cy="1584359"/>
          </a:xfrm>
          <a:prstGeom prst="rect">
            <a:avLst/>
          </a:prstGeom>
        </p:spPr>
      </p:pic>
    </p:spTree>
    <p:extLst>
      <p:ext uri="{BB962C8B-B14F-4D97-AF65-F5344CB8AC3E}">
        <p14:creationId xmlns:p14="http://schemas.microsoft.com/office/powerpoint/2010/main" val="3887311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DCC4B-2DE0-461A-BB3C-A9A0210BF679}"/>
              </a:ext>
            </a:extLst>
          </p:cNvPr>
          <p:cNvSpPr txBox="1"/>
          <p:nvPr/>
        </p:nvSpPr>
        <p:spPr>
          <a:xfrm>
            <a:off x="6593917" y="847827"/>
            <a:ext cx="4709345" cy="11695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a:latin typeface="+mj-lt"/>
                <a:ea typeface="+mj-ea"/>
                <a:cs typeface="+mj-cs"/>
              </a:rPr>
              <a:t>The finish:- Multibranch pipeline!</a:t>
            </a:r>
          </a:p>
        </p:txBody>
      </p:sp>
      <p:pic>
        <p:nvPicPr>
          <p:cNvPr id="7" name="Picture 6">
            <a:extLst>
              <a:ext uri="{FF2B5EF4-FFF2-40B4-BE49-F238E27FC236}">
                <a16:creationId xmlns:a16="http://schemas.microsoft.com/office/drawing/2014/main" id="{663F204A-BB89-4BD9-937D-FFC580250DBC}"/>
              </a:ext>
            </a:extLst>
          </p:cNvPr>
          <p:cNvPicPr>
            <a:picLocks noChangeAspect="1"/>
          </p:cNvPicPr>
          <p:nvPr/>
        </p:nvPicPr>
        <p:blipFill rotWithShape="1">
          <a:blip r:embed="rId3"/>
          <a:srcRect r="-691" b="-2"/>
          <a:stretch/>
        </p:blipFill>
        <p:spPr>
          <a:xfrm>
            <a:off x="914400" y="847827"/>
            <a:ext cx="5505449" cy="5289986"/>
          </a:xfrm>
          <a:prstGeom prst="rect">
            <a:avLst/>
          </a:prstGeom>
        </p:spPr>
      </p:pic>
      <p:graphicFrame>
        <p:nvGraphicFramePr>
          <p:cNvPr id="102" name="TextBox 2">
            <a:extLst>
              <a:ext uri="{FF2B5EF4-FFF2-40B4-BE49-F238E27FC236}">
                <a16:creationId xmlns:a16="http://schemas.microsoft.com/office/drawing/2014/main" id="{8B045D26-9A29-4E25-9A38-1190C96E62BC}"/>
              </a:ext>
            </a:extLst>
          </p:cNvPr>
          <p:cNvGraphicFramePr/>
          <p:nvPr>
            <p:extLst>
              <p:ext uri="{D42A27DB-BD31-4B8C-83A1-F6EECF244321}">
                <p14:modId xmlns:p14="http://schemas.microsoft.com/office/powerpoint/2010/main" val="4084124644"/>
              </p:ext>
            </p:extLst>
          </p:nvPr>
        </p:nvGraphicFramePr>
        <p:xfrm>
          <a:off x="6595228" y="2508105"/>
          <a:ext cx="4709345" cy="36324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73897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68DCC4B-2DE0-461A-BB3C-A9A0210BF67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tx1"/>
                </a:solidFill>
                <a:latin typeface="+mj-lt"/>
                <a:ea typeface="+mj-ea"/>
                <a:cs typeface="+mj-cs"/>
              </a:rPr>
              <a:t>Key Takeaways</a:t>
            </a:r>
          </a:p>
        </p:txBody>
      </p:sp>
      <p:sp>
        <p:nvSpPr>
          <p:cNvPr id="6" name="TextBox 5">
            <a:extLst>
              <a:ext uri="{FF2B5EF4-FFF2-40B4-BE49-F238E27FC236}">
                <a16:creationId xmlns:a16="http://schemas.microsoft.com/office/drawing/2014/main" id="{645147DD-8637-4B9B-9C4D-EF6C9F262D29}"/>
              </a:ext>
            </a:extLst>
          </p:cNvPr>
          <p:cNvSpPr txBox="1"/>
          <p:nvPr/>
        </p:nvSpPr>
        <p:spPr>
          <a:xfrm>
            <a:off x="5085645" y="2222150"/>
            <a:ext cx="5125155" cy="646331"/>
          </a:xfrm>
          <a:prstGeom prst="rect">
            <a:avLst/>
          </a:prstGeom>
          <a:noFill/>
          <a:effectLst>
            <a:outerShdw blurRad="50800" dist="38100" dir="8100000" algn="tr" rotWithShape="0">
              <a:prstClr val="black">
                <a:alpha val="40000"/>
              </a:prstClr>
            </a:outerShdw>
          </a:effectLst>
        </p:spPr>
        <p:txBody>
          <a:bodyPr wrap="square" rtlCol="0">
            <a:spAutoFit/>
          </a:bodyPr>
          <a:lstStyle/>
          <a:p>
            <a:pPr marL="285750" indent="-285750">
              <a:spcAft>
                <a:spcPts val="600"/>
              </a:spcAft>
              <a:buFont typeface="Arial" panose="020B0604020202020204" pitchFamily="34" charset="0"/>
              <a:buChar char="•"/>
            </a:pPr>
            <a:br>
              <a:rPr lang="en-GB" b="1" dirty="0"/>
            </a:br>
            <a:endParaRPr lang="en-GB" b="1"/>
          </a:p>
        </p:txBody>
      </p:sp>
      <p:graphicFrame>
        <p:nvGraphicFramePr>
          <p:cNvPr id="12" name="TextBox 4">
            <a:extLst>
              <a:ext uri="{FF2B5EF4-FFF2-40B4-BE49-F238E27FC236}">
                <a16:creationId xmlns:a16="http://schemas.microsoft.com/office/drawing/2014/main" id="{3A813D77-E373-4550-B286-356D218C902D}"/>
              </a:ext>
            </a:extLst>
          </p:cNvPr>
          <p:cNvGraphicFramePr/>
          <p:nvPr>
            <p:extLst>
              <p:ext uri="{D42A27DB-BD31-4B8C-83A1-F6EECF244321}">
                <p14:modId xmlns:p14="http://schemas.microsoft.com/office/powerpoint/2010/main" val="15643301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410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841248" y="256032"/>
            <a:ext cx="10506456" cy="10149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tx1"/>
                </a:solidFill>
                <a:latin typeface="+mj-lt"/>
                <a:ea typeface="+mj-ea"/>
                <a:cs typeface="+mj-cs"/>
              </a:rPr>
              <a:t>Recommended blog posts</a:t>
            </a:r>
          </a:p>
        </p:txBody>
      </p:sp>
      <p:sp>
        <p:nvSpPr>
          <p:cNvPr id="37"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9" name="TextBox 4">
            <a:extLst>
              <a:ext uri="{FF2B5EF4-FFF2-40B4-BE49-F238E27FC236}">
                <a16:creationId xmlns:a16="http://schemas.microsoft.com/office/drawing/2014/main" id="{4111033B-CD8C-45E6-A10A-D980AF7D4291}"/>
              </a:ext>
            </a:extLst>
          </p:cNvPr>
          <p:cNvGraphicFramePr/>
          <p:nvPr>
            <p:extLst>
              <p:ext uri="{D42A27DB-BD31-4B8C-83A1-F6EECF244321}">
                <p14:modId xmlns:p14="http://schemas.microsoft.com/office/powerpoint/2010/main" val="205202026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509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68DCC4B-2DE0-461A-BB3C-A9A0210BF679}"/>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Community Resources</a:t>
            </a:r>
          </a:p>
        </p:txBody>
      </p:sp>
      <p:sp>
        <p:nvSpPr>
          <p:cNvPr id="5" name="TextBox 4">
            <a:extLst>
              <a:ext uri="{FF2B5EF4-FFF2-40B4-BE49-F238E27FC236}">
                <a16:creationId xmlns:a16="http://schemas.microsoft.com/office/drawing/2014/main" id="{6A9EB1F7-2B51-4919-98E0-343E40F820A7}"/>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b="1" dirty="0">
                <a:solidFill>
                  <a:srgbClr val="000000"/>
                </a:solidFill>
              </a:rPr>
              <a:t>Azure Blog’s</a:t>
            </a:r>
            <a:br>
              <a:rPr lang="en-US" sz="2400" b="1" dirty="0">
                <a:solidFill>
                  <a:srgbClr val="000000"/>
                </a:solidFill>
              </a:rPr>
            </a:br>
            <a:endParaRPr lang="en-US" sz="2400" b="1" dirty="0">
              <a:solidFill>
                <a:srgbClr val="000000"/>
              </a:solidFill>
            </a:endParaRPr>
          </a:p>
          <a:p>
            <a:pPr marL="285750" indent="-228600">
              <a:lnSpc>
                <a:spcPct val="90000"/>
              </a:lnSpc>
              <a:spcAft>
                <a:spcPts val="600"/>
              </a:spcAft>
              <a:buFont typeface="Arial" panose="020B0604020202020204" pitchFamily="34" charset="0"/>
              <a:buChar char="•"/>
            </a:pPr>
            <a:r>
              <a:rPr lang="en-US" sz="2400" b="1" dirty="0">
                <a:solidFill>
                  <a:srgbClr val="000000"/>
                </a:solidFill>
              </a:rPr>
              <a:t>YouTube</a:t>
            </a:r>
            <a:br>
              <a:rPr lang="en-US" sz="2400" b="1" dirty="0">
                <a:solidFill>
                  <a:srgbClr val="000000"/>
                </a:solidFill>
              </a:rPr>
            </a:br>
            <a:endParaRPr lang="en-US" sz="2400" b="1" dirty="0">
              <a:solidFill>
                <a:srgbClr val="000000"/>
              </a:solidFill>
            </a:endParaRPr>
          </a:p>
          <a:p>
            <a:pPr marL="285750" indent="-228600">
              <a:lnSpc>
                <a:spcPct val="90000"/>
              </a:lnSpc>
              <a:spcAft>
                <a:spcPts val="600"/>
              </a:spcAft>
              <a:buFont typeface="Arial" panose="020B0604020202020204" pitchFamily="34" charset="0"/>
              <a:buChar char="•"/>
            </a:pPr>
            <a:r>
              <a:rPr lang="en-US" sz="2400" b="1" dirty="0">
                <a:solidFill>
                  <a:srgbClr val="000000"/>
                </a:solidFill>
              </a:rPr>
              <a:t>User Groups &amp; Virtual Conferences</a:t>
            </a:r>
          </a:p>
          <a:p>
            <a:pPr marL="285750" indent="-228600">
              <a:lnSpc>
                <a:spcPct val="90000"/>
              </a:lnSpc>
              <a:spcAft>
                <a:spcPts val="600"/>
              </a:spcAft>
              <a:buFont typeface="Arial" panose="020B0604020202020204" pitchFamily="34" charset="0"/>
              <a:buChar char="•"/>
            </a:pPr>
            <a:endParaRPr lang="en-US" sz="2400" b="1" dirty="0">
              <a:solidFill>
                <a:srgbClr val="000000"/>
              </a:solidFill>
            </a:endParaRPr>
          </a:p>
          <a:p>
            <a:pPr marL="285750" indent="-228600">
              <a:lnSpc>
                <a:spcPct val="90000"/>
              </a:lnSpc>
              <a:spcAft>
                <a:spcPts val="600"/>
              </a:spcAft>
              <a:buFont typeface="Arial" panose="020B0604020202020204" pitchFamily="34" charset="0"/>
              <a:buChar char="•"/>
            </a:pPr>
            <a:r>
              <a:rPr lang="en-US" sz="2400" b="1" dirty="0">
                <a:solidFill>
                  <a:srgbClr val="000000"/>
                </a:solidFill>
              </a:rPr>
              <a:t>GitHub Resources</a:t>
            </a:r>
            <a:br>
              <a:rPr lang="en-US" sz="2400" b="1" dirty="0">
                <a:solidFill>
                  <a:srgbClr val="000000"/>
                </a:solidFill>
              </a:rPr>
            </a:br>
            <a:endParaRPr lang="en-US" sz="2400" b="1" dirty="0">
              <a:solidFill>
                <a:srgbClr val="000000"/>
              </a:solidFill>
            </a:endParaRPr>
          </a:p>
          <a:p>
            <a:pPr marL="285750" indent="-228600">
              <a:lnSpc>
                <a:spcPct val="90000"/>
              </a:lnSpc>
              <a:spcAft>
                <a:spcPts val="600"/>
              </a:spcAft>
              <a:buFont typeface="Arial" panose="020B0604020202020204" pitchFamily="34" charset="0"/>
              <a:buChar char="•"/>
            </a:pPr>
            <a:r>
              <a:rPr lang="en-US" sz="2400" b="1" dirty="0">
                <a:solidFill>
                  <a:srgbClr val="000000"/>
                </a:solidFill>
              </a:rPr>
              <a:t>CloudFamily.info #cloudfamily</a:t>
            </a:r>
            <a:br>
              <a:rPr lang="en-US" sz="2400" b="1" dirty="0">
                <a:solidFill>
                  <a:srgbClr val="000000"/>
                </a:solidFill>
              </a:rPr>
            </a:br>
            <a:endParaRPr lang="en-US" sz="2400" b="1" dirty="0">
              <a:solidFill>
                <a:srgbClr val="000000"/>
              </a:solidFill>
            </a:endParaRPr>
          </a:p>
          <a:p>
            <a:pPr marL="285750" indent="-228600">
              <a:lnSpc>
                <a:spcPct val="90000"/>
              </a:lnSpc>
              <a:spcAft>
                <a:spcPts val="600"/>
              </a:spcAft>
              <a:buFont typeface="Arial" panose="020B0604020202020204" pitchFamily="34" charset="0"/>
              <a:buChar char="•"/>
            </a:pPr>
            <a:r>
              <a:rPr lang="en-US" sz="2400" b="1" dirty="0">
                <a:solidFill>
                  <a:srgbClr val="000000"/>
                </a:solidFill>
              </a:rPr>
              <a:t>Community #azurefamily</a:t>
            </a:r>
            <a:br>
              <a:rPr lang="en-US" sz="2400" b="1" dirty="0">
                <a:solidFill>
                  <a:srgbClr val="000000"/>
                </a:solidFill>
              </a:rPr>
            </a:br>
            <a:endParaRPr lang="en-US" sz="2400" b="1" dirty="0">
              <a:solidFill>
                <a:srgbClr val="000000"/>
              </a:solidFill>
            </a:endParaRPr>
          </a:p>
        </p:txBody>
      </p:sp>
    </p:spTree>
    <p:extLst>
      <p:ext uri="{BB962C8B-B14F-4D97-AF65-F5344CB8AC3E}">
        <p14:creationId xmlns:p14="http://schemas.microsoft.com/office/powerpoint/2010/main" val="1487754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Questions</a:t>
            </a:r>
          </a:p>
        </p:txBody>
      </p:sp>
      <p:sp>
        <p:nvSpPr>
          <p:cNvPr id="3" name="TextBox 2">
            <a:extLst>
              <a:ext uri="{FF2B5EF4-FFF2-40B4-BE49-F238E27FC236}">
                <a16:creationId xmlns:a16="http://schemas.microsoft.com/office/drawing/2014/main" id="{37FA1883-64FE-4FDC-A795-A95DB5BEEFF4}"/>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a:t>Twitter: @tamstar1234 </a:t>
            </a:r>
            <a:r>
              <a:rPr lang="en-US" sz="2400" b="1" dirty="0">
                <a:hlinkClick r:id="rId3"/>
              </a:rPr>
              <a:t>https://twitter.com/tamstar1234</a:t>
            </a:r>
            <a:r>
              <a:rPr lang="en-US" sz="2400" b="1" dirty="0"/>
              <a:t> </a:t>
            </a:r>
            <a:br>
              <a:rPr lang="en-US" sz="2400" b="1" dirty="0"/>
            </a:br>
            <a:endParaRPr lang="en-US" sz="2400" b="1" dirty="0"/>
          </a:p>
          <a:p>
            <a:pPr indent="-228600">
              <a:lnSpc>
                <a:spcPct val="90000"/>
              </a:lnSpc>
              <a:spcAft>
                <a:spcPts val="600"/>
              </a:spcAft>
              <a:buFont typeface="Arial" panose="020B0604020202020204" pitchFamily="34" charset="0"/>
              <a:buChar char="•"/>
            </a:pPr>
            <a:r>
              <a:rPr lang="en-US" sz="2400" b="1" dirty="0"/>
              <a:t>LinkedIn: </a:t>
            </a:r>
            <a:r>
              <a:rPr lang="en-US" sz="2400" b="1" dirty="0">
                <a:hlinkClick r:id="rId4"/>
              </a:rPr>
              <a:t>https://bit.ly/34b2kvi</a:t>
            </a:r>
            <a:endParaRPr lang="en-US" sz="2400" b="1" dirty="0"/>
          </a:p>
          <a:p>
            <a:pPr indent="-228600">
              <a:lnSpc>
                <a:spcPct val="90000"/>
              </a:lnSpc>
              <a:spcAft>
                <a:spcPts val="600"/>
              </a:spcAft>
              <a:buFont typeface="Arial" panose="020B0604020202020204" pitchFamily="34" charset="0"/>
              <a:buChar char="•"/>
            </a:pPr>
            <a:endParaRPr lang="en-US" sz="2400" b="1" dirty="0"/>
          </a:p>
          <a:p>
            <a:pPr indent="-228600">
              <a:lnSpc>
                <a:spcPct val="90000"/>
              </a:lnSpc>
              <a:spcAft>
                <a:spcPts val="600"/>
              </a:spcAft>
              <a:buFont typeface="Arial" panose="020B0604020202020204" pitchFamily="34" charset="0"/>
              <a:buChar char="•"/>
            </a:pPr>
            <a:r>
              <a:rPr lang="en-US" sz="2400" b="1" dirty="0"/>
              <a:t>Blog: </a:t>
            </a:r>
            <a:r>
              <a:rPr lang="en-US" sz="2400" b="1" dirty="0">
                <a:hlinkClick r:id="rId5"/>
              </a:rPr>
              <a:t>https://thomasthornton.cloud/</a:t>
            </a:r>
            <a:br>
              <a:rPr lang="en-US" sz="2400" b="1" dirty="0">
                <a:hlinkClick r:id="rId5"/>
              </a:rPr>
            </a:br>
            <a:endParaRPr lang="en-US" sz="2400" b="1" dirty="0"/>
          </a:p>
          <a:p>
            <a:pPr marL="57150" indent="-228600">
              <a:lnSpc>
                <a:spcPct val="90000"/>
              </a:lnSpc>
              <a:spcAft>
                <a:spcPts val="600"/>
              </a:spcAft>
              <a:buFont typeface="Arial" panose="020B0604020202020204" pitchFamily="34" charset="0"/>
              <a:buChar char="•"/>
            </a:pPr>
            <a:endParaRPr lang="en-US" sz="2400" b="1" dirty="0"/>
          </a:p>
          <a:p>
            <a:pPr marL="57150" indent="-228600">
              <a:lnSpc>
                <a:spcPct val="90000"/>
              </a:lnSpc>
              <a:spcAft>
                <a:spcPts val="600"/>
              </a:spcAft>
              <a:buFont typeface="Arial" panose="020B0604020202020204" pitchFamily="34" charset="0"/>
              <a:buChar char="•"/>
            </a:pPr>
            <a:endParaRPr lang="en-US" sz="2400" b="1" dirty="0"/>
          </a:p>
        </p:txBody>
      </p:sp>
    </p:spTree>
    <p:extLst>
      <p:ext uri="{BB962C8B-B14F-4D97-AF65-F5344CB8AC3E}">
        <p14:creationId xmlns:p14="http://schemas.microsoft.com/office/powerpoint/2010/main" val="298353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068DCC4B-2DE0-461A-BB3C-A9A0210BF67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FFFFF"/>
                </a:solidFill>
                <a:latin typeface="+mj-lt"/>
                <a:ea typeface="+mj-ea"/>
                <a:cs typeface="+mj-cs"/>
              </a:rPr>
              <a:t>Speaker Intro – Gregor Suttie</a:t>
            </a:r>
          </a:p>
        </p:txBody>
      </p:sp>
      <p:sp>
        <p:nvSpPr>
          <p:cNvPr id="4" name="TextBox 3">
            <a:extLst>
              <a:ext uri="{FF2B5EF4-FFF2-40B4-BE49-F238E27FC236}">
                <a16:creationId xmlns:a16="http://schemas.microsoft.com/office/drawing/2014/main" id="{853DFA06-6643-493F-B8F9-5B71F179C6FB}"/>
              </a:ext>
            </a:extLst>
          </p:cNvPr>
          <p:cNvSpPr txBox="1"/>
          <p:nvPr/>
        </p:nvSpPr>
        <p:spPr>
          <a:xfrm>
            <a:off x="1424904" y="2494450"/>
            <a:ext cx="4053545" cy="3563159"/>
          </a:xfrm>
          <a:prstGeom prst="rect">
            <a:avLst/>
          </a:prstGeom>
        </p:spPr>
        <p:txBody>
          <a:bodyPr vert="horz" lIns="91440" tIns="45720" rIns="91440" bIns="45720" rtlCol="0">
            <a:normAutofit/>
          </a:bodyPr>
          <a:lstStyle/>
          <a:p>
            <a:pPr algn="l" rtl="0" fontAlgn="base">
              <a:buFont typeface="Arial" panose="020B0604020202020204" pitchFamily="34" charset="0"/>
              <a:buChar char="•"/>
            </a:pPr>
            <a:r>
              <a:rPr lang="en-US" sz="1400" b="1" i="0" u="none" strike="noStrike" dirty="0">
                <a:solidFill>
                  <a:srgbClr val="000000"/>
                </a:solidFill>
                <a:effectLst/>
                <a:latin typeface="Calibri" panose="020F0502020204030204" pitchFamily="34" charset="0"/>
              </a:rPr>
              <a:t>23 years' experience in IT</a:t>
            </a:r>
            <a:r>
              <a:rPr lang="en-US" sz="1400" b="0" i="0" u="none" strike="noStrike" dirty="0">
                <a:effectLst/>
                <a:latin typeface="Calibri" panose="020F0502020204030204" pitchFamily="34" charset="0"/>
              </a:rPr>
              <a:t>​</a:t>
            </a:r>
            <a:endParaRPr lang="en-US" sz="1400" b="0" i="0" u="none" strike="noStrike" dirty="0">
              <a:effectLst/>
              <a:latin typeface="Arial" panose="020B0604020202020204" pitchFamily="34" charset="0"/>
            </a:endParaRPr>
          </a:p>
          <a:p>
            <a:pPr algn="l" rtl="0" fontAlgn="base">
              <a:buFont typeface="Arial" panose="020B0604020202020204" pitchFamily="34" charset="0"/>
              <a:buChar char="•"/>
            </a:pPr>
            <a:endParaRPr lang="en-US" sz="1400" b="0" i="0" u="none" strike="noStrike" dirty="0">
              <a:effectLst/>
              <a:latin typeface="Arial" panose="020B0604020202020204" pitchFamily="34" charset="0"/>
            </a:endParaRPr>
          </a:p>
          <a:p>
            <a:pPr algn="l" rtl="0" fontAlgn="base">
              <a:buFont typeface="Arial" panose="020B0604020202020204" pitchFamily="34" charset="0"/>
              <a:buChar char="•"/>
            </a:pPr>
            <a:r>
              <a:rPr lang="en-US" sz="1400" b="1" i="0" u="none" strike="noStrike" dirty="0">
                <a:solidFill>
                  <a:srgbClr val="000000"/>
                </a:solidFill>
                <a:effectLst/>
                <a:latin typeface="Calibri" panose="020F0502020204030204" pitchFamily="34" charset="0"/>
              </a:rPr>
              <a:t> Developer and DevOps background</a:t>
            </a:r>
            <a:r>
              <a:rPr lang="en-US" sz="1400" b="0" i="0" u="none" strike="noStrike" dirty="0">
                <a:effectLst/>
                <a:latin typeface="Calibri" panose="020F0502020204030204" pitchFamily="34" charset="0"/>
              </a:rPr>
              <a:t>​</a:t>
            </a:r>
            <a:br>
              <a:rPr lang="en-US" sz="1400" b="0" i="0" u="none" strike="noStrike" dirty="0">
                <a:effectLst/>
                <a:latin typeface="Calibri" panose="020F0502020204030204" pitchFamily="34" charset="0"/>
              </a:rPr>
            </a:br>
            <a:r>
              <a:rPr lang="en-US" sz="1400" b="1" i="0" u="none" strike="noStrike" dirty="0">
                <a:solidFill>
                  <a:srgbClr val="000000"/>
                </a:solidFill>
                <a:effectLst/>
                <a:latin typeface="Calibri" panose="020F0502020204030204" pitchFamily="34" charset="0"/>
              </a:rPr>
              <a:t> </a:t>
            </a:r>
            <a:endParaRPr lang="en-US" sz="1400" b="0" i="0" u="none" strike="noStrike" dirty="0">
              <a:effectLst/>
              <a:latin typeface="Arial" panose="020B0604020202020204" pitchFamily="34" charset="0"/>
            </a:endParaRPr>
          </a:p>
          <a:p>
            <a:pPr algn="l" rtl="0" fontAlgn="base">
              <a:buFont typeface="Arial" panose="020B0604020202020204" pitchFamily="34" charset="0"/>
              <a:buChar char="•"/>
            </a:pPr>
            <a:r>
              <a:rPr lang="en-US" sz="1400" b="1" i="0" u="none" strike="noStrike" dirty="0">
                <a:solidFill>
                  <a:srgbClr val="000000"/>
                </a:solidFill>
                <a:effectLst/>
                <a:latin typeface="Calibri" panose="020F0502020204030204" pitchFamily="34" charset="0"/>
              </a:rPr>
              <a:t> Azure Architect for Intercept in the Netherlands</a:t>
            </a:r>
            <a:r>
              <a:rPr lang="en-US" sz="1400" b="0" i="0" u="none" strike="noStrike" dirty="0">
                <a:effectLst/>
                <a:latin typeface="Calibri" panose="020F0502020204030204" pitchFamily="34" charset="0"/>
              </a:rPr>
              <a:t>​</a:t>
            </a:r>
            <a:br>
              <a:rPr lang="en-US" sz="1400" b="0" i="0" u="none" strike="noStrike" dirty="0">
                <a:effectLst/>
                <a:latin typeface="Calibri" panose="020F0502020204030204" pitchFamily="34" charset="0"/>
              </a:rPr>
            </a:br>
            <a:r>
              <a:rPr lang="en-US" sz="1400" b="1" i="0" u="none" strike="noStrike" dirty="0">
                <a:solidFill>
                  <a:srgbClr val="000000"/>
                </a:solidFill>
                <a:effectLst/>
                <a:latin typeface="Calibri" panose="020F0502020204030204" pitchFamily="34" charset="0"/>
              </a:rPr>
              <a:t> </a:t>
            </a:r>
            <a:r>
              <a:rPr lang="en-US" sz="1400" b="0" i="0" u="none" strike="noStrike" dirty="0">
                <a:effectLst/>
                <a:latin typeface="Calibri" panose="020F0502020204030204" pitchFamily="34" charset="0"/>
              </a:rPr>
              <a:t>​</a:t>
            </a:r>
            <a:endParaRPr lang="en-US" sz="1400" b="0" i="0" u="none" strike="noStrike" dirty="0">
              <a:effectLst/>
              <a:latin typeface="Arial" panose="020B0604020202020204" pitchFamily="34" charset="0"/>
            </a:endParaRPr>
          </a:p>
          <a:p>
            <a:pPr algn="l" rtl="0" fontAlgn="base">
              <a:buFont typeface="Arial" panose="020B0604020202020204" pitchFamily="34" charset="0"/>
              <a:buChar char="•"/>
            </a:pPr>
            <a:r>
              <a:rPr lang="en-US" sz="1400" b="1" i="0" u="none" strike="noStrike" dirty="0">
                <a:solidFill>
                  <a:srgbClr val="000000"/>
                </a:solidFill>
                <a:effectLst/>
                <a:latin typeface="Calibri" panose="020F0502020204030204" pitchFamily="34" charset="0"/>
              </a:rPr>
              <a:t> Azure MVP and a </a:t>
            </a:r>
            <a:r>
              <a:rPr lang="en-US" sz="1400" b="1" i="0" u="none" strike="noStrike" dirty="0">
                <a:solidFill>
                  <a:srgbClr val="000000"/>
                </a:solidFill>
                <a:effectLst/>
              </a:rPr>
              <a:t>Microsoft</a:t>
            </a:r>
            <a:r>
              <a:rPr lang="en-US" sz="1400" b="1" i="0" u="none" strike="noStrike" dirty="0">
                <a:solidFill>
                  <a:srgbClr val="000000"/>
                </a:solidFill>
                <a:effectLst/>
                <a:latin typeface="Calibri" panose="020F0502020204030204" pitchFamily="34" charset="0"/>
              </a:rPr>
              <a:t> Certified Trainer</a:t>
            </a:r>
            <a:r>
              <a:rPr lang="en-US" sz="1400" b="0" i="0" u="none" strike="noStrike" dirty="0">
                <a:effectLst/>
                <a:latin typeface="Calibri" panose="020F0502020204030204" pitchFamily="34" charset="0"/>
              </a:rPr>
              <a:t>​</a:t>
            </a:r>
            <a:br>
              <a:rPr lang="en-US" sz="1400" b="0" i="0" u="none" strike="noStrike" dirty="0">
                <a:effectLst/>
                <a:latin typeface="Calibri" panose="020F0502020204030204" pitchFamily="34" charset="0"/>
              </a:rPr>
            </a:br>
            <a:r>
              <a:rPr lang="en-US" sz="1400" b="1" i="0" u="none" strike="noStrike" dirty="0">
                <a:solidFill>
                  <a:srgbClr val="000000"/>
                </a:solidFill>
                <a:effectLst/>
                <a:latin typeface="Calibri" panose="020F0502020204030204" pitchFamily="34" charset="0"/>
              </a:rPr>
              <a:t> </a:t>
            </a:r>
            <a:r>
              <a:rPr lang="en-US" sz="1400" b="0" i="0" u="none" strike="noStrike" dirty="0">
                <a:effectLst/>
                <a:latin typeface="Calibri" panose="020F0502020204030204" pitchFamily="34" charset="0"/>
              </a:rPr>
              <a:t>​</a:t>
            </a:r>
            <a:endParaRPr lang="en-US" sz="1400" b="0" i="0" u="none" strike="noStrike" dirty="0">
              <a:effectLst/>
              <a:latin typeface="Arial" panose="020B0604020202020204" pitchFamily="34" charset="0"/>
            </a:endParaRPr>
          </a:p>
          <a:p>
            <a:pPr algn="l" rtl="0" fontAlgn="base">
              <a:buFont typeface="Arial" panose="020B0604020202020204" pitchFamily="34" charset="0"/>
              <a:buChar char="•"/>
            </a:pPr>
            <a:r>
              <a:rPr lang="en-US" sz="1400" b="1" i="0" u="sng" strike="noStrike" dirty="0">
                <a:effectLst/>
                <a:latin typeface="Calibri" panose="020F0502020204030204" pitchFamily="34" charset="0"/>
              </a:rPr>
              <a:t> https://gregorsuttie.com/</a:t>
            </a:r>
            <a:r>
              <a:rPr lang="en-US" sz="1400" b="1" i="0" u="none" strike="noStrike" dirty="0">
                <a:solidFill>
                  <a:srgbClr val="000000"/>
                </a:solidFill>
                <a:effectLst/>
                <a:latin typeface="Calibri" panose="020F0502020204030204" pitchFamily="34" charset="0"/>
              </a:rPr>
              <a:t> - Azure Blog</a:t>
            </a:r>
            <a:r>
              <a:rPr lang="en-US" sz="1400" b="0" i="0" u="none" strike="noStrike" dirty="0">
                <a:effectLst/>
                <a:latin typeface="Calibri" panose="020F0502020204030204" pitchFamily="34" charset="0"/>
              </a:rPr>
              <a:t>​</a:t>
            </a:r>
            <a:endParaRPr lang="en-US" sz="1400" b="0" i="0" u="none" strike="noStrike" dirty="0">
              <a:effectLst/>
              <a:latin typeface="Arial" panose="020B0604020202020204" pitchFamily="34" charset="0"/>
            </a:endParaRPr>
          </a:p>
          <a:p>
            <a:pPr algn="l" rtl="0" fontAlgn="base">
              <a:buFont typeface="Arial" panose="020B0604020202020204" pitchFamily="34" charset="0"/>
              <a:buChar char="•"/>
            </a:pPr>
            <a:endParaRPr lang="en-US" sz="1400" b="0" i="0" u="none" strike="noStrike" dirty="0">
              <a:effectLst/>
              <a:latin typeface="Arial" panose="020B0604020202020204" pitchFamily="34" charset="0"/>
            </a:endParaRPr>
          </a:p>
          <a:p>
            <a:pPr algn="l" rtl="0" fontAlgn="base">
              <a:buFont typeface="Arial" panose="020B0604020202020204" pitchFamily="34" charset="0"/>
              <a:buChar char="•"/>
            </a:pPr>
            <a:r>
              <a:rPr lang="en-US" sz="1400" b="1" i="0" u="none" strike="noStrike" dirty="0">
                <a:solidFill>
                  <a:srgbClr val="000000"/>
                </a:solidFill>
                <a:effectLst/>
                <a:latin typeface="Calibri" panose="020F0502020204030204" pitchFamily="34" charset="0"/>
              </a:rPr>
              <a:t>Twitter:- @gregor_suttie</a:t>
            </a:r>
            <a:endParaRPr lang="en-US" sz="1400" b="0" i="0" u="none" strike="noStrike" dirty="0">
              <a:effectLst/>
              <a:latin typeface="Arial" panose="020B0604020202020204" pitchFamily="34" charset="0"/>
            </a:endParaRPr>
          </a:p>
        </p:txBody>
      </p:sp>
      <p:pic>
        <p:nvPicPr>
          <p:cNvPr id="5" name="Picture 4" descr="A person wearing a suit and tie smiling at the camera&#10;&#10;Description automatically generated">
            <a:extLst>
              <a:ext uri="{FF2B5EF4-FFF2-40B4-BE49-F238E27FC236}">
                <a16:creationId xmlns:a16="http://schemas.microsoft.com/office/drawing/2014/main" id="{1A93AE5E-7190-4415-9BB4-F7026D12E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165" y="2378076"/>
            <a:ext cx="3602559" cy="3602559"/>
          </a:xfrm>
          <a:prstGeom prst="rect">
            <a:avLst/>
          </a:prstGeom>
        </p:spPr>
      </p:pic>
    </p:spTree>
    <p:extLst>
      <p:ext uri="{BB962C8B-B14F-4D97-AF65-F5344CB8AC3E}">
        <p14:creationId xmlns:p14="http://schemas.microsoft.com/office/powerpoint/2010/main" val="57116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A6DB7BB-0DA3-42AA-AF4E-AB9318777158}"/>
              </a:ext>
            </a:extLst>
          </p:cNvPr>
          <p:cNvSpPr txBox="1"/>
          <p:nvPr/>
        </p:nvSpPr>
        <p:spPr>
          <a:xfrm>
            <a:off x="613131" y="607118"/>
            <a:ext cx="3494362" cy="4930246"/>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p>
            <a:pPr algn="r">
              <a:lnSpc>
                <a:spcPct val="90000"/>
              </a:lnSpc>
              <a:spcBef>
                <a:spcPct val="0"/>
              </a:spcBef>
              <a:spcAft>
                <a:spcPts val="600"/>
              </a:spcAft>
            </a:pPr>
            <a:r>
              <a:rPr lang="en-US" sz="4400" dirty="0">
                <a:solidFill>
                  <a:srgbClr val="FF5969"/>
                </a:solidFill>
                <a:latin typeface="Tw Cen MT" panose="020B0602020104020603" pitchFamily="34" charset="0"/>
              </a:rPr>
              <a:t>Agenda</a:t>
            </a:r>
          </a:p>
        </p:txBody>
      </p:sp>
      <p:cxnSp>
        <p:nvCxnSpPr>
          <p:cNvPr id="5" name="Straight Connector 4">
            <a:extLst>
              <a:ext uri="{FF2B5EF4-FFF2-40B4-BE49-F238E27FC236}">
                <a16:creationId xmlns:a16="http://schemas.microsoft.com/office/drawing/2014/main" id="{3869FE2C-F5FB-4F9D-8806-66EE209E0FEC}"/>
              </a:ext>
            </a:extLst>
          </p:cNvPr>
          <p:cNvCxnSpPr>
            <a:cxnSpLocks/>
          </p:cNvCxnSpPr>
          <p:nvPr/>
        </p:nvCxnSpPr>
        <p:spPr>
          <a:xfrm>
            <a:off x="4457492" y="1311936"/>
            <a:ext cx="0" cy="3411465"/>
          </a:xfrm>
          <a:prstGeom prst="line">
            <a:avLst/>
          </a:prstGeom>
          <a:ln w="38100"/>
        </p:spPr>
        <p:style>
          <a:lnRef idx="3">
            <a:schemeClr val="dk1"/>
          </a:lnRef>
          <a:fillRef idx="0">
            <a:schemeClr val="dk1"/>
          </a:fillRef>
          <a:effectRef idx="2">
            <a:schemeClr val="dk1"/>
          </a:effectRef>
          <a:fontRef idx="minor">
            <a:schemeClr val="tx1"/>
          </a:fontRef>
        </p:style>
      </p:cxnSp>
      <p:graphicFrame>
        <p:nvGraphicFramePr>
          <p:cNvPr id="26" name="TextBox 8">
            <a:extLst>
              <a:ext uri="{FF2B5EF4-FFF2-40B4-BE49-F238E27FC236}">
                <a16:creationId xmlns:a16="http://schemas.microsoft.com/office/drawing/2014/main" id="{4E7E5373-AAB3-467E-A661-02BB58A2908D}"/>
              </a:ext>
            </a:extLst>
          </p:cNvPr>
          <p:cNvGraphicFramePr/>
          <p:nvPr>
            <p:extLst>
              <p:ext uri="{D42A27DB-BD31-4B8C-83A1-F6EECF244321}">
                <p14:modId xmlns:p14="http://schemas.microsoft.com/office/powerpoint/2010/main" val="3526051979"/>
              </p:ext>
            </p:extLst>
          </p:nvPr>
        </p:nvGraphicFramePr>
        <p:xfrm>
          <a:off x="5327083" y="1311936"/>
          <a:ext cx="6096000" cy="3223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211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594360" y="637125"/>
            <a:ext cx="3802276" cy="52563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What is Terraform?</a:t>
            </a:r>
          </a:p>
        </p:txBody>
      </p:sp>
      <p:graphicFrame>
        <p:nvGraphicFramePr>
          <p:cNvPr id="6" name="TextBox 3">
            <a:extLst>
              <a:ext uri="{FF2B5EF4-FFF2-40B4-BE49-F238E27FC236}">
                <a16:creationId xmlns:a16="http://schemas.microsoft.com/office/drawing/2014/main" id="{BF072C0B-5CF7-4D83-AEB5-EFC58467DCED}"/>
              </a:ext>
            </a:extLst>
          </p:cNvPr>
          <p:cNvGraphicFramePr/>
          <p:nvPr>
            <p:extLst>
              <p:ext uri="{D42A27DB-BD31-4B8C-83A1-F6EECF244321}">
                <p14:modId xmlns:p14="http://schemas.microsoft.com/office/powerpoint/2010/main" val="241562067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656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964760" y="804328"/>
            <a:ext cx="6091312" cy="12058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solidFill>
                  <a:srgbClr val="FEFFFF"/>
                </a:solidFill>
                <a:latin typeface="+mj-lt"/>
                <a:ea typeface="+mj-ea"/>
                <a:cs typeface="+mj-cs"/>
              </a:rPr>
              <a:t>Terraform Workflow</a:t>
            </a:r>
          </a:p>
        </p:txBody>
      </p:sp>
      <p:sp>
        <p:nvSpPr>
          <p:cNvPr id="7" name="TextBox 6">
            <a:extLst>
              <a:ext uri="{FF2B5EF4-FFF2-40B4-BE49-F238E27FC236}">
                <a16:creationId xmlns:a16="http://schemas.microsoft.com/office/drawing/2014/main" id="{7771CF7A-52EE-4A81-9992-70F2A2A0D4F8}"/>
              </a:ext>
            </a:extLst>
          </p:cNvPr>
          <p:cNvSpPr txBox="1"/>
          <p:nvPr/>
        </p:nvSpPr>
        <p:spPr>
          <a:xfrm>
            <a:off x="1282189" y="2494450"/>
            <a:ext cx="5773883"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1"/>
              <a:t>terraform init -</a:t>
            </a:r>
            <a:r>
              <a:rPr lang="en-US" sz="1900"/>
              <a:t> Initialize a Terraform working directory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1"/>
              <a:t>terraform plan -</a:t>
            </a:r>
            <a:r>
              <a:rPr lang="en-US" sz="1900"/>
              <a:t> Generate and show an execution plan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1"/>
              <a:t>terraform apply -</a:t>
            </a:r>
            <a:r>
              <a:rPr lang="en-US" sz="1900"/>
              <a:t> Builds or changes infrastructure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1"/>
              <a:t>terraform output -</a:t>
            </a:r>
            <a:r>
              <a:rPr lang="en-US" sz="1900"/>
              <a:t> Read an output from a state file </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1"/>
              <a:t>terraform destroy - </a:t>
            </a:r>
            <a:r>
              <a:rPr lang="en-US" sz="1900"/>
              <a:t>Destroy Terraform-managed infrastructure</a:t>
            </a:r>
          </a:p>
        </p:txBody>
      </p:sp>
      <p:pic>
        <p:nvPicPr>
          <p:cNvPr id="5" name="Picture 4" descr="Diagram&#10;&#10;Description automatically generated">
            <a:extLst>
              <a:ext uri="{FF2B5EF4-FFF2-40B4-BE49-F238E27FC236}">
                <a16:creationId xmlns:a16="http://schemas.microsoft.com/office/drawing/2014/main" id="{351CB42A-11B9-4F5D-96EB-53A04F57C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06" y="1657007"/>
            <a:ext cx="3343407" cy="660322"/>
          </a:xfrm>
          <a:prstGeom prst="rect">
            <a:avLst/>
          </a:prstGeom>
        </p:spPr>
      </p:pic>
      <p:pic>
        <p:nvPicPr>
          <p:cNvPr id="9" name="Picture 8" descr="Diagram&#10;&#10;Description automatically generated">
            <a:extLst>
              <a:ext uri="{FF2B5EF4-FFF2-40B4-BE49-F238E27FC236}">
                <a16:creationId xmlns:a16="http://schemas.microsoft.com/office/drawing/2014/main" id="{723E4C42-ABA7-445F-AB67-7087DCD50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706" y="3792187"/>
            <a:ext cx="3340358" cy="2195687"/>
          </a:xfrm>
          <a:prstGeom prst="rect">
            <a:avLst/>
          </a:prstGeom>
        </p:spPr>
      </p:pic>
    </p:spTree>
    <p:extLst>
      <p:ext uri="{BB962C8B-B14F-4D97-AF65-F5344CB8AC3E}">
        <p14:creationId xmlns:p14="http://schemas.microsoft.com/office/powerpoint/2010/main" val="248828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Terraform Teminology</a:t>
            </a:r>
          </a:p>
        </p:txBody>
      </p:sp>
      <p:sp>
        <p:nvSpPr>
          <p:cNvPr id="20" name="Rectangle 14">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TextBox 6">
            <a:extLst>
              <a:ext uri="{FF2B5EF4-FFF2-40B4-BE49-F238E27FC236}">
                <a16:creationId xmlns:a16="http://schemas.microsoft.com/office/drawing/2014/main" id="{E7301ADD-C467-4894-BB23-91E9A3D92202}"/>
              </a:ext>
            </a:extLst>
          </p:cNvPr>
          <p:cNvGraphicFramePr/>
          <p:nvPr>
            <p:extLst>
              <p:ext uri="{D42A27DB-BD31-4B8C-83A1-F6EECF244321}">
                <p14:modId xmlns:p14="http://schemas.microsoft.com/office/powerpoint/2010/main" val="135780700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399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68DCC4B-2DE0-461A-BB3C-A9A0210BF679}"/>
              </a:ext>
            </a:extLst>
          </p:cNvPr>
          <p:cNvSpPr txBox="1"/>
          <p:nvPr/>
        </p:nvSpPr>
        <p:spPr>
          <a:xfrm>
            <a:off x="7113344" y="-259519"/>
            <a:ext cx="4977976" cy="14559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000000"/>
                </a:solidFill>
                <a:latin typeface="+mj-lt"/>
                <a:ea typeface="+mj-ea"/>
                <a:cs typeface="+mj-cs"/>
              </a:rPr>
              <a:t>Terraform templates</a:t>
            </a:r>
          </a:p>
        </p:txBody>
      </p:sp>
      <p:sp>
        <p:nvSpPr>
          <p:cNvPr id="31"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FFC22EA1-35C5-453B-BDC4-B8E2C2076218}"/>
              </a:ext>
            </a:extLst>
          </p:cNvPr>
          <p:cNvSpPr txBox="1"/>
          <p:nvPr/>
        </p:nvSpPr>
        <p:spPr>
          <a:xfrm>
            <a:off x="209485" y="6193088"/>
            <a:ext cx="6096000" cy="341632"/>
          </a:xfrm>
          <a:prstGeom prst="rect">
            <a:avLst/>
          </a:prstGeom>
          <a:noFill/>
        </p:spPr>
        <p:txBody>
          <a:bodyPr wrap="square">
            <a:spAutoFit/>
          </a:bodyPr>
          <a:lstStyle/>
          <a:p>
            <a:pPr>
              <a:lnSpc>
                <a:spcPct val="90000"/>
              </a:lnSpc>
              <a:spcAft>
                <a:spcPts val="600"/>
              </a:spcAft>
            </a:pPr>
            <a:r>
              <a:rPr lang="en-US" sz="1800" b="1" dirty="0">
                <a:solidFill>
                  <a:srgbClr val="000000"/>
                </a:solidFill>
              </a:rPr>
              <a:t>main.tf</a:t>
            </a:r>
            <a:endParaRPr lang="en-US" sz="1800" dirty="0">
              <a:solidFill>
                <a:srgbClr val="000000"/>
              </a:solidFill>
            </a:endParaRPr>
          </a:p>
        </p:txBody>
      </p:sp>
      <p:sp>
        <p:nvSpPr>
          <p:cNvPr id="5" name="TextBox 4">
            <a:extLst>
              <a:ext uri="{FF2B5EF4-FFF2-40B4-BE49-F238E27FC236}">
                <a16:creationId xmlns:a16="http://schemas.microsoft.com/office/drawing/2014/main" id="{039B16D7-1610-4E5F-99AD-86BEC2015764}"/>
              </a:ext>
            </a:extLst>
          </p:cNvPr>
          <p:cNvSpPr txBox="1"/>
          <p:nvPr/>
        </p:nvSpPr>
        <p:spPr>
          <a:xfrm>
            <a:off x="5078657" y="5325700"/>
            <a:ext cx="6096000" cy="341632"/>
          </a:xfrm>
          <a:prstGeom prst="rect">
            <a:avLst/>
          </a:prstGeom>
          <a:noFill/>
        </p:spPr>
        <p:txBody>
          <a:bodyPr wrap="square">
            <a:spAutoFit/>
          </a:bodyPr>
          <a:lstStyle/>
          <a:p>
            <a:pPr>
              <a:lnSpc>
                <a:spcPct val="90000"/>
              </a:lnSpc>
              <a:spcAft>
                <a:spcPts val="600"/>
              </a:spcAft>
            </a:pPr>
            <a:r>
              <a:rPr lang="en-US" b="1" dirty="0">
                <a:solidFill>
                  <a:srgbClr val="000000"/>
                </a:solidFill>
              </a:rPr>
              <a:t>v</a:t>
            </a:r>
            <a:r>
              <a:rPr lang="en-US" sz="1800" b="1" dirty="0">
                <a:solidFill>
                  <a:srgbClr val="000000"/>
                </a:solidFill>
              </a:rPr>
              <a:t>ariables.tf</a:t>
            </a:r>
            <a:endParaRPr lang="en-US" sz="1800" dirty="0">
              <a:solidFill>
                <a:srgbClr val="000000"/>
              </a:solidFill>
            </a:endParaRPr>
          </a:p>
        </p:txBody>
      </p:sp>
      <p:sp>
        <p:nvSpPr>
          <p:cNvPr id="7" name="TextBox 6">
            <a:extLst>
              <a:ext uri="{FF2B5EF4-FFF2-40B4-BE49-F238E27FC236}">
                <a16:creationId xmlns:a16="http://schemas.microsoft.com/office/drawing/2014/main" id="{62BCA90C-CA2B-40A3-8398-871C954E5F85}"/>
              </a:ext>
            </a:extLst>
          </p:cNvPr>
          <p:cNvSpPr txBox="1"/>
          <p:nvPr/>
        </p:nvSpPr>
        <p:spPr>
          <a:xfrm>
            <a:off x="7793225" y="6536194"/>
            <a:ext cx="6096000" cy="341632"/>
          </a:xfrm>
          <a:prstGeom prst="rect">
            <a:avLst/>
          </a:prstGeom>
          <a:noFill/>
        </p:spPr>
        <p:txBody>
          <a:bodyPr wrap="square">
            <a:spAutoFit/>
          </a:bodyPr>
          <a:lstStyle/>
          <a:p>
            <a:pPr>
              <a:lnSpc>
                <a:spcPct val="90000"/>
              </a:lnSpc>
              <a:spcAft>
                <a:spcPts val="600"/>
              </a:spcAft>
            </a:pPr>
            <a:r>
              <a:rPr lang="en-US" b="1" dirty="0" err="1">
                <a:solidFill>
                  <a:srgbClr val="000000"/>
                </a:solidFill>
              </a:rPr>
              <a:t>develop.tfvars</a:t>
            </a:r>
            <a:endParaRPr lang="en-US" sz="1800" dirty="0">
              <a:solidFill>
                <a:srgbClr val="000000"/>
              </a:solidFill>
            </a:endParaRPr>
          </a:p>
        </p:txBody>
      </p:sp>
      <p:pic>
        <p:nvPicPr>
          <p:cNvPr id="3" name="Picture 2">
            <a:extLst>
              <a:ext uri="{FF2B5EF4-FFF2-40B4-BE49-F238E27FC236}">
                <a16:creationId xmlns:a16="http://schemas.microsoft.com/office/drawing/2014/main" id="{F977F1C0-A78C-4BAC-9584-2068DC04CCE5}"/>
              </a:ext>
            </a:extLst>
          </p:cNvPr>
          <p:cNvPicPr>
            <a:picLocks noChangeAspect="1"/>
          </p:cNvPicPr>
          <p:nvPr/>
        </p:nvPicPr>
        <p:blipFill>
          <a:blip r:embed="rId4"/>
          <a:stretch>
            <a:fillRect/>
          </a:stretch>
        </p:blipFill>
        <p:spPr>
          <a:xfrm>
            <a:off x="209485" y="605939"/>
            <a:ext cx="4391025" cy="5553075"/>
          </a:xfrm>
          <a:prstGeom prst="rect">
            <a:avLst/>
          </a:prstGeom>
        </p:spPr>
      </p:pic>
      <p:pic>
        <p:nvPicPr>
          <p:cNvPr id="9" name="Picture 8">
            <a:extLst>
              <a:ext uri="{FF2B5EF4-FFF2-40B4-BE49-F238E27FC236}">
                <a16:creationId xmlns:a16="http://schemas.microsoft.com/office/drawing/2014/main" id="{D41500B0-599A-43C8-8ABB-FC1A72736924}"/>
              </a:ext>
            </a:extLst>
          </p:cNvPr>
          <p:cNvPicPr>
            <a:picLocks noChangeAspect="1"/>
          </p:cNvPicPr>
          <p:nvPr/>
        </p:nvPicPr>
        <p:blipFill>
          <a:blip r:embed="rId5"/>
          <a:stretch>
            <a:fillRect/>
          </a:stretch>
        </p:blipFill>
        <p:spPr>
          <a:xfrm>
            <a:off x="5078657" y="901437"/>
            <a:ext cx="3629025" cy="4352925"/>
          </a:xfrm>
          <a:prstGeom prst="rect">
            <a:avLst/>
          </a:prstGeom>
        </p:spPr>
      </p:pic>
      <p:pic>
        <p:nvPicPr>
          <p:cNvPr id="10" name="Picture 9">
            <a:extLst>
              <a:ext uri="{FF2B5EF4-FFF2-40B4-BE49-F238E27FC236}">
                <a16:creationId xmlns:a16="http://schemas.microsoft.com/office/drawing/2014/main" id="{588EB7B4-8F59-41D9-9D99-8B7A90E26CB4}"/>
              </a:ext>
            </a:extLst>
          </p:cNvPr>
          <p:cNvPicPr>
            <a:picLocks noChangeAspect="1"/>
          </p:cNvPicPr>
          <p:nvPr/>
        </p:nvPicPr>
        <p:blipFill>
          <a:blip r:embed="rId6"/>
          <a:stretch>
            <a:fillRect/>
          </a:stretch>
        </p:blipFill>
        <p:spPr>
          <a:xfrm>
            <a:off x="7793225" y="5368993"/>
            <a:ext cx="4076700" cy="1143000"/>
          </a:xfrm>
          <a:prstGeom prst="rect">
            <a:avLst/>
          </a:prstGeom>
        </p:spPr>
      </p:pic>
    </p:spTree>
    <p:extLst>
      <p:ext uri="{BB962C8B-B14F-4D97-AF65-F5344CB8AC3E}">
        <p14:creationId xmlns:p14="http://schemas.microsoft.com/office/powerpoint/2010/main" val="90944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471569" cy="227492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28928A89-D0B3-42AC-80FB-CA7D44569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8DCC4B-2DE0-461A-BB3C-A9A0210BF679}"/>
              </a:ext>
            </a:extLst>
          </p:cNvPr>
          <p:cNvSpPr txBox="1"/>
          <p:nvPr/>
        </p:nvSpPr>
        <p:spPr>
          <a:xfrm>
            <a:off x="422144" y="2774907"/>
            <a:ext cx="5294293" cy="326358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dirty="0">
                <a:latin typeface="+mj-lt"/>
                <a:ea typeface="+mj-ea"/>
                <a:cs typeface="+mj-cs"/>
              </a:rPr>
              <a:t>Terraform State</a:t>
            </a:r>
          </a:p>
        </p:txBody>
      </p:sp>
      <p:pic>
        <p:nvPicPr>
          <p:cNvPr id="3" name="Picture 2">
            <a:extLst>
              <a:ext uri="{FF2B5EF4-FFF2-40B4-BE49-F238E27FC236}">
                <a16:creationId xmlns:a16="http://schemas.microsoft.com/office/drawing/2014/main" id="{2D635D4B-6E61-4CE2-BBF7-18C856D4D789}"/>
              </a:ext>
            </a:extLst>
          </p:cNvPr>
          <p:cNvPicPr>
            <a:picLocks noChangeAspect="1"/>
          </p:cNvPicPr>
          <p:nvPr/>
        </p:nvPicPr>
        <p:blipFill rotWithShape="1">
          <a:blip r:embed="rId3"/>
          <a:srcRect b="10187"/>
          <a:stretch/>
        </p:blipFill>
        <p:spPr>
          <a:xfrm>
            <a:off x="471576" y="10"/>
            <a:ext cx="10894411" cy="2274917"/>
          </a:xfrm>
          <a:prstGeom prst="rect">
            <a:avLst/>
          </a:prstGeom>
        </p:spPr>
      </p:pic>
      <p:sp>
        <p:nvSpPr>
          <p:cNvPr id="4" name="TextBox 3">
            <a:extLst>
              <a:ext uri="{FF2B5EF4-FFF2-40B4-BE49-F238E27FC236}">
                <a16:creationId xmlns:a16="http://schemas.microsoft.com/office/drawing/2014/main" id="{BE6CD72A-0E0A-4A00-8983-803E50D39799}"/>
              </a:ext>
            </a:extLst>
          </p:cNvPr>
          <p:cNvSpPr txBox="1"/>
          <p:nvPr/>
        </p:nvSpPr>
        <p:spPr>
          <a:xfrm>
            <a:off x="6003984" y="2823718"/>
            <a:ext cx="4956417" cy="316876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0" i="0">
                <a:effectLst/>
              </a:rPr>
              <a:t>Terraform must store state about your managed infrastructure and configuration. </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b="0" i="0">
                <a:effectLst/>
              </a:rPr>
              <a:t>This state is used by Terraform to map real world resources to your configuration, keep track of metadata, and to improve performance for large infrastructures.</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b="0" i="0">
                <a:effectLst/>
              </a:rPr>
              <a:t>This state is stored by default in a local file named "terraform.tfstate", but it can also be stored remotely, which works better in a team environment.</a:t>
            </a:r>
          </a:p>
          <a:p>
            <a:pPr>
              <a:lnSpc>
                <a:spcPct val="90000"/>
              </a:lnSpc>
              <a:spcAft>
                <a:spcPts val="600"/>
              </a:spcAft>
            </a:pPr>
            <a:br>
              <a:rPr lang="en-US" sz="1500"/>
            </a:br>
            <a:endParaRPr lang="en-US" sz="1500" dirty="0"/>
          </a:p>
        </p:txBody>
      </p:sp>
      <p:cxnSp>
        <p:nvCxnSpPr>
          <p:cNvPr id="17" name="Straight Connector 16">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34218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1359</Words>
  <Application>Microsoft Office PowerPoint</Application>
  <PresentationFormat>Widescreen</PresentationFormat>
  <Paragraphs>219</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-apple-system</vt:lpstr>
      <vt:lpstr>Arial</vt:lpstr>
      <vt:lpstr>Arial</vt:lpstr>
      <vt:lpstr>Calibri</vt:lpstr>
      <vt:lpstr>Calibri Light</vt:lpstr>
      <vt:lpstr>Helvetica Neue Medium</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Thornton</dc:creator>
  <cp:lastModifiedBy>Thomas Thornton</cp:lastModifiedBy>
  <cp:revision>1</cp:revision>
  <dcterms:created xsi:type="dcterms:W3CDTF">2020-10-25T09:53:03Z</dcterms:created>
  <dcterms:modified xsi:type="dcterms:W3CDTF">2020-10-26T21:47:57Z</dcterms:modified>
</cp:coreProperties>
</file>