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1" r:id="rId4"/>
    <p:sldId id="264" r:id="rId5"/>
    <p:sldId id="266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9" r:id="rId16"/>
    <p:sldId id="276" r:id="rId17"/>
    <p:sldId id="280" r:id="rId18"/>
    <p:sldId id="281" r:id="rId19"/>
    <p:sldId id="282" r:id="rId20"/>
    <p:sldId id="283" r:id="rId21"/>
    <p:sldId id="285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E8B28F-5375-7D4B-A8D0-4DE922F1ABC0}">
          <p14:sldIdLst>
            <p14:sldId id="257"/>
            <p14:sldId id="259"/>
            <p14:sldId id="261"/>
            <p14:sldId id="264"/>
            <p14:sldId id="266"/>
            <p14:sldId id="260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9"/>
            <p14:sldId id="276"/>
            <p14:sldId id="280"/>
            <p14:sldId id="281"/>
            <p14:sldId id="282"/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2E037-D931-7D46-A831-6E954D7D5764}" v="564" dt="2022-11-06T13:20:02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72517"/>
  </p:normalViewPr>
  <p:slideViewPr>
    <p:cSldViewPr snapToGrid="0">
      <p:cViewPr varScale="1">
        <p:scale>
          <a:sx n="91" d="100"/>
          <a:sy n="91" d="100"/>
        </p:scale>
        <p:origin x="21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1BB10-FC1A-401F-AB13-B8148E99213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91AA3A-55BF-41BB-94BD-A4EE2324BABE}">
      <dgm:prSet/>
      <dgm:spPr/>
      <dgm:t>
        <a:bodyPr/>
        <a:lstStyle/>
        <a:p>
          <a:r>
            <a:rPr lang="en-GB" b="0" dirty="0"/>
            <a:t>Copy &amp; pasting the same stage between different pipelines?</a:t>
          </a:r>
          <a:endParaRPr lang="en-US" dirty="0"/>
        </a:p>
      </dgm:t>
    </dgm:pt>
    <dgm:pt modelId="{BEB20A85-5FBD-427C-9186-F79907EE900F}" type="parTrans" cxnId="{7BE6E0AA-48B2-40AA-A46D-6A3A6B5FC25B}">
      <dgm:prSet/>
      <dgm:spPr/>
      <dgm:t>
        <a:bodyPr/>
        <a:lstStyle/>
        <a:p>
          <a:endParaRPr lang="en-US"/>
        </a:p>
      </dgm:t>
    </dgm:pt>
    <dgm:pt modelId="{9AA5F119-38BE-4AE6-8660-DD62788192C3}" type="sibTrans" cxnId="{7BE6E0AA-48B2-40AA-A46D-6A3A6B5FC25B}">
      <dgm:prSet/>
      <dgm:spPr/>
      <dgm:t>
        <a:bodyPr/>
        <a:lstStyle/>
        <a:p>
          <a:endParaRPr lang="en-US"/>
        </a:p>
      </dgm:t>
    </dgm:pt>
    <dgm:pt modelId="{4312BF47-EC94-4147-9E05-F206C8207BBA}">
      <dgm:prSet/>
      <dgm:spPr/>
      <dgm:t>
        <a:bodyPr/>
        <a:lstStyle/>
        <a:p>
          <a:r>
            <a:rPr lang="en-GB" b="0" dirty="0"/>
            <a:t>Creating the same task several times?</a:t>
          </a:r>
          <a:endParaRPr lang="en-US" dirty="0"/>
        </a:p>
      </dgm:t>
    </dgm:pt>
    <dgm:pt modelId="{0C1081F7-9209-42C5-8123-F431DA824AAF}" type="parTrans" cxnId="{E9E6F560-8AF6-4915-A987-A081AB266493}">
      <dgm:prSet/>
      <dgm:spPr/>
      <dgm:t>
        <a:bodyPr/>
        <a:lstStyle/>
        <a:p>
          <a:endParaRPr lang="en-US"/>
        </a:p>
      </dgm:t>
    </dgm:pt>
    <dgm:pt modelId="{E2EE125D-9CC2-4C81-8BD4-F7356ACD07E3}" type="sibTrans" cxnId="{E9E6F560-8AF6-4915-A987-A081AB266493}">
      <dgm:prSet/>
      <dgm:spPr/>
      <dgm:t>
        <a:bodyPr/>
        <a:lstStyle/>
        <a:p>
          <a:endParaRPr lang="en-US"/>
        </a:p>
      </dgm:t>
    </dgm:pt>
    <dgm:pt modelId="{273DF4FC-6D9D-4818-BFAE-BA232C683630}">
      <dgm:prSet/>
      <dgm:spPr/>
      <dgm:t>
        <a:bodyPr/>
        <a:lstStyle/>
        <a:p>
          <a:r>
            <a:rPr lang="en-GB" b="0" dirty="0"/>
            <a:t>Copy and pasting the same job or stage?</a:t>
          </a:r>
          <a:endParaRPr lang="en-US" dirty="0"/>
        </a:p>
      </dgm:t>
    </dgm:pt>
    <dgm:pt modelId="{1CAC5CD7-F974-4D3D-BD17-9C28AF36F824}" type="parTrans" cxnId="{24CC9E61-AD4E-4880-9D7E-2D56D9EC1521}">
      <dgm:prSet/>
      <dgm:spPr/>
      <dgm:t>
        <a:bodyPr/>
        <a:lstStyle/>
        <a:p>
          <a:endParaRPr lang="en-US"/>
        </a:p>
      </dgm:t>
    </dgm:pt>
    <dgm:pt modelId="{36056189-6C25-4603-97D4-28735756F1F4}" type="sibTrans" cxnId="{24CC9E61-AD4E-4880-9D7E-2D56D9EC1521}">
      <dgm:prSet/>
      <dgm:spPr/>
      <dgm:t>
        <a:bodyPr/>
        <a:lstStyle/>
        <a:p>
          <a:endParaRPr lang="en-US"/>
        </a:p>
      </dgm:t>
    </dgm:pt>
    <dgm:pt modelId="{DFE01981-A655-46FC-AC74-07D6F20341A5}">
      <dgm:prSet/>
      <dgm:spPr/>
      <dgm:t>
        <a:bodyPr/>
        <a:lstStyle/>
        <a:p>
          <a:r>
            <a:rPr lang="en-GB" b="0" dirty="0"/>
            <a:t>Noticing </a:t>
          </a:r>
          <a:r>
            <a:rPr lang="en-GB" b="0" dirty="0" err="1"/>
            <a:t>reptition</a:t>
          </a:r>
          <a:r>
            <a:rPr lang="en-GB" b="0" dirty="0"/>
            <a:t> over time?</a:t>
          </a:r>
          <a:endParaRPr lang="en-US" dirty="0"/>
        </a:p>
      </dgm:t>
    </dgm:pt>
    <dgm:pt modelId="{5688D222-8C13-4959-B166-9252E7E342F4}" type="parTrans" cxnId="{B6F8DD71-158C-4C44-A643-3111333367B2}">
      <dgm:prSet/>
      <dgm:spPr/>
      <dgm:t>
        <a:bodyPr/>
        <a:lstStyle/>
        <a:p>
          <a:endParaRPr lang="en-US"/>
        </a:p>
      </dgm:t>
    </dgm:pt>
    <dgm:pt modelId="{E5711D12-9AC5-4429-B276-0D5FBB37F108}" type="sibTrans" cxnId="{B6F8DD71-158C-4C44-A643-3111333367B2}">
      <dgm:prSet/>
      <dgm:spPr/>
      <dgm:t>
        <a:bodyPr/>
        <a:lstStyle/>
        <a:p>
          <a:endParaRPr lang="en-US"/>
        </a:p>
      </dgm:t>
    </dgm:pt>
    <dgm:pt modelId="{64B2ECE5-DDA8-D44C-8E1C-516B445B1107}" type="pres">
      <dgm:prSet presAssocID="{7941BB10-FC1A-401F-AB13-B8148E992136}" presName="outerComposite" presStyleCnt="0">
        <dgm:presLayoutVars>
          <dgm:chMax val="5"/>
          <dgm:dir/>
          <dgm:resizeHandles val="exact"/>
        </dgm:presLayoutVars>
      </dgm:prSet>
      <dgm:spPr/>
    </dgm:pt>
    <dgm:pt modelId="{9E6AAFC0-AF3B-B341-BBB9-08813A392C2B}" type="pres">
      <dgm:prSet presAssocID="{7941BB10-FC1A-401F-AB13-B8148E992136}" presName="dummyMaxCanvas" presStyleCnt="0">
        <dgm:presLayoutVars/>
      </dgm:prSet>
      <dgm:spPr/>
    </dgm:pt>
    <dgm:pt modelId="{F9F546A6-3AB0-2044-A47A-63A5097CC6D1}" type="pres">
      <dgm:prSet presAssocID="{7941BB10-FC1A-401F-AB13-B8148E992136}" presName="FourNodes_1" presStyleLbl="node1" presStyleIdx="0" presStyleCnt="4">
        <dgm:presLayoutVars>
          <dgm:bulletEnabled val="1"/>
        </dgm:presLayoutVars>
      </dgm:prSet>
      <dgm:spPr/>
    </dgm:pt>
    <dgm:pt modelId="{A9473224-D0CA-EC48-80B3-56473DA7CC6D}" type="pres">
      <dgm:prSet presAssocID="{7941BB10-FC1A-401F-AB13-B8148E992136}" presName="FourNodes_2" presStyleLbl="node1" presStyleIdx="1" presStyleCnt="4">
        <dgm:presLayoutVars>
          <dgm:bulletEnabled val="1"/>
        </dgm:presLayoutVars>
      </dgm:prSet>
      <dgm:spPr/>
    </dgm:pt>
    <dgm:pt modelId="{BD64D477-9E1C-5142-AD32-8E738C4C4A12}" type="pres">
      <dgm:prSet presAssocID="{7941BB10-FC1A-401F-AB13-B8148E992136}" presName="FourNodes_3" presStyleLbl="node1" presStyleIdx="2" presStyleCnt="4">
        <dgm:presLayoutVars>
          <dgm:bulletEnabled val="1"/>
        </dgm:presLayoutVars>
      </dgm:prSet>
      <dgm:spPr/>
    </dgm:pt>
    <dgm:pt modelId="{38D2FC03-11C0-0241-BA23-E883F5D77D92}" type="pres">
      <dgm:prSet presAssocID="{7941BB10-FC1A-401F-AB13-B8148E992136}" presName="FourNodes_4" presStyleLbl="node1" presStyleIdx="3" presStyleCnt="4">
        <dgm:presLayoutVars>
          <dgm:bulletEnabled val="1"/>
        </dgm:presLayoutVars>
      </dgm:prSet>
      <dgm:spPr/>
    </dgm:pt>
    <dgm:pt modelId="{CAD18170-E1C6-6A40-8A98-D4289762EDBF}" type="pres">
      <dgm:prSet presAssocID="{7941BB10-FC1A-401F-AB13-B8148E992136}" presName="FourConn_1-2" presStyleLbl="fgAccFollowNode1" presStyleIdx="0" presStyleCnt="3">
        <dgm:presLayoutVars>
          <dgm:bulletEnabled val="1"/>
        </dgm:presLayoutVars>
      </dgm:prSet>
      <dgm:spPr/>
    </dgm:pt>
    <dgm:pt modelId="{34DEC214-D03A-394A-9E4B-9D5EEDF01B8A}" type="pres">
      <dgm:prSet presAssocID="{7941BB10-FC1A-401F-AB13-B8148E992136}" presName="FourConn_2-3" presStyleLbl="fgAccFollowNode1" presStyleIdx="1" presStyleCnt="3">
        <dgm:presLayoutVars>
          <dgm:bulletEnabled val="1"/>
        </dgm:presLayoutVars>
      </dgm:prSet>
      <dgm:spPr/>
    </dgm:pt>
    <dgm:pt modelId="{B7E1A984-C2C0-0F45-9D70-28AE1DBBACA6}" type="pres">
      <dgm:prSet presAssocID="{7941BB10-FC1A-401F-AB13-B8148E992136}" presName="FourConn_3-4" presStyleLbl="fgAccFollowNode1" presStyleIdx="2" presStyleCnt="3">
        <dgm:presLayoutVars>
          <dgm:bulletEnabled val="1"/>
        </dgm:presLayoutVars>
      </dgm:prSet>
      <dgm:spPr/>
    </dgm:pt>
    <dgm:pt modelId="{0585D4AA-4E3A-B544-8DDB-52435E7D883E}" type="pres">
      <dgm:prSet presAssocID="{7941BB10-FC1A-401F-AB13-B8148E992136}" presName="FourNodes_1_text" presStyleLbl="node1" presStyleIdx="3" presStyleCnt="4">
        <dgm:presLayoutVars>
          <dgm:bulletEnabled val="1"/>
        </dgm:presLayoutVars>
      </dgm:prSet>
      <dgm:spPr/>
    </dgm:pt>
    <dgm:pt modelId="{03EC815E-BF02-EB45-BAF7-C65DDC32AF0C}" type="pres">
      <dgm:prSet presAssocID="{7941BB10-FC1A-401F-AB13-B8148E992136}" presName="FourNodes_2_text" presStyleLbl="node1" presStyleIdx="3" presStyleCnt="4">
        <dgm:presLayoutVars>
          <dgm:bulletEnabled val="1"/>
        </dgm:presLayoutVars>
      </dgm:prSet>
      <dgm:spPr/>
    </dgm:pt>
    <dgm:pt modelId="{2B9D633F-3C33-444C-A851-5E7CE2872EB6}" type="pres">
      <dgm:prSet presAssocID="{7941BB10-FC1A-401F-AB13-B8148E992136}" presName="FourNodes_3_text" presStyleLbl="node1" presStyleIdx="3" presStyleCnt="4">
        <dgm:presLayoutVars>
          <dgm:bulletEnabled val="1"/>
        </dgm:presLayoutVars>
      </dgm:prSet>
      <dgm:spPr/>
    </dgm:pt>
    <dgm:pt modelId="{545749D3-02D5-A74C-A295-069291F81F83}" type="pres">
      <dgm:prSet presAssocID="{7941BB10-FC1A-401F-AB13-B8148E99213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F5A050A-1527-B648-986B-7BD3E88BBD5C}" type="presOf" srcId="{9AA5F119-38BE-4AE6-8660-DD62788192C3}" destId="{CAD18170-E1C6-6A40-8A98-D4289762EDBF}" srcOrd="0" destOrd="0" presId="urn:microsoft.com/office/officeart/2005/8/layout/vProcess5"/>
    <dgm:cxn modelId="{14380A0F-A5F9-C04D-AE5D-072D64E9B039}" type="presOf" srcId="{7941BB10-FC1A-401F-AB13-B8148E992136}" destId="{64B2ECE5-DDA8-D44C-8E1C-516B445B1107}" srcOrd="0" destOrd="0" presId="urn:microsoft.com/office/officeart/2005/8/layout/vProcess5"/>
    <dgm:cxn modelId="{30897A14-D71A-864D-B4A5-2266EDDE0CAF}" type="presOf" srcId="{4312BF47-EC94-4147-9E05-F206C8207BBA}" destId="{A9473224-D0CA-EC48-80B3-56473DA7CC6D}" srcOrd="0" destOrd="0" presId="urn:microsoft.com/office/officeart/2005/8/layout/vProcess5"/>
    <dgm:cxn modelId="{8E9D951B-AD2A-3748-BCF9-BF16BA6055E4}" type="presOf" srcId="{A691AA3A-55BF-41BB-94BD-A4EE2324BABE}" destId="{F9F546A6-3AB0-2044-A47A-63A5097CC6D1}" srcOrd="0" destOrd="0" presId="urn:microsoft.com/office/officeart/2005/8/layout/vProcess5"/>
    <dgm:cxn modelId="{250F1538-EE8E-5F44-9A8C-92BF413C31D3}" type="presOf" srcId="{DFE01981-A655-46FC-AC74-07D6F20341A5}" destId="{38D2FC03-11C0-0241-BA23-E883F5D77D92}" srcOrd="0" destOrd="0" presId="urn:microsoft.com/office/officeart/2005/8/layout/vProcess5"/>
    <dgm:cxn modelId="{302EEA4E-0E8B-F642-AA22-6D1EA97F60FC}" type="presOf" srcId="{A691AA3A-55BF-41BB-94BD-A4EE2324BABE}" destId="{0585D4AA-4E3A-B544-8DDB-52435E7D883E}" srcOrd="1" destOrd="0" presId="urn:microsoft.com/office/officeart/2005/8/layout/vProcess5"/>
    <dgm:cxn modelId="{BF13C958-CAEE-7C48-A4A2-AC4654851087}" type="presOf" srcId="{DFE01981-A655-46FC-AC74-07D6F20341A5}" destId="{545749D3-02D5-A74C-A295-069291F81F83}" srcOrd="1" destOrd="0" presId="urn:microsoft.com/office/officeart/2005/8/layout/vProcess5"/>
    <dgm:cxn modelId="{E9E6F560-8AF6-4915-A987-A081AB266493}" srcId="{7941BB10-FC1A-401F-AB13-B8148E992136}" destId="{4312BF47-EC94-4147-9E05-F206C8207BBA}" srcOrd="1" destOrd="0" parTransId="{0C1081F7-9209-42C5-8123-F431DA824AAF}" sibTransId="{E2EE125D-9CC2-4C81-8BD4-F7356ACD07E3}"/>
    <dgm:cxn modelId="{24CC9E61-AD4E-4880-9D7E-2D56D9EC1521}" srcId="{7941BB10-FC1A-401F-AB13-B8148E992136}" destId="{273DF4FC-6D9D-4818-BFAE-BA232C683630}" srcOrd="2" destOrd="0" parTransId="{1CAC5CD7-F974-4D3D-BD17-9C28AF36F824}" sibTransId="{36056189-6C25-4603-97D4-28735756F1F4}"/>
    <dgm:cxn modelId="{B6F8DD71-158C-4C44-A643-3111333367B2}" srcId="{7941BB10-FC1A-401F-AB13-B8148E992136}" destId="{DFE01981-A655-46FC-AC74-07D6F20341A5}" srcOrd="3" destOrd="0" parTransId="{5688D222-8C13-4959-B166-9252E7E342F4}" sibTransId="{E5711D12-9AC5-4429-B276-0D5FBB37F108}"/>
    <dgm:cxn modelId="{59E35C7A-F279-1245-ABC8-82AEFDB6D24D}" type="presOf" srcId="{36056189-6C25-4603-97D4-28735756F1F4}" destId="{B7E1A984-C2C0-0F45-9D70-28AE1DBBACA6}" srcOrd="0" destOrd="0" presId="urn:microsoft.com/office/officeart/2005/8/layout/vProcess5"/>
    <dgm:cxn modelId="{75A330A3-A4A2-8947-9C2C-D7406D601373}" type="presOf" srcId="{E2EE125D-9CC2-4C81-8BD4-F7356ACD07E3}" destId="{34DEC214-D03A-394A-9E4B-9D5EEDF01B8A}" srcOrd="0" destOrd="0" presId="urn:microsoft.com/office/officeart/2005/8/layout/vProcess5"/>
    <dgm:cxn modelId="{7BE6E0AA-48B2-40AA-A46D-6A3A6B5FC25B}" srcId="{7941BB10-FC1A-401F-AB13-B8148E992136}" destId="{A691AA3A-55BF-41BB-94BD-A4EE2324BABE}" srcOrd="0" destOrd="0" parTransId="{BEB20A85-5FBD-427C-9186-F79907EE900F}" sibTransId="{9AA5F119-38BE-4AE6-8660-DD62788192C3}"/>
    <dgm:cxn modelId="{9FAAA5AD-CDF4-8540-AAF0-BBCDDD9F09BD}" type="presOf" srcId="{273DF4FC-6D9D-4818-BFAE-BA232C683630}" destId="{2B9D633F-3C33-444C-A851-5E7CE2872EB6}" srcOrd="1" destOrd="0" presId="urn:microsoft.com/office/officeart/2005/8/layout/vProcess5"/>
    <dgm:cxn modelId="{C5AD47B1-F6A0-8E45-A751-F8D930791C1A}" type="presOf" srcId="{273DF4FC-6D9D-4818-BFAE-BA232C683630}" destId="{BD64D477-9E1C-5142-AD32-8E738C4C4A12}" srcOrd="0" destOrd="0" presId="urn:microsoft.com/office/officeart/2005/8/layout/vProcess5"/>
    <dgm:cxn modelId="{F759AEFC-4A1D-0445-9F5D-075E238F2D1F}" type="presOf" srcId="{4312BF47-EC94-4147-9E05-F206C8207BBA}" destId="{03EC815E-BF02-EB45-BAF7-C65DDC32AF0C}" srcOrd="1" destOrd="0" presId="urn:microsoft.com/office/officeart/2005/8/layout/vProcess5"/>
    <dgm:cxn modelId="{150483E7-E1D2-6643-8B29-73D0CF158E6E}" type="presParOf" srcId="{64B2ECE5-DDA8-D44C-8E1C-516B445B1107}" destId="{9E6AAFC0-AF3B-B341-BBB9-08813A392C2B}" srcOrd="0" destOrd="0" presId="urn:microsoft.com/office/officeart/2005/8/layout/vProcess5"/>
    <dgm:cxn modelId="{18320662-E51F-F248-AA68-84EEFAC440B4}" type="presParOf" srcId="{64B2ECE5-DDA8-D44C-8E1C-516B445B1107}" destId="{F9F546A6-3AB0-2044-A47A-63A5097CC6D1}" srcOrd="1" destOrd="0" presId="urn:microsoft.com/office/officeart/2005/8/layout/vProcess5"/>
    <dgm:cxn modelId="{475F3947-5CAA-424B-8C94-21E6B9B2C9A6}" type="presParOf" srcId="{64B2ECE5-DDA8-D44C-8E1C-516B445B1107}" destId="{A9473224-D0CA-EC48-80B3-56473DA7CC6D}" srcOrd="2" destOrd="0" presId="urn:microsoft.com/office/officeart/2005/8/layout/vProcess5"/>
    <dgm:cxn modelId="{63E6ECE7-AD83-494C-9A29-A555D37EAA2D}" type="presParOf" srcId="{64B2ECE5-DDA8-D44C-8E1C-516B445B1107}" destId="{BD64D477-9E1C-5142-AD32-8E738C4C4A12}" srcOrd="3" destOrd="0" presId="urn:microsoft.com/office/officeart/2005/8/layout/vProcess5"/>
    <dgm:cxn modelId="{00FAFB22-43BA-0F45-86E7-3A4739910A58}" type="presParOf" srcId="{64B2ECE5-DDA8-D44C-8E1C-516B445B1107}" destId="{38D2FC03-11C0-0241-BA23-E883F5D77D92}" srcOrd="4" destOrd="0" presId="urn:microsoft.com/office/officeart/2005/8/layout/vProcess5"/>
    <dgm:cxn modelId="{E0D554BE-2BFA-2240-A0D9-834DD1703279}" type="presParOf" srcId="{64B2ECE5-DDA8-D44C-8E1C-516B445B1107}" destId="{CAD18170-E1C6-6A40-8A98-D4289762EDBF}" srcOrd="5" destOrd="0" presId="urn:microsoft.com/office/officeart/2005/8/layout/vProcess5"/>
    <dgm:cxn modelId="{C7A7AFF7-E6B7-C045-8FC0-DECE51A2A60E}" type="presParOf" srcId="{64B2ECE5-DDA8-D44C-8E1C-516B445B1107}" destId="{34DEC214-D03A-394A-9E4B-9D5EEDF01B8A}" srcOrd="6" destOrd="0" presId="urn:microsoft.com/office/officeart/2005/8/layout/vProcess5"/>
    <dgm:cxn modelId="{E24EE0FE-5D67-5245-A54C-87EF1808A666}" type="presParOf" srcId="{64B2ECE5-DDA8-D44C-8E1C-516B445B1107}" destId="{B7E1A984-C2C0-0F45-9D70-28AE1DBBACA6}" srcOrd="7" destOrd="0" presId="urn:microsoft.com/office/officeart/2005/8/layout/vProcess5"/>
    <dgm:cxn modelId="{1A3275FB-D88E-9649-900D-8B23A69FABF3}" type="presParOf" srcId="{64B2ECE5-DDA8-D44C-8E1C-516B445B1107}" destId="{0585D4AA-4E3A-B544-8DDB-52435E7D883E}" srcOrd="8" destOrd="0" presId="urn:microsoft.com/office/officeart/2005/8/layout/vProcess5"/>
    <dgm:cxn modelId="{3B916E74-4BB8-B445-BF9F-57818481CBBF}" type="presParOf" srcId="{64B2ECE5-DDA8-D44C-8E1C-516B445B1107}" destId="{03EC815E-BF02-EB45-BAF7-C65DDC32AF0C}" srcOrd="9" destOrd="0" presId="urn:microsoft.com/office/officeart/2005/8/layout/vProcess5"/>
    <dgm:cxn modelId="{78AB41B1-AE8D-574E-B4FD-F707DD0EDEF3}" type="presParOf" srcId="{64B2ECE5-DDA8-D44C-8E1C-516B445B1107}" destId="{2B9D633F-3C33-444C-A851-5E7CE2872EB6}" srcOrd="10" destOrd="0" presId="urn:microsoft.com/office/officeart/2005/8/layout/vProcess5"/>
    <dgm:cxn modelId="{E34A8773-6FBF-E04B-87D3-1FA789D8EF54}" type="presParOf" srcId="{64B2ECE5-DDA8-D44C-8E1C-516B445B1107}" destId="{545749D3-02D5-A74C-A295-069291F81F8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06B77-D3FF-417C-B235-B0A4961BD5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700C68-E274-4DD5-81E0-FE6DEEC7C776}">
      <dgm:prSet/>
      <dgm:spPr/>
      <dgm:t>
        <a:bodyPr/>
        <a:lstStyle/>
        <a:p>
          <a:r>
            <a:rPr lang="en-GB" b="0" dirty="0"/>
            <a:t>DRY – what does it mean?</a:t>
          </a:r>
          <a:endParaRPr lang="en-US" dirty="0"/>
        </a:p>
      </dgm:t>
    </dgm:pt>
    <dgm:pt modelId="{96238D0E-CFD1-4940-B632-0E21FA61257E}" type="parTrans" cxnId="{74D36838-6B9D-4C3C-968D-145613A61D97}">
      <dgm:prSet/>
      <dgm:spPr/>
      <dgm:t>
        <a:bodyPr/>
        <a:lstStyle/>
        <a:p>
          <a:endParaRPr lang="en-US"/>
        </a:p>
      </dgm:t>
    </dgm:pt>
    <dgm:pt modelId="{3873F268-1469-459A-8AD8-3CA4968EE40A}" type="sibTrans" cxnId="{74D36838-6B9D-4C3C-968D-145613A61D97}">
      <dgm:prSet/>
      <dgm:spPr/>
      <dgm:t>
        <a:bodyPr/>
        <a:lstStyle/>
        <a:p>
          <a:endParaRPr lang="en-US"/>
        </a:p>
      </dgm:t>
    </dgm:pt>
    <dgm:pt modelId="{1E3A8106-8895-4D2E-937D-8317BD671A5A}">
      <dgm:prSet/>
      <dgm:spPr/>
      <dgm:t>
        <a:bodyPr/>
        <a:lstStyle/>
        <a:p>
          <a:r>
            <a:rPr lang="en-GB" b="0" dirty="0"/>
            <a:t>Why DRY?</a:t>
          </a:r>
          <a:endParaRPr lang="en-US" dirty="0"/>
        </a:p>
      </dgm:t>
    </dgm:pt>
    <dgm:pt modelId="{92FF1AC1-BD74-4911-8B5F-B6FAA3769BEC}" type="parTrans" cxnId="{EE052BBE-148E-455E-B952-AC6917FBF6E1}">
      <dgm:prSet/>
      <dgm:spPr/>
      <dgm:t>
        <a:bodyPr/>
        <a:lstStyle/>
        <a:p>
          <a:endParaRPr lang="en-US"/>
        </a:p>
      </dgm:t>
    </dgm:pt>
    <dgm:pt modelId="{A984F8C8-C8E0-4326-B683-0BA99A99AF15}" type="sibTrans" cxnId="{EE052BBE-148E-455E-B952-AC6917FBF6E1}">
      <dgm:prSet/>
      <dgm:spPr/>
      <dgm:t>
        <a:bodyPr/>
        <a:lstStyle/>
        <a:p>
          <a:endParaRPr lang="en-US"/>
        </a:p>
      </dgm:t>
    </dgm:pt>
    <dgm:pt modelId="{B885DFDD-83CF-45EB-82F0-588D6CAE32B2}">
      <dgm:prSet/>
      <dgm:spPr/>
      <dgm:t>
        <a:bodyPr/>
        <a:lstStyle/>
        <a:p>
          <a:r>
            <a:rPr lang="en-GB" b="0" dirty="0"/>
            <a:t>Keeping Azure DevOps Pipelines DRY</a:t>
          </a:r>
          <a:endParaRPr lang="en-US" dirty="0"/>
        </a:p>
      </dgm:t>
    </dgm:pt>
    <dgm:pt modelId="{DCD2F7C3-BF9A-4B36-9D1D-B06981FEB017}" type="parTrans" cxnId="{03D84A6A-76A3-4D95-AA89-0458137F4299}">
      <dgm:prSet/>
      <dgm:spPr/>
      <dgm:t>
        <a:bodyPr/>
        <a:lstStyle/>
        <a:p>
          <a:endParaRPr lang="en-US"/>
        </a:p>
      </dgm:t>
    </dgm:pt>
    <dgm:pt modelId="{F4B64ABE-4A3C-425D-BB06-F848DBE0960A}" type="sibTrans" cxnId="{03D84A6A-76A3-4D95-AA89-0458137F4299}">
      <dgm:prSet/>
      <dgm:spPr/>
      <dgm:t>
        <a:bodyPr/>
        <a:lstStyle/>
        <a:p>
          <a:endParaRPr lang="en-US"/>
        </a:p>
      </dgm:t>
    </dgm:pt>
    <dgm:pt modelId="{253322FF-AF6A-4A02-B969-3FA2D2DD8AF0}">
      <dgm:prSet/>
      <dgm:spPr/>
      <dgm:t>
        <a:bodyPr/>
        <a:lstStyle/>
        <a:p>
          <a:r>
            <a:rPr lang="en-GB" b="0"/>
            <a:t>Azure DevOps – Templating</a:t>
          </a:r>
          <a:endParaRPr lang="en-US"/>
        </a:p>
      </dgm:t>
    </dgm:pt>
    <dgm:pt modelId="{CF5F3FA3-DE69-4A56-AD0B-C35BCAF450BE}" type="parTrans" cxnId="{AD5E5066-E3E6-43EC-A485-9F263A79B8DC}">
      <dgm:prSet/>
      <dgm:spPr/>
      <dgm:t>
        <a:bodyPr/>
        <a:lstStyle/>
        <a:p>
          <a:endParaRPr lang="en-US"/>
        </a:p>
      </dgm:t>
    </dgm:pt>
    <dgm:pt modelId="{9480CF21-0D6B-46A9-93ED-C300DE445B11}" type="sibTrans" cxnId="{AD5E5066-E3E6-43EC-A485-9F263A79B8DC}">
      <dgm:prSet/>
      <dgm:spPr/>
      <dgm:t>
        <a:bodyPr/>
        <a:lstStyle/>
        <a:p>
          <a:endParaRPr lang="en-US"/>
        </a:p>
      </dgm:t>
    </dgm:pt>
    <dgm:pt modelId="{D42D3FD0-0FF9-4515-9C66-A26FB08AFFF4}">
      <dgm:prSet/>
      <dgm:spPr/>
      <dgm:t>
        <a:bodyPr/>
        <a:lstStyle/>
        <a:p>
          <a:r>
            <a:rPr lang="en-GB" b="0" dirty="0"/>
            <a:t>Example Scenario</a:t>
          </a:r>
          <a:endParaRPr lang="en-US" dirty="0"/>
        </a:p>
      </dgm:t>
    </dgm:pt>
    <dgm:pt modelId="{D8DF454E-0632-4874-9F57-A309639815B7}" type="parTrans" cxnId="{7386AEDF-F89B-4D85-BEC8-F42A1976F92B}">
      <dgm:prSet/>
      <dgm:spPr/>
      <dgm:t>
        <a:bodyPr/>
        <a:lstStyle/>
        <a:p>
          <a:endParaRPr lang="en-US"/>
        </a:p>
      </dgm:t>
    </dgm:pt>
    <dgm:pt modelId="{9CCA5610-1960-4781-9EFA-E5FC86658085}" type="sibTrans" cxnId="{7386AEDF-F89B-4D85-BEC8-F42A1976F92B}">
      <dgm:prSet/>
      <dgm:spPr/>
      <dgm:t>
        <a:bodyPr/>
        <a:lstStyle/>
        <a:p>
          <a:endParaRPr lang="en-US"/>
        </a:p>
      </dgm:t>
    </dgm:pt>
    <dgm:pt modelId="{2BB78551-9030-4C09-86E8-235272B4A352}">
      <dgm:prSet/>
      <dgm:spPr/>
      <dgm:t>
        <a:bodyPr/>
        <a:lstStyle/>
        <a:p>
          <a:r>
            <a:rPr lang="en-GB" b="0" dirty="0"/>
            <a:t>Questions</a:t>
          </a:r>
          <a:endParaRPr lang="en-US" dirty="0"/>
        </a:p>
      </dgm:t>
    </dgm:pt>
    <dgm:pt modelId="{48437B94-2B16-4BBB-937E-B602DE13E3E3}" type="parTrans" cxnId="{2093CCAD-46E2-461E-9104-8B7E9AD21FD2}">
      <dgm:prSet/>
      <dgm:spPr/>
      <dgm:t>
        <a:bodyPr/>
        <a:lstStyle/>
        <a:p>
          <a:endParaRPr lang="en-US"/>
        </a:p>
      </dgm:t>
    </dgm:pt>
    <dgm:pt modelId="{4AEA79CA-A806-4E6F-9789-A005808688F7}" type="sibTrans" cxnId="{2093CCAD-46E2-461E-9104-8B7E9AD21FD2}">
      <dgm:prSet/>
      <dgm:spPr/>
      <dgm:t>
        <a:bodyPr/>
        <a:lstStyle/>
        <a:p>
          <a:endParaRPr lang="en-US"/>
        </a:p>
      </dgm:t>
    </dgm:pt>
    <dgm:pt modelId="{BE6A2AF7-F8B6-124A-8DD9-8340B7D0115A}" type="pres">
      <dgm:prSet presAssocID="{5EA06B77-D3FF-417C-B235-B0A4961BD577}" presName="vert0" presStyleCnt="0">
        <dgm:presLayoutVars>
          <dgm:dir/>
          <dgm:animOne val="branch"/>
          <dgm:animLvl val="lvl"/>
        </dgm:presLayoutVars>
      </dgm:prSet>
      <dgm:spPr/>
    </dgm:pt>
    <dgm:pt modelId="{493E8F9A-F655-2446-9527-D2C3792BEA04}" type="pres">
      <dgm:prSet presAssocID="{DE700C68-E274-4DD5-81E0-FE6DEEC7C776}" presName="thickLine" presStyleLbl="alignNode1" presStyleIdx="0" presStyleCnt="6"/>
      <dgm:spPr/>
    </dgm:pt>
    <dgm:pt modelId="{9211D5F6-84FE-5642-91EC-E3894E0AB1A1}" type="pres">
      <dgm:prSet presAssocID="{DE700C68-E274-4DD5-81E0-FE6DEEC7C776}" presName="horz1" presStyleCnt="0"/>
      <dgm:spPr/>
    </dgm:pt>
    <dgm:pt modelId="{8C64F185-1DA9-6145-A1F9-C9261B5E3679}" type="pres">
      <dgm:prSet presAssocID="{DE700C68-E274-4DD5-81E0-FE6DEEC7C776}" presName="tx1" presStyleLbl="revTx" presStyleIdx="0" presStyleCnt="6"/>
      <dgm:spPr/>
    </dgm:pt>
    <dgm:pt modelId="{2FDF34D7-FFBE-3C40-8D6B-8BFBCA75A49B}" type="pres">
      <dgm:prSet presAssocID="{DE700C68-E274-4DD5-81E0-FE6DEEC7C776}" presName="vert1" presStyleCnt="0"/>
      <dgm:spPr/>
    </dgm:pt>
    <dgm:pt modelId="{315C5013-0DEB-5941-8FCB-529868F1A0FC}" type="pres">
      <dgm:prSet presAssocID="{1E3A8106-8895-4D2E-937D-8317BD671A5A}" presName="thickLine" presStyleLbl="alignNode1" presStyleIdx="1" presStyleCnt="6"/>
      <dgm:spPr/>
    </dgm:pt>
    <dgm:pt modelId="{DBFB2D62-3059-2F44-B83C-DE7BD149558E}" type="pres">
      <dgm:prSet presAssocID="{1E3A8106-8895-4D2E-937D-8317BD671A5A}" presName="horz1" presStyleCnt="0"/>
      <dgm:spPr/>
    </dgm:pt>
    <dgm:pt modelId="{FBE9B0FC-C652-174D-80E3-4EC742473D4E}" type="pres">
      <dgm:prSet presAssocID="{1E3A8106-8895-4D2E-937D-8317BD671A5A}" presName="tx1" presStyleLbl="revTx" presStyleIdx="1" presStyleCnt="6"/>
      <dgm:spPr/>
    </dgm:pt>
    <dgm:pt modelId="{E2BEC72D-C84B-8D49-A83A-D3904C8B9EAE}" type="pres">
      <dgm:prSet presAssocID="{1E3A8106-8895-4D2E-937D-8317BD671A5A}" presName="vert1" presStyleCnt="0"/>
      <dgm:spPr/>
    </dgm:pt>
    <dgm:pt modelId="{975BB6DD-3EAA-0F42-86A2-BEC86A617B01}" type="pres">
      <dgm:prSet presAssocID="{B885DFDD-83CF-45EB-82F0-588D6CAE32B2}" presName="thickLine" presStyleLbl="alignNode1" presStyleIdx="2" presStyleCnt="6"/>
      <dgm:spPr/>
    </dgm:pt>
    <dgm:pt modelId="{8CFA1225-31B5-EA4A-AADF-5867100ED4F0}" type="pres">
      <dgm:prSet presAssocID="{B885DFDD-83CF-45EB-82F0-588D6CAE32B2}" presName="horz1" presStyleCnt="0"/>
      <dgm:spPr/>
    </dgm:pt>
    <dgm:pt modelId="{E0E8EFE9-6853-2F46-89F6-7387300485AF}" type="pres">
      <dgm:prSet presAssocID="{B885DFDD-83CF-45EB-82F0-588D6CAE32B2}" presName="tx1" presStyleLbl="revTx" presStyleIdx="2" presStyleCnt="6"/>
      <dgm:spPr/>
    </dgm:pt>
    <dgm:pt modelId="{A890CF05-6B46-5543-9495-F6D01A9DFE2C}" type="pres">
      <dgm:prSet presAssocID="{B885DFDD-83CF-45EB-82F0-588D6CAE32B2}" presName="vert1" presStyleCnt="0"/>
      <dgm:spPr/>
    </dgm:pt>
    <dgm:pt modelId="{C2D18E8C-7031-DC48-ADF5-E032F4E76FD8}" type="pres">
      <dgm:prSet presAssocID="{253322FF-AF6A-4A02-B969-3FA2D2DD8AF0}" presName="thickLine" presStyleLbl="alignNode1" presStyleIdx="3" presStyleCnt="6"/>
      <dgm:spPr/>
    </dgm:pt>
    <dgm:pt modelId="{5D1D013B-C984-2C44-8627-796053F7E705}" type="pres">
      <dgm:prSet presAssocID="{253322FF-AF6A-4A02-B969-3FA2D2DD8AF0}" presName="horz1" presStyleCnt="0"/>
      <dgm:spPr/>
    </dgm:pt>
    <dgm:pt modelId="{BBCDED92-7288-2E40-ABD0-D711926065EA}" type="pres">
      <dgm:prSet presAssocID="{253322FF-AF6A-4A02-B969-3FA2D2DD8AF0}" presName="tx1" presStyleLbl="revTx" presStyleIdx="3" presStyleCnt="6"/>
      <dgm:spPr/>
    </dgm:pt>
    <dgm:pt modelId="{0304FE72-73E4-6943-B53A-23D8ABA21F1F}" type="pres">
      <dgm:prSet presAssocID="{253322FF-AF6A-4A02-B969-3FA2D2DD8AF0}" presName="vert1" presStyleCnt="0"/>
      <dgm:spPr/>
    </dgm:pt>
    <dgm:pt modelId="{43B527CB-02FD-7B4D-9EC9-FEE35850A7BF}" type="pres">
      <dgm:prSet presAssocID="{D42D3FD0-0FF9-4515-9C66-A26FB08AFFF4}" presName="thickLine" presStyleLbl="alignNode1" presStyleIdx="4" presStyleCnt="6"/>
      <dgm:spPr/>
    </dgm:pt>
    <dgm:pt modelId="{74F992F2-8B37-754C-B726-D73E8EAD9317}" type="pres">
      <dgm:prSet presAssocID="{D42D3FD0-0FF9-4515-9C66-A26FB08AFFF4}" presName="horz1" presStyleCnt="0"/>
      <dgm:spPr/>
    </dgm:pt>
    <dgm:pt modelId="{EF5C05AC-4D44-9C41-8246-1DDFF07E1568}" type="pres">
      <dgm:prSet presAssocID="{D42D3FD0-0FF9-4515-9C66-A26FB08AFFF4}" presName="tx1" presStyleLbl="revTx" presStyleIdx="4" presStyleCnt="6"/>
      <dgm:spPr/>
    </dgm:pt>
    <dgm:pt modelId="{66A8FDED-DDDA-634A-9835-B756B56117AB}" type="pres">
      <dgm:prSet presAssocID="{D42D3FD0-0FF9-4515-9C66-A26FB08AFFF4}" presName="vert1" presStyleCnt="0"/>
      <dgm:spPr/>
    </dgm:pt>
    <dgm:pt modelId="{9E5A59D8-0A07-4143-9F93-552808F33EA6}" type="pres">
      <dgm:prSet presAssocID="{2BB78551-9030-4C09-86E8-235272B4A352}" presName="thickLine" presStyleLbl="alignNode1" presStyleIdx="5" presStyleCnt="6"/>
      <dgm:spPr/>
    </dgm:pt>
    <dgm:pt modelId="{98B4C7FE-FC88-0F45-B00E-6F810DA84D0C}" type="pres">
      <dgm:prSet presAssocID="{2BB78551-9030-4C09-86E8-235272B4A352}" presName="horz1" presStyleCnt="0"/>
      <dgm:spPr/>
    </dgm:pt>
    <dgm:pt modelId="{32FCD631-1045-F74B-AE8C-4FB1ED5C3631}" type="pres">
      <dgm:prSet presAssocID="{2BB78551-9030-4C09-86E8-235272B4A352}" presName="tx1" presStyleLbl="revTx" presStyleIdx="5" presStyleCnt="6"/>
      <dgm:spPr/>
    </dgm:pt>
    <dgm:pt modelId="{BD954CAF-9009-E342-8A79-5FAEAE4B2A23}" type="pres">
      <dgm:prSet presAssocID="{2BB78551-9030-4C09-86E8-235272B4A352}" presName="vert1" presStyleCnt="0"/>
      <dgm:spPr/>
    </dgm:pt>
  </dgm:ptLst>
  <dgm:cxnLst>
    <dgm:cxn modelId="{74D36838-6B9D-4C3C-968D-145613A61D97}" srcId="{5EA06B77-D3FF-417C-B235-B0A4961BD577}" destId="{DE700C68-E274-4DD5-81E0-FE6DEEC7C776}" srcOrd="0" destOrd="0" parTransId="{96238D0E-CFD1-4940-B632-0E21FA61257E}" sibTransId="{3873F268-1469-459A-8AD8-3CA4968EE40A}"/>
    <dgm:cxn modelId="{478AAC39-8B42-5743-A491-77EA52F2DE32}" type="presOf" srcId="{B885DFDD-83CF-45EB-82F0-588D6CAE32B2}" destId="{E0E8EFE9-6853-2F46-89F6-7387300485AF}" srcOrd="0" destOrd="0" presId="urn:microsoft.com/office/officeart/2008/layout/LinedList"/>
    <dgm:cxn modelId="{A37D3562-3451-9A4B-82E2-920BA56CDC06}" type="presOf" srcId="{2BB78551-9030-4C09-86E8-235272B4A352}" destId="{32FCD631-1045-F74B-AE8C-4FB1ED5C3631}" srcOrd="0" destOrd="0" presId="urn:microsoft.com/office/officeart/2008/layout/LinedList"/>
    <dgm:cxn modelId="{AD5E5066-E3E6-43EC-A485-9F263A79B8DC}" srcId="{5EA06B77-D3FF-417C-B235-B0A4961BD577}" destId="{253322FF-AF6A-4A02-B969-3FA2D2DD8AF0}" srcOrd="3" destOrd="0" parTransId="{CF5F3FA3-DE69-4A56-AD0B-C35BCAF450BE}" sibTransId="{9480CF21-0D6B-46A9-93ED-C300DE445B11}"/>
    <dgm:cxn modelId="{03D84A6A-76A3-4D95-AA89-0458137F4299}" srcId="{5EA06B77-D3FF-417C-B235-B0A4961BD577}" destId="{B885DFDD-83CF-45EB-82F0-588D6CAE32B2}" srcOrd="2" destOrd="0" parTransId="{DCD2F7C3-BF9A-4B36-9D1D-B06981FEB017}" sibTransId="{F4B64ABE-4A3C-425D-BB06-F848DBE0960A}"/>
    <dgm:cxn modelId="{34F6DE6B-5CDA-9643-957E-8033D9A0F606}" type="presOf" srcId="{D42D3FD0-0FF9-4515-9C66-A26FB08AFFF4}" destId="{EF5C05AC-4D44-9C41-8246-1DDFF07E1568}" srcOrd="0" destOrd="0" presId="urn:microsoft.com/office/officeart/2008/layout/LinedList"/>
    <dgm:cxn modelId="{09B9CD72-7600-5E40-A64A-6B8BDA428765}" type="presOf" srcId="{5EA06B77-D3FF-417C-B235-B0A4961BD577}" destId="{BE6A2AF7-F8B6-124A-8DD9-8340B7D0115A}" srcOrd="0" destOrd="0" presId="urn:microsoft.com/office/officeart/2008/layout/LinedList"/>
    <dgm:cxn modelId="{F958637E-1375-734E-8EE7-1CF00BB395BB}" type="presOf" srcId="{1E3A8106-8895-4D2E-937D-8317BD671A5A}" destId="{FBE9B0FC-C652-174D-80E3-4EC742473D4E}" srcOrd="0" destOrd="0" presId="urn:microsoft.com/office/officeart/2008/layout/LinedList"/>
    <dgm:cxn modelId="{2093CCAD-46E2-461E-9104-8B7E9AD21FD2}" srcId="{5EA06B77-D3FF-417C-B235-B0A4961BD577}" destId="{2BB78551-9030-4C09-86E8-235272B4A352}" srcOrd="5" destOrd="0" parTransId="{48437B94-2B16-4BBB-937E-B602DE13E3E3}" sibTransId="{4AEA79CA-A806-4E6F-9789-A005808688F7}"/>
    <dgm:cxn modelId="{EE052BBE-148E-455E-B952-AC6917FBF6E1}" srcId="{5EA06B77-D3FF-417C-B235-B0A4961BD577}" destId="{1E3A8106-8895-4D2E-937D-8317BD671A5A}" srcOrd="1" destOrd="0" parTransId="{92FF1AC1-BD74-4911-8B5F-B6FAA3769BEC}" sibTransId="{A984F8C8-C8E0-4326-B683-0BA99A99AF15}"/>
    <dgm:cxn modelId="{2FEDDDC9-2EE9-B146-846C-FE9C0182252F}" type="presOf" srcId="{DE700C68-E274-4DD5-81E0-FE6DEEC7C776}" destId="{8C64F185-1DA9-6145-A1F9-C9261B5E3679}" srcOrd="0" destOrd="0" presId="urn:microsoft.com/office/officeart/2008/layout/LinedList"/>
    <dgm:cxn modelId="{7386AEDF-F89B-4D85-BEC8-F42A1976F92B}" srcId="{5EA06B77-D3FF-417C-B235-B0A4961BD577}" destId="{D42D3FD0-0FF9-4515-9C66-A26FB08AFFF4}" srcOrd="4" destOrd="0" parTransId="{D8DF454E-0632-4874-9F57-A309639815B7}" sibTransId="{9CCA5610-1960-4781-9EFA-E5FC86658085}"/>
    <dgm:cxn modelId="{D63166FD-E992-ED45-B6F3-A38F5C662B82}" type="presOf" srcId="{253322FF-AF6A-4A02-B969-3FA2D2DD8AF0}" destId="{BBCDED92-7288-2E40-ABD0-D711926065EA}" srcOrd="0" destOrd="0" presId="urn:microsoft.com/office/officeart/2008/layout/LinedList"/>
    <dgm:cxn modelId="{A5ADCE95-9335-5146-BF28-DD84A099CDB1}" type="presParOf" srcId="{BE6A2AF7-F8B6-124A-8DD9-8340B7D0115A}" destId="{493E8F9A-F655-2446-9527-D2C3792BEA04}" srcOrd="0" destOrd="0" presId="urn:microsoft.com/office/officeart/2008/layout/LinedList"/>
    <dgm:cxn modelId="{FDFCA61D-8743-0644-B26F-ED01E22C9976}" type="presParOf" srcId="{BE6A2AF7-F8B6-124A-8DD9-8340B7D0115A}" destId="{9211D5F6-84FE-5642-91EC-E3894E0AB1A1}" srcOrd="1" destOrd="0" presId="urn:microsoft.com/office/officeart/2008/layout/LinedList"/>
    <dgm:cxn modelId="{4262C98A-43F6-0046-A6AB-563CE1898FF3}" type="presParOf" srcId="{9211D5F6-84FE-5642-91EC-E3894E0AB1A1}" destId="{8C64F185-1DA9-6145-A1F9-C9261B5E3679}" srcOrd="0" destOrd="0" presId="urn:microsoft.com/office/officeart/2008/layout/LinedList"/>
    <dgm:cxn modelId="{1A04650D-91C5-2949-9DEA-283893AECC08}" type="presParOf" srcId="{9211D5F6-84FE-5642-91EC-E3894E0AB1A1}" destId="{2FDF34D7-FFBE-3C40-8D6B-8BFBCA75A49B}" srcOrd="1" destOrd="0" presId="urn:microsoft.com/office/officeart/2008/layout/LinedList"/>
    <dgm:cxn modelId="{4F6FACDB-0DF3-0E43-A71E-71E1A5302D26}" type="presParOf" srcId="{BE6A2AF7-F8B6-124A-8DD9-8340B7D0115A}" destId="{315C5013-0DEB-5941-8FCB-529868F1A0FC}" srcOrd="2" destOrd="0" presId="urn:microsoft.com/office/officeart/2008/layout/LinedList"/>
    <dgm:cxn modelId="{BB5A7D6C-6111-464D-93ED-E582193B93CC}" type="presParOf" srcId="{BE6A2AF7-F8B6-124A-8DD9-8340B7D0115A}" destId="{DBFB2D62-3059-2F44-B83C-DE7BD149558E}" srcOrd="3" destOrd="0" presId="urn:microsoft.com/office/officeart/2008/layout/LinedList"/>
    <dgm:cxn modelId="{FD4AAF9F-9AB0-254D-8021-1F8A149BF888}" type="presParOf" srcId="{DBFB2D62-3059-2F44-B83C-DE7BD149558E}" destId="{FBE9B0FC-C652-174D-80E3-4EC742473D4E}" srcOrd="0" destOrd="0" presId="urn:microsoft.com/office/officeart/2008/layout/LinedList"/>
    <dgm:cxn modelId="{8C6784AD-904D-A541-A779-324AD78EE019}" type="presParOf" srcId="{DBFB2D62-3059-2F44-B83C-DE7BD149558E}" destId="{E2BEC72D-C84B-8D49-A83A-D3904C8B9EAE}" srcOrd="1" destOrd="0" presId="urn:microsoft.com/office/officeart/2008/layout/LinedList"/>
    <dgm:cxn modelId="{928C8831-56BA-8F4C-9892-EA335C984471}" type="presParOf" srcId="{BE6A2AF7-F8B6-124A-8DD9-8340B7D0115A}" destId="{975BB6DD-3EAA-0F42-86A2-BEC86A617B01}" srcOrd="4" destOrd="0" presId="urn:microsoft.com/office/officeart/2008/layout/LinedList"/>
    <dgm:cxn modelId="{DB2C9B83-A14C-0C4C-B286-4FA7EFCD2956}" type="presParOf" srcId="{BE6A2AF7-F8B6-124A-8DD9-8340B7D0115A}" destId="{8CFA1225-31B5-EA4A-AADF-5867100ED4F0}" srcOrd="5" destOrd="0" presId="urn:microsoft.com/office/officeart/2008/layout/LinedList"/>
    <dgm:cxn modelId="{19B53137-5E36-C343-8DBD-7280C5CA4657}" type="presParOf" srcId="{8CFA1225-31B5-EA4A-AADF-5867100ED4F0}" destId="{E0E8EFE9-6853-2F46-89F6-7387300485AF}" srcOrd="0" destOrd="0" presId="urn:microsoft.com/office/officeart/2008/layout/LinedList"/>
    <dgm:cxn modelId="{3112A2D9-41D7-E748-9BBC-996D1D5AEFC2}" type="presParOf" srcId="{8CFA1225-31B5-EA4A-AADF-5867100ED4F0}" destId="{A890CF05-6B46-5543-9495-F6D01A9DFE2C}" srcOrd="1" destOrd="0" presId="urn:microsoft.com/office/officeart/2008/layout/LinedList"/>
    <dgm:cxn modelId="{8372EF1E-DE58-9846-B835-36D815C67EB1}" type="presParOf" srcId="{BE6A2AF7-F8B6-124A-8DD9-8340B7D0115A}" destId="{C2D18E8C-7031-DC48-ADF5-E032F4E76FD8}" srcOrd="6" destOrd="0" presId="urn:microsoft.com/office/officeart/2008/layout/LinedList"/>
    <dgm:cxn modelId="{632A766D-68BA-ED4E-BAD2-3756B1CC8EB5}" type="presParOf" srcId="{BE6A2AF7-F8B6-124A-8DD9-8340B7D0115A}" destId="{5D1D013B-C984-2C44-8627-796053F7E705}" srcOrd="7" destOrd="0" presId="urn:microsoft.com/office/officeart/2008/layout/LinedList"/>
    <dgm:cxn modelId="{0CC8A586-44DC-8547-9B1E-96907C2C84BD}" type="presParOf" srcId="{5D1D013B-C984-2C44-8627-796053F7E705}" destId="{BBCDED92-7288-2E40-ABD0-D711926065EA}" srcOrd="0" destOrd="0" presId="urn:microsoft.com/office/officeart/2008/layout/LinedList"/>
    <dgm:cxn modelId="{D25E0737-1362-ED42-B27F-771313616D31}" type="presParOf" srcId="{5D1D013B-C984-2C44-8627-796053F7E705}" destId="{0304FE72-73E4-6943-B53A-23D8ABA21F1F}" srcOrd="1" destOrd="0" presId="urn:microsoft.com/office/officeart/2008/layout/LinedList"/>
    <dgm:cxn modelId="{CA1CA73C-BB4D-EF41-91ED-94778DBE040D}" type="presParOf" srcId="{BE6A2AF7-F8B6-124A-8DD9-8340B7D0115A}" destId="{43B527CB-02FD-7B4D-9EC9-FEE35850A7BF}" srcOrd="8" destOrd="0" presId="urn:microsoft.com/office/officeart/2008/layout/LinedList"/>
    <dgm:cxn modelId="{6E67B1B6-8156-B845-91BE-44AAEE19D569}" type="presParOf" srcId="{BE6A2AF7-F8B6-124A-8DD9-8340B7D0115A}" destId="{74F992F2-8B37-754C-B726-D73E8EAD9317}" srcOrd="9" destOrd="0" presId="urn:microsoft.com/office/officeart/2008/layout/LinedList"/>
    <dgm:cxn modelId="{80D9FB90-277B-8448-9D16-AB61EF5A9047}" type="presParOf" srcId="{74F992F2-8B37-754C-B726-D73E8EAD9317}" destId="{EF5C05AC-4D44-9C41-8246-1DDFF07E1568}" srcOrd="0" destOrd="0" presId="urn:microsoft.com/office/officeart/2008/layout/LinedList"/>
    <dgm:cxn modelId="{FC61FEC3-184B-A548-90EB-485D1329EA53}" type="presParOf" srcId="{74F992F2-8B37-754C-B726-D73E8EAD9317}" destId="{66A8FDED-DDDA-634A-9835-B756B56117AB}" srcOrd="1" destOrd="0" presId="urn:microsoft.com/office/officeart/2008/layout/LinedList"/>
    <dgm:cxn modelId="{D7BC003E-4FCD-C146-B8A5-5A4AA63BC915}" type="presParOf" srcId="{BE6A2AF7-F8B6-124A-8DD9-8340B7D0115A}" destId="{9E5A59D8-0A07-4143-9F93-552808F33EA6}" srcOrd="10" destOrd="0" presId="urn:microsoft.com/office/officeart/2008/layout/LinedList"/>
    <dgm:cxn modelId="{2C75EF90-995C-9E4E-9639-E38B88252CDD}" type="presParOf" srcId="{BE6A2AF7-F8B6-124A-8DD9-8340B7D0115A}" destId="{98B4C7FE-FC88-0F45-B00E-6F810DA84D0C}" srcOrd="11" destOrd="0" presId="urn:microsoft.com/office/officeart/2008/layout/LinedList"/>
    <dgm:cxn modelId="{38CA9B4F-F2A5-3A48-B597-858B4925D5AD}" type="presParOf" srcId="{98B4C7FE-FC88-0F45-B00E-6F810DA84D0C}" destId="{32FCD631-1045-F74B-AE8C-4FB1ED5C3631}" srcOrd="0" destOrd="0" presId="urn:microsoft.com/office/officeart/2008/layout/LinedList"/>
    <dgm:cxn modelId="{DDE38D55-508B-834A-8930-19E657D94035}" type="presParOf" srcId="{98B4C7FE-FC88-0F45-B00E-6F810DA84D0C}" destId="{BD954CAF-9009-E342-8A79-5FAEAE4B2A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94C39A-2BB2-4CBA-9CE7-F1303FA7E18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E9290E-6DC5-4F76-9A40-DAC9DCB18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Repetition</a:t>
          </a:r>
          <a:r>
            <a:rPr lang="en-US" dirty="0"/>
            <a:t> </a:t>
          </a:r>
        </a:p>
        <a:p>
          <a:pPr>
            <a:lnSpc>
              <a:spcPct val="100000"/>
            </a:lnSpc>
          </a:pPr>
          <a:r>
            <a:rPr lang="en-US" dirty="0"/>
            <a:t>How many times has the configured been repeated?</a:t>
          </a:r>
        </a:p>
      </dgm:t>
    </dgm:pt>
    <dgm:pt modelId="{D30382A1-398B-405D-AAD6-F2E5F476B620}" type="parTrans" cxnId="{4B0AD8D4-F833-4872-B817-7420D499BF9B}">
      <dgm:prSet/>
      <dgm:spPr/>
      <dgm:t>
        <a:bodyPr/>
        <a:lstStyle/>
        <a:p>
          <a:endParaRPr lang="en-US"/>
        </a:p>
      </dgm:t>
    </dgm:pt>
    <dgm:pt modelId="{D030A628-4B3A-4DB6-8B2D-1BB55A76056A}" type="sibTrans" cxnId="{4B0AD8D4-F833-4872-B817-7420D499BF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23D158-18FC-45AB-B5C7-AA3CDD026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Less code </a:t>
          </a:r>
        </a:p>
        <a:p>
          <a:pPr>
            <a:lnSpc>
              <a:spcPct val="100000"/>
            </a:lnSpc>
          </a:pPr>
          <a:r>
            <a:rPr lang="en-US" b="0" dirty="0"/>
            <a:t>Can I write this pipeline with less code?</a:t>
          </a:r>
        </a:p>
      </dgm:t>
    </dgm:pt>
    <dgm:pt modelId="{BCCBB302-4A65-4CF8-9292-ACA2EE5CEC98}" type="parTrans" cxnId="{4F43C1CE-4927-49C3-9A97-9D9D7187DD0F}">
      <dgm:prSet/>
      <dgm:spPr/>
      <dgm:t>
        <a:bodyPr/>
        <a:lstStyle/>
        <a:p>
          <a:endParaRPr lang="en-US"/>
        </a:p>
      </dgm:t>
    </dgm:pt>
    <dgm:pt modelId="{15F40111-4B89-4555-B7AE-F9E4B3E58D66}" type="sibTrans" cxnId="{4F43C1CE-4927-49C3-9A97-9D9D7187DD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AA8B67-01B2-4018-9DE4-4876B12962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Duplication</a:t>
          </a:r>
        </a:p>
        <a:p>
          <a:pPr>
            <a:lnSpc>
              <a:spcPct val="100000"/>
            </a:lnSpc>
          </a:pPr>
          <a:r>
            <a:rPr lang="en-US" dirty="0"/>
            <a:t>Is duplication needed?</a:t>
          </a:r>
        </a:p>
      </dgm:t>
    </dgm:pt>
    <dgm:pt modelId="{BC92B310-952D-434C-88FB-B1599DE9A38B}" type="parTrans" cxnId="{2B80D6E8-78B1-4230-A19E-5A910449C760}">
      <dgm:prSet/>
      <dgm:spPr/>
      <dgm:t>
        <a:bodyPr/>
        <a:lstStyle/>
        <a:p>
          <a:endParaRPr lang="en-US"/>
        </a:p>
      </dgm:t>
    </dgm:pt>
    <dgm:pt modelId="{BCF9A967-B4F2-4CD2-AC46-7EB384931727}" type="sibTrans" cxnId="{2B80D6E8-78B1-4230-A19E-5A910449C7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1A1593-ADB7-4BE1-BA25-84D039F2E0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Reusability</a:t>
          </a:r>
        </a:p>
        <a:p>
          <a:pPr>
            <a:lnSpc>
              <a:spcPct val="100000"/>
            </a:lnSpc>
          </a:pPr>
          <a:r>
            <a:rPr lang="en-US" dirty="0"/>
            <a:t>Should I refactor?</a:t>
          </a:r>
        </a:p>
      </dgm:t>
    </dgm:pt>
    <dgm:pt modelId="{A3F624DB-032E-4685-8D08-A8BEC0EE608C}" type="parTrans" cxnId="{64AB04EF-2613-45F3-98CF-E57F29E2F793}">
      <dgm:prSet/>
      <dgm:spPr/>
      <dgm:t>
        <a:bodyPr/>
        <a:lstStyle/>
        <a:p>
          <a:endParaRPr lang="en-US"/>
        </a:p>
      </dgm:t>
    </dgm:pt>
    <dgm:pt modelId="{BDC8F0F6-7C86-4D8C-BAB6-E137EE9D20A2}" type="sibTrans" cxnId="{64AB04EF-2613-45F3-98CF-E57F29E2F793}">
      <dgm:prSet/>
      <dgm:spPr/>
      <dgm:t>
        <a:bodyPr/>
        <a:lstStyle/>
        <a:p>
          <a:endParaRPr lang="en-US"/>
        </a:p>
      </dgm:t>
    </dgm:pt>
    <dgm:pt modelId="{52334280-E2DE-4354-B41D-A7114F8975A5}" type="pres">
      <dgm:prSet presAssocID="{2394C39A-2BB2-4CBA-9CE7-F1303FA7E18A}" presName="root" presStyleCnt="0">
        <dgm:presLayoutVars>
          <dgm:dir/>
          <dgm:resizeHandles val="exact"/>
        </dgm:presLayoutVars>
      </dgm:prSet>
      <dgm:spPr/>
    </dgm:pt>
    <dgm:pt modelId="{8271FAB5-BA1B-4DAE-8836-79D91B4ED686}" type="pres">
      <dgm:prSet presAssocID="{2394C39A-2BB2-4CBA-9CE7-F1303FA7E18A}" presName="container" presStyleCnt="0">
        <dgm:presLayoutVars>
          <dgm:dir/>
          <dgm:resizeHandles val="exact"/>
        </dgm:presLayoutVars>
      </dgm:prSet>
      <dgm:spPr/>
    </dgm:pt>
    <dgm:pt modelId="{15B5A016-9F96-48A2-88B4-5FE979763CE3}" type="pres">
      <dgm:prSet presAssocID="{7FE9290E-6DC5-4F76-9A40-DAC9DCB18336}" presName="compNode" presStyleCnt="0"/>
      <dgm:spPr/>
    </dgm:pt>
    <dgm:pt modelId="{8EF24D49-49A7-414E-BE8A-0E013B93B250}" type="pres">
      <dgm:prSet presAssocID="{7FE9290E-6DC5-4F76-9A40-DAC9DCB18336}" presName="iconBgRect" presStyleLbl="bgShp" presStyleIdx="0" presStyleCnt="4"/>
      <dgm:spPr/>
    </dgm:pt>
    <dgm:pt modelId="{3FD1011C-3B6F-4A63-862F-9C2E21A65376}" type="pres">
      <dgm:prSet presAssocID="{7FE9290E-6DC5-4F76-9A40-DAC9DCB183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A452355-7F1B-4FFC-8B5E-FA3A1CB6538C}" type="pres">
      <dgm:prSet presAssocID="{7FE9290E-6DC5-4F76-9A40-DAC9DCB18336}" presName="spaceRect" presStyleCnt="0"/>
      <dgm:spPr/>
    </dgm:pt>
    <dgm:pt modelId="{F5B690A0-B660-4EAA-A301-B6CDC0F32BFA}" type="pres">
      <dgm:prSet presAssocID="{7FE9290E-6DC5-4F76-9A40-DAC9DCB18336}" presName="textRect" presStyleLbl="revTx" presStyleIdx="0" presStyleCnt="4">
        <dgm:presLayoutVars>
          <dgm:chMax val="1"/>
          <dgm:chPref val="1"/>
        </dgm:presLayoutVars>
      </dgm:prSet>
      <dgm:spPr/>
    </dgm:pt>
    <dgm:pt modelId="{D05B284E-8780-442F-99BF-A6A4EC8E0220}" type="pres">
      <dgm:prSet presAssocID="{D030A628-4B3A-4DB6-8B2D-1BB55A76056A}" presName="sibTrans" presStyleLbl="sibTrans2D1" presStyleIdx="0" presStyleCnt="0"/>
      <dgm:spPr/>
    </dgm:pt>
    <dgm:pt modelId="{C5A3A3C4-7A84-4046-83F7-9E683407FBD4}" type="pres">
      <dgm:prSet presAssocID="{CF23D158-18FC-45AB-B5C7-AA3CDD026604}" presName="compNode" presStyleCnt="0"/>
      <dgm:spPr/>
    </dgm:pt>
    <dgm:pt modelId="{08D21071-FB20-4DBB-9F0D-774A15096290}" type="pres">
      <dgm:prSet presAssocID="{CF23D158-18FC-45AB-B5C7-AA3CDD026604}" presName="iconBgRect" presStyleLbl="bgShp" presStyleIdx="1" presStyleCnt="4"/>
      <dgm:spPr/>
    </dgm:pt>
    <dgm:pt modelId="{C54FC8A8-3C56-440F-8DF0-EE04D4C2895F}" type="pres">
      <dgm:prSet presAssocID="{CF23D158-18FC-45AB-B5C7-AA3CDD0266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4C86B31-41FB-4C8E-85F3-5B1A37AE9B9F}" type="pres">
      <dgm:prSet presAssocID="{CF23D158-18FC-45AB-B5C7-AA3CDD026604}" presName="spaceRect" presStyleCnt="0"/>
      <dgm:spPr/>
    </dgm:pt>
    <dgm:pt modelId="{2243DDE6-02E1-47A7-AE65-C8A35B8192D7}" type="pres">
      <dgm:prSet presAssocID="{CF23D158-18FC-45AB-B5C7-AA3CDD026604}" presName="textRect" presStyleLbl="revTx" presStyleIdx="1" presStyleCnt="4">
        <dgm:presLayoutVars>
          <dgm:chMax val="1"/>
          <dgm:chPref val="1"/>
        </dgm:presLayoutVars>
      </dgm:prSet>
      <dgm:spPr/>
    </dgm:pt>
    <dgm:pt modelId="{4D750FE1-17B5-4EEE-9CAF-36F3AB08F5A0}" type="pres">
      <dgm:prSet presAssocID="{15F40111-4B89-4555-B7AE-F9E4B3E58D66}" presName="sibTrans" presStyleLbl="sibTrans2D1" presStyleIdx="0" presStyleCnt="0"/>
      <dgm:spPr/>
    </dgm:pt>
    <dgm:pt modelId="{00B33E04-CC14-4F02-8E40-A20274AD64C8}" type="pres">
      <dgm:prSet presAssocID="{16AA8B67-01B2-4018-9DE4-4876B12962C1}" presName="compNode" presStyleCnt="0"/>
      <dgm:spPr/>
    </dgm:pt>
    <dgm:pt modelId="{2FB5FCC3-62E0-4FFE-AF81-0A8861F94573}" type="pres">
      <dgm:prSet presAssocID="{16AA8B67-01B2-4018-9DE4-4876B12962C1}" presName="iconBgRect" presStyleLbl="bgShp" presStyleIdx="2" presStyleCnt="4"/>
      <dgm:spPr/>
    </dgm:pt>
    <dgm:pt modelId="{2F02BB25-8EB9-47BD-8C03-466EE04824ED}" type="pres">
      <dgm:prSet presAssocID="{16AA8B67-01B2-4018-9DE4-4876B12962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779E130-EA6A-4ACE-9A46-C9A662D646F5}" type="pres">
      <dgm:prSet presAssocID="{16AA8B67-01B2-4018-9DE4-4876B12962C1}" presName="spaceRect" presStyleCnt="0"/>
      <dgm:spPr/>
    </dgm:pt>
    <dgm:pt modelId="{34B56242-AEA2-4997-B5A3-1624058878A3}" type="pres">
      <dgm:prSet presAssocID="{16AA8B67-01B2-4018-9DE4-4876B12962C1}" presName="textRect" presStyleLbl="revTx" presStyleIdx="2" presStyleCnt="4">
        <dgm:presLayoutVars>
          <dgm:chMax val="1"/>
          <dgm:chPref val="1"/>
        </dgm:presLayoutVars>
      </dgm:prSet>
      <dgm:spPr/>
    </dgm:pt>
    <dgm:pt modelId="{D8EE1FE7-6003-4773-A045-E58C3A0E5CB8}" type="pres">
      <dgm:prSet presAssocID="{BCF9A967-B4F2-4CD2-AC46-7EB384931727}" presName="sibTrans" presStyleLbl="sibTrans2D1" presStyleIdx="0" presStyleCnt="0"/>
      <dgm:spPr/>
    </dgm:pt>
    <dgm:pt modelId="{0A34F531-9D87-4F98-BD82-C9C9503D16ED}" type="pres">
      <dgm:prSet presAssocID="{001A1593-ADB7-4BE1-BA25-84D039F2E0D5}" presName="compNode" presStyleCnt="0"/>
      <dgm:spPr/>
    </dgm:pt>
    <dgm:pt modelId="{E1DE5506-47EB-4038-87E9-F9A90FACFD4F}" type="pres">
      <dgm:prSet presAssocID="{001A1593-ADB7-4BE1-BA25-84D039F2E0D5}" presName="iconBgRect" presStyleLbl="bgShp" presStyleIdx="3" presStyleCnt="4"/>
      <dgm:spPr/>
    </dgm:pt>
    <dgm:pt modelId="{EFFF2D75-1E55-4B0A-87B4-236BF5817603}" type="pres">
      <dgm:prSet presAssocID="{001A1593-ADB7-4BE1-BA25-84D039F2E0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F9B6B7BE-3A5F-4602-89F4-CA86E2C92B14}" type="pres">
      <dgm:prSet presAssocID="{001A1593-ADB7-4BE1-BA25-84D039F2E0D5}" presName="spaceRect" presStyleCnt="0"/>
      <dgm:spPr/>
    </dgm:pt>
    <dgm:pt modelId="{8193FC0E-61B2-4F4C-9541-86783DDA52B2}" type="pres">
      <dgm:prSet presAssocID="{001A1593-ADB7-4BE1-BA25-84D039F2E0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6F1701-5B9A-451D-8F9C-3E4B34641760}" type="presOf" srcId="{15F40111-4B89-4555-B7AE-F9E4B3E58D66}" destId="{4D750FE1-17B5-4EEE-9CAF-36F3AB08F5A0}" srcOrd="0" destOrd="0" presId="urn:microsoft.com/office/officeart/2018/2/layout/IconCircleList"/>
    <dgm:cxn modelId="{766E1F2F-0951-4CA4-B100-DB0BDECA8637}" type="presOf" srcId="{BCF9A967-B4F2-4CD2-AC46-7EB384931727}" destId="{D8EE1FE7-6003-4773-A045-E58C3A0E5CB8}" srcOrd="0" destOrd="0" presId="urn:microsoft.com/office/officeart/2018/2/layout/IconCircleList"/>
    <dgm:cxn modelId="{3F4BE034-4852-48E8-9A01-6B6FDFEA488C}" type="presOf" srcId="{7FE9290E-6DC5-4F76-9A40-DAC9DCB18336}" destId="{F5B690A0-B660-4EAA-A301-B6CDC0F32BFA}" srcOrd="0" destOrd="0" presId="urn:microsoft.com/office/officeart/2018/2/layout/IconCircleList"/>
    <dgm:cxn modelId="{E4966152-968E-419B-998D-30146F6BC667}" type="presOf" srcId="{001A1593-ADB7-4BE1-BA25-84D039F2E0D5}" destId="{8193FC0E-61B2-4F4C-9541-86783DDA52B2}" srcOrd="0" destOrd="0" presId="urn:microsoft.com/office/officeart/2018/2/layout/IconCircleList"/>
    <dgm:cxn modelId="{E6EDFB9B-A060-4561-914B-9A7922197768}" type="presOf" srcId="{CF23D158-18FC-45AB-B5C7-AA3CDD026604}" destId="{2243DDE6-02E1-47A7-AE65-C8A35B8192D7}" srcOrd="0" destOrd="0" presId="urn:microsoft.com/office/officeart/2018/2/layout/IconCircleList"/>
    <dgm:cxn modelId="{BAEF4DB8-19DC-44F6-87A7-D0B4C3C0412F}" type="presOf" srcId="{D030A628-4B3A-4DB6-8B2D-1BB55A76056A}" destId="{D05B284E-8780-442F-99BF-A6A4EC8E0220}" srcOrd="0" destOrd="0" presId="urn:microsoft.com/office/officeart/2018/2/layout/IconCircleList"/>
    <dgm:cxn modelId="{516C22BB-A71E-4AC3-B363-FF9BAE6A1ED8}" type="presOf" srcId="{2394C39A-2BB2-4CBA-9CE7-F1303FA7E18A}" destId="{52334280-E2DE-4354-B41D-A7114F8975A5}" srcOrd="0" destOrd="0" presId="urn:microsoft.com/office/officeart/2018/2/layout/IconCircleList"/>
    <dgm:cxn modelId="{4F43C1CE-4927-49C3-9A97-9D9D7187DD0F}" srcId="{2394C39A-2BB2-4CBA-9CE7-F1303FA7E18A}" destId="{CF23D158-18FC-45AB-B5C7-AA3CDD026604}" srcOrd="1" destOrd="0" parTransId="{BCCBB302-4A65-4CF8-9292-ACA2EE5CEC98}" sibTransId="{15F40111-4B89-4555-B7AE-F9E4B3E58D66}"/>
    <dgm:cxn modelId="{0C5298D2-0100-4527-A6A9-940994E54258}" type="presOf" srcId="{16AA8B67-01B2-4018-9DE4-4876B12962C1}" destId="{34B56242-AEA2-4997-B5A3-1624058878A3}" srcOrd="0" destOrd="0" presId="urn:microsoft.com/office/officeart/2018/2/layout/IconCircleList"/>
    <dgm:cxn modelId="{4B0AD8D4-F833-4872-B817-7420D499BF9B}" srcId="{2394C39A-2BB2-4CBA-9CE7-F1303FA7E18A}" destId="{7FE9290E-6DC5-4F76-9A40-DAC9DCB18336}" srcOrd="0" destOrd="0" parTransId="{D30382A1-398B-405D-AAD6-F2E5F476B620}" sibTransId="{D030A628-4B3A-4DB6-8B2D-1BB55A76056A}"/>
    <dgm:cxn modelId="{2B80D6E8-78B1-4230-A19E-5A910449C760}" srcId="{2394C39A-2BB2-4CBA-9CE7-F1303FA7E18A}" destId="{16AA8B67-01B2-4018-9DE4-4876B12962C1}" srcOrd="2" destOrd="0" parTransId="{BC92B310-952D-434C-88FB-B1599DE9A38B}" sibTransId="{BCF9A967-B4F2-4CD2-AC46-7EB384931727}"/>
    <dgm:cxn modelId="{64AB04EF-2613-45F3-98CF-E57F29E2F793}" srcId="{2394C39A-2BB2-4CBA-9CE7-F1303FA7E18A}" destId="{001A1593-ADB7-4BE1-BA25-84D039F2E0D5}" srcOrd="3" destOrd="0" parTransId="{A3F624DB-032E-4685-8D08-A8BEC0EE608C}" sibTransId="{BDC8F0F6-7C86-4D8C-BAB6-E137EE9D20A2}"/>
    <dgm:cxn modelId="{048E2E1C-C89B-406E-A2B5-C0A3165150BE}" type="presParOf" srcId="{52334280-E2DE-4354-B41D-A7114F8975A5}" destId="{8271FAB5-BA1B-4DAE-8836-79D91B4ED686}" srcOrd="0" destOrd="0" presId="urn:microsoft.com/office/officeart/2018/2/layout/IconCircleList"/>
    <dgm:cxn modelId="{212E1207-A759-47F4-9C34-BB30CF598A26}" type="presParOf" srcId="{8271FAB5-BA1B-4DAE-8836-79D91B4ED686}" destId="{15B5A016-9F96-48A2-88B4-5FE979763CE3}" srcOrd="0" destOrd="0" presId="urn:microsoft.com/office/officeart/2018/2/layout/IconCircleList"/>
    <dgm:cxn modelId="{FC36CFF4-3F9D-4552-B741-7D249B78BBCF}" type="presParOf" srcId="{15B5A016-9F96-48A2-88B4-5FE979763CE3}" destId="{8EF24D49-49A7-414E-BE8A-0E013B93B250}" srcOrd="0" destOrd="0" presId="urn:microsoft.com/office/officeart/2018/2/layout/IconCircleList"/>
    <dgm:cxn modelId="{D770D06E-B88A-4FBC-817C-19480980AFCF}" type="presParOf" srcId="{15B5A016-9F96-48A2-88B4-5FE979763CE3}" destId="{3FD1011C-3B6F-4A63-862F-9C2E21A65376}" srcOrd="1" destOrd="0" presId="urn:microsoft.com/office/officeart/2018/2/layout/IconCircleList"/>
    <dgm:cxn modelId="{F403613B-37A9-4F34-9799-741A6451D409}" type="presParOf" srcId="{15B5A016-9F96-48A2-88B4-5FE979763CE3}" destId="{EA452355-7F1B-4FFC-8B5E-FA3A1CB6538C}" srcOrd="2" destOrd="0" presId="urn:microsoft.com/office/officeart/2018/2/layout/IconCircleList"/>
    <dgm:cxn modelId="{ED1CED94-FDA8-4DDF-88A4-CD443F26327A}" type="presParOf" srcId="{15B5A016-9F96-48A2-88B4-5FE979763CE3}" destId="{F5B690A0-B660-4EAA-A301-B6CDC0F32BFA}" srcOrd="3" destOrd="0" presId="urn:microsoft.com/office/officeart/2018/2/layout/IconCircleList"/>
    <dgm:cxn modelId="{294E3BA4-A4E8-4672-B9BB-76F85C88DE60}" type="presParOf" srcId="{8271FAB5-BA1B-4DAE-8836-79D91B4ED686}" destId="{D05B284E-8780-442F-99BF-A6A4EC8E0220}" srcOrd="1" destOrd="0" presId="urn:microsoft.com/office/officeart/2018/2/layout/IconCircleList"/>
    <dgm:cxn modelId="{65CCEE9A-CD30-42EC-89F9-54331347EEA1}" type="presParOf" srcId="{8271FAB5-BA1B-4DAE-8836-79D91B4ED686}" destId="{C5A3A3C4-7A84-4046-83F7-9E683407FBD4}" srcOrd="2" destOrd="0" presId="urn:microsoft.com/office/officeart/2018/2/layout/IconCircleList"/>
    <dgm:cxn modelId="{D25B160E-7F73-483E-BE36-3D74E478BF38}" type="presParOf" srcId="{C5A3A3C4-7A84-4046-83F7-9E683407FBD4}" destId="{08D21071-FB20-4DBB-9F0D-774A15096290}" srcOrd="0" destOrd="0" presId="urn:microsoft.com/office/officeart/2018/2/layout/IconCircleList"/>
    <dgm:cxn modelId="{E1DBAD19-54BB-46D0-9875-7900840F89EC}" type="presParOf" srcId="{C5A3A3C4-7A84-4046-83F7-9E683407FBD4}" destId="{C54FC8A8-3C56-440F-8DF0-EE04D4C2895F}" srcOrd="1" destOrd="0" presId="urn:microsoft.com/office/officeart/2018/2/layout/IconCircleList"/>
    <dgm:cxn modelId="{5A6902B4-A055-4865-B543-77652A75276F}" type="presParOf" srcId="{C5A3A3C4-7A84-4046-83F7-9E683407FBD4}" destId="{44C86B31-41FB-4C8E-85F3-5B1A37AE9B9F}" srcOrd="2" destOrd="0" presId="urn:microsoft.com/office/officeart/2018/2/layout/IconCircleList"/>
    <dgm:cxn modelId="{9BC7CAF2-D1C4-4C72-9A48-6103ED8DCC65}" type="presParOf" srcId="{C5A3A3C4-7A84-4046-83F7-9E683407FBD4}" destId="{2243DDE6-02E1-47A7-AE65-C8A35B8192D7}" srcOrd="3" destOrd="0" presId="urn:microsoft.com/office/officeart/2018/2/layout/IconCircleList"/>
    <dgm:cxn modelId="{6C3050EB-E3C8-4087-A591-AA4D5B32ABC9}" type="presParOf" srcId="{8271FAB5-BA1B-4DAE-8836-79D91B4ED686}" destId="{4D750FE1-17B5-4EEE-9CAF-36F3AB08F5A0}" srcOrd="3" destOrd="0" presId="urn:microsoft.com/office/officeart/2018/2/layout/IconCircleList"/>
    <dgm:cxn modelId="{54962753-4CDF-49E9-8FDC-5781C6AF04B7}" type="presParOf" srcId="{8271FAB5-BA1B-4DAE-8836-79D91B4ED686}" destId="{00B33E04-CC14-4F02-8E40-A20274AD64C8}" srcOrd="4" destOrd="0" presId="urn:microsoft.com/office/officeart/2018/2/layout/IconCircleList"/>
    <dgm:cxn modelId="{1FC8589E-C27F-4B43-A787-98F0DF339442}" type="presParOf" srcId="{00B33E04-CC14-4F02-8E40-A20274AD64C8}" destId="{2FB5FCC3-62E0-4FFE-AF81-0A8861F94573}" srcOrd="0" destOrd="0" presId="urn:microsoft.com/office/officeart/2018/2/layout/IconCircleList"/>
    <dgm:cxn modelId="{1F52C0DC-0C3A-4359-BD34-56AAAC5DCBCD}" type="presParOf" srcId="{00B33E04-CC14-4F02-8E40-A20274AD64C8}" destId="{2F02BB25-8EB9-47BD-8C03-466EE04824ED}" srcOrd="1" destOrd="0" presId="urn:microsoft.com/office/officeart/2018/2/layout/IconCircleList"/>
    <dgm:cxn modelId="{E520CD86-6128-42BB-8EEB-606D1936EC12}" type="presParOf" srcId="{00B33E04-CC14-4F02-8E40-A20274AD64C8}" destId="{C779E130-EA6A-4ACE-9A46-C9A662D646F5}" srcOrd="2" destOrd="0" presId="urn:microsoft.com/office/officeart/2018/2/layout/IconCircleList"/>
    <dgm:cxn modelId="{BAAB04FF-1ED7-4EC4-A001-F47D65FCC902}" type="presParOf" srcId="{00B33E04-CC14-4F02-8E40-A20274AD64C8}" destId="{34B56242-AEA2-4997-B5A3-1624058878A3}" srcOrd="3" destOrd="0" presId="urn:microsoft.com/office/officeart/2018/2/layout/IconCircleList"/>
    <dgm:cxn modelId="{982FE03A-9D45-42AB-8545-061885AB3338}" type="presParOf" srcId="{8271FAB5-BA1B-4DAE-8836-79D91B4ED686}" destId="{D8EE1FE7-6003-4773-A045-E58C3A0E5CB8}" srcOrd="5" destOrd="0" presId="urn:microsoft.com/office/officeart/2018/2/layout/IconCircleList"/>
    <dgm:cxn modelId="{992A9DDC-7DAE-44FE-AA14-DD854EB202DC}" type="presParOf" srcId="{8271FAB5-BA1B-4DAE-8836-79D91B4ED686}" destId="{0A34F531-9D87-4F98-BD82-C9C9503D16ED}" srcOrd="6" destOrd="0" presId="urn:microsoft.com/office/officeart/2018/2/layout/IconCircleList"/>
    <dgm:cxn modelId="{7AF7BE4B-C3A1-42D2-ABA7-BF2C70D90BEF}" type="presParOf" srcId="{0A34F531-9D87-4F98-BD82-C9C9503D16ED}" destId="{E1DE5506-47EB-4038-87E9-F9A90FACFD4F}" srcOrd="0" destOrd="0" presId="urn:microsoft.com/office/officeart/2018/2/layout/IconCircleList"/>
    <dgm:cxn modelId="{AABA6804-C899-485B-A52A-8CE9A6D93666}" type="presParOf" srcId="{0A34F531-9D87-4F98-BD82-C9C9503D16ED}" destId="{EFFF2D75-1E55-4B0A-87B4-236BF5817603}" srcOrd="1" destOrd="0" presId="urn:microsoft.com/office/officeart/2018/2/layout/IconCircleList"/>
    <dgm:cxn modelId="{C5BC8E27-5016-4255-880F-B5E9EE8F89B4}" type="presParOf" srcId="{0A34F531-9D87-4F98-BD82-C9C9503D16ED}" destId="{F9B6B7BE-3A5F-4602-89F4-CA86E2C92B14}" srcOrd="2" destOrd="0" presId="urn:microsoft.com/office/officeart/2018/2/layout/IconCircleList"/>
    <dgm:cxn modelId="{231157E5-2D20-4C83-BEB3-DD350D93322B}" type="presParOf" srcId="{0A34F531-9D87-4F98-BD82-C9C9503D16ED}" destId="{8193FC0E-61B2-4F4C-9541-86783DDA52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388595-DD1C-451C-87A4-3533A0FF141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AA4FF-C52C-4DC7-977D-7BB3C4C2C5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Parameters &amp; Variables</a:t>
          </a:r>
          <a:r>
            <a:rPr lang="en-US" sz="2200" dirty="0"/>
            <a:t> </a:t>
          </a:r>
        </a:p>
        <a:p>
          <a:pPr>
            <a:lnSpc>
              <a:spcPct val="100000"/>
            </a:lnSpc>
          </a:pPr>
          <a:r>
            <a:rPr lang="en-US" sz="2200" dirty="0" err="1"/>
            <a:t>Utilise</a:t>
          </a:r>
          <a:r>
            <a:rPr lang="en-US" sz="2200" dirty="0"/>
            <a:t> the use of parameters and variables</a:t>
          </a:r>
        </a:p>
      </dgm:t>
    </dgm:pt>
    <dgm:pt modelId="{75EB2F65-5F73-44B6-BDFE-6BE7EEC04A2A}" type="parTrans" cxnId="{1B59DAD1-25A9-4C7E-A042-85E875931CC1}">
      <dgm:prSet/>
      <dgm:spPr/>
      <dgm:t>
        <a:bodyPr/>
        <a:lstStyle/>
        <a:p>
          <a:endParaRPr lang="en-US"/>
        </a:p>
      </dgm:t>
    </dgm:pt>
    <dgm:pt modelId="{545FE883-39A3-4CBA-B61A-33C7AEC8EEC0}" type="sibTrans" cxnId="{1B59DAD1-25A9-4C7E-A042-85E875931C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83301C-E32B-46AE-A705-BFCBF80938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Avoid duplication </a:t>
          </a:r>
        </a:p>
        <a:p>
          <a:pPr>
            <a:lnSpc>
              <a:spcPct val="100000"/>
            </a:lnSpc>
          </a:pPr>
          <a:r>
            <a:rPr lang="en-US" sz="2200" dirty="0"/>
            <a:t>Don’t copy &amp; paste</a:t>
          </a:r>
        </a:p>
      </dgm:t>
    </dgm:pt>
    <dgm:pt modelId="{BF8195A0-9E02-45F2-9401-E877B17E5D3B}" type="parTrans" cxnId="{058FABB7-0285-4E77-AAD5-81D12A9216B8}">
      <dgm:prSet/>
      <dgm:spPr/>
      <dgm:t>
        <a:bodyPr/>
        <a:lstStyle/>
        <a:p>
          <a:endParaRPr lang="en-US"/>
        </a:p>
      </dgm:t>
    </dgm:pt>
    <dgm:pt modelId="{56D70871-CF5D-4300-8563-5B8987FE3082}" type="sibTrans" cxnId="{058FABB7-0285-4E77-AAD5-81D12A9216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2F882C-67EB-4DC9-892F-8896C60D4C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Expressions </a:t>
          </a:r>
        </a:p>
        <a:p>
          <a:pPr>
            <a:lnSpc>
              <a:spcPct val="100000"/>
            </a:lnSpc>
          </a:pPr>
          <a:r>
            <a:rPr lang="en-US" sz="2200" dirty="0"/>
            <a:t>Create expressions and conditions within your pipeline </a:t>
          </a:r>
        </a:p>
      </dgm:t>
    </dgm:pt>
    <dgm:pt modelId="{3072E410-6BD0-4F34-81FF-AED7616A6C38}" type="parTrans" cxnId="{0606CF0B-FD49-4868-85DB-80856D094078}">
      <dgm:prSet/>
      <dgm:spPr/>
      <dgm:t>
        <a:bodyPr/>
        <a:lstStyle/>
        <a:p>
          <a:endParaRPr lang="en-US"/>
        </a:p>
      </dgm:t>
    </dgm:pt>
    <dgm:pt modelId="{B570B068-5414-4F16-824E-6E0EBD517EA6}" type="sibTrans" cxnId="{0606CF0B-FD49-4868-85DB-80856D0940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F9273B-CFEB-4F51-8764-20DA28B26A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dirty="0"/>
            <a:t>Templating</a:t>
          </a:r>
        </a:p>
        <a:p>
          <a:pPr>
            <a:lnSpc>
              <a:spcPct val="100000"/>
            </a:lnSpc>
          </a:pPr>
          <a:r>
            <a:rPr lang="en-US" sz="2200" dirty="0"/>
            <a:t>More on that soon </a:t>
          </a:r>
          <a:r>
            <a:rPr lang="en-US" sz="2200" dirty="0">
              <a:sym typeface="Wingdings" panose="05000000000000000000" pitchFamily="2" charset="2"/>
            </a:rPr>
            <a:t></a:t>
          </a:r>
          <a:endParaRPr lang="en-US" sz="2200" dirty="0"/>
        </a:p>
      </dgm:t>
    </dgm:pt>
    <dgm:pt modelId="{1FF50A11-3659-4ED2-AF17-F1F6052688B5}" type="parTrans" cxnId="{EC49EA17-F41D-4FB4-8EA7-E9AA4A30BEFE}">
      <dgm:prSet/>
      <dgm:spPr/>
      <dgm:t>
        <a:bodyPr/>
        <a:lstStyle/>
        <a:p>
          <a:endParaRPr lang="en-US"/>
        </a:p>
      </dgm:t>
    </dgm:pt>
    <dgm:pt modelId="{72C8F0D7-A037-4994-BD24-CD80AB0498FB}" type="sibTrans" cxnId="{EC49EA17-F41D-4FB4-8EA7-E9AA4A30BEFE}">
      <dgm:prSet/>
      <dgm:spPr/>
      <dgm:t>
        <a:bodyPr/>
        <a:lstStyle/>
        <a:p>
          <a:endParaRPr lang="en-US"/>
        </a:p>
      </dgm:t>
    </dgm:pt>
    <dgm:pt modelId="{A93CDDD4-BC35-4002-A69A-99E418103D45}" type="pres">
      <dgm:prSet presAssocID="{4E388595-DD1C-451C-87A4-3533A0FF141B}" presName="root" presStyleCnt="0">
        <dgm:presLayoutVars>
          <dgm:dir/>
          <dgm:resizeHandles val="exact"/>
        </dgm:presLayoutVars>
      </dgm:prSet>
      <dgm:spPr/>
    </dgm:pt>
    <dgm:pt modelId="{F83FE5AB-77FE-4534-9F9F-7A44A7B3D178}" type="pres">
      <dgm:prSet presAssocID="{4E388595-DD1C-451C-87A4-3533A0FF141B}" presName="container" presStyleCnt="0">
        <dgm:presLayoutVars>
          <dgm:dir/>
          <dgm:resizeHandles val="exact"/>
        </dgm:presLayoutVars>
      </dgm:prSet>
      <dgm:spPr/>
    </dgm:pt>
    <dgm:pt modelId="{A92AF4ED-2C4D-44F2-BB04-6A0E165BB5E3}" type="pres">
      <dgm:prSet presAssocID="{01AAA4FF-C52C-4DC7-977D-7BB3C4C2C531}" presName="compNode" presStyleCnt="0"/>
      <dgm:spPr/>
    </dgm:pt>
    <dgm:pt modelId="{06150C6D-D0E6-4CE7-AC52-304C6AC34615}" type="pres">
      <dgm:prSet presAssocID="{01AAA4FF-C52C-4DC7-977D-7BB3C4C2C531}" presName="iconBgRect" presStyleLbl="bgShp" presStyleIdx="0" presStyleCnt="4"/>
      <dgm:spPr/>
    </dgm:pt>
    <dgm:pt modelId="{C090216A-712A-439A-9564-D00501F34CA8}" type="pres">
      <dgm:prSet presAssocID="{01AAA4FF-C52C-4DC7-977D-7BB3C4C2C5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698471E-CC02-410B-8EEB-23EE789F30DB}" type="pres">
      <dgm:prSet presAssocID="{01AAA4FF-C52C-4DC7-977D-7BB3C4C2C531}" presName="spaceRect" presStyleCnt="0"/>
      <dgm:spPr/>
    </dgm:pt>
    <dgm:pt modelId="{F57525BC-DA23-40DB-84F9-6B5019F26879}" type="pres">
      <dgm:prSet presAssocID="{01AAA4FF-C52C-4DC7-977D-7BB3C4C2C531}" presName="textRect" presStyleLbl="revTx" presStyleIdx="0" presStyleCnt="4">
        <dgm:presLayoutVars>
          <dgm:chMax val="1"/>
          <dgm:chPref val="1"/>
        </dgm:presLayoutVars>
      </dgm:prSet>
      <dgm:spPr/>
    </dgm:pt>
    <dgm:pt modelId="{147632FB-F274-4A75-BA3D-CDEC78F3E5EE}" type="pres">
      <dgm:prSet presAssocID="{545FE883-39A3-4CBA-B61A-33C7AEC8EEC0}" presName="sibTrans" presStyleLbl="sibTrans2D1" presStyleIdx="0" presStyleCnt="0"/>
      <dgm:spPr/>
    </dgm:pt>
    <dgm:pt modelId="{7D8EE62C-81C1-4A02-A9CD-C76DA5200337}" type="pres">
      <dgm:prSet presAssocID="{4483301C-E32B-46AE-A705-BFCBF809383C}" presName="compNode" presStyleCnt="0"/>
      <dgm:spPr/>
    </dgm:pt>
    <dgm:pt modelId="{848EEBA6-295A-44B4-A9F8-197478A57E2A}" type="pres">
      <dgm:prSet presAssocID="{4483301C-E32B-46AE-A705-BFCBF809383C}" presName="iconBgRect" presStyleLbl="bgShp" presStyleIdx="1" presStyleCnt="4"/>
      <dgm:spPr/>
    </dgm:pt>
    <dgm:pt modelId="{D3E4315F-9E02-438B-9942-90D3AFD00D2C}" type="pres">
      <dgm:prSet presAssocID="{4483301C-E32B-46AE-A705-BFCBF80938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F39ABD25-2927-4A49-81CF-15DD9AA85E78}" type="pres">
      <dgm:prSet presAssocID="{4483301C-E32B-46AE-A705-BFCBF809383C}" presName="spaceRect" presStyleCnt="0"/>
      <dgm:spPr/>
    </dgm:pt>
    <dgm:pt modelId="{5EDF13D8-8512-4AB0-8DA5-3AE619F4E209}" type="pres">
      <dgm:prSet presAssocID="{4483301C-E32B-46AE-A705-BFCBF809383C}" presName="textRect" presStyleLbl="revTx" presStyleIdx="1" presStyleCnt="4">
        <dgm:presLayoutVars>
          <dgm:chMax val="1"/>
          <dgm:chPref val="1"/>
        </dgm:presLayoutVars>
      </dgm:prSet>
      <dgm:spPr/>
    </dgm:pt>
    <dgm:pt modelId="{6EA12353-040B-4008-927B-D4EB6FF30442}" type="pres">
      <dgm:prSet presAssocID="{56D70871-CF5D-4300-8563-5B8987FE3082}" presName="sibTrans" presStyleLbl="sibTrans2D1" presStyleIdx="0" presStyleCnt="0"/>
      <dgm:spPr/>
    </dgm:pt>
    <dgm:pt modelId="{3D53CE2B-B470-4E42-A831-3A2444F2EC21}" type="pres">
      <dgm:prSet presAssocID="{9D2F882C-67EB-4DC9-892F-8896C60D4CB3}" presName="compNode" presStyleCnt="0"/>
      <dgm:spPr/>
    </dgm:pt>
    <dgm:pt modelId="{2B99C601-1DDE-4151-A95B-A1B4712E9DD3}" type="pres">
      <dgm:prSet presAssocID="{9D2F882C-67EB-4DC9-892F-8896C60D4CB3}" presName="iconBgRect" presStyleLbl="bgShp" presStyleIdx="2" presStyleCnt="4"/>
      <dgm:spPr/>
    </dgm:pt>
    <dgm:pt modelId="{5C2DF911-7798-412E-A2A0-5847F93D1872}" type="pres">
      <dgm:prSet presAssocID="{9D2F882C-67EB-4DC9-892F-8896C60D4C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26FEBB2-9EEB-4C65-85C7-E8E24BC9BDC7}" type="pres">
      <dgm:prSet presAssocID="{9D2F882C-67EB-4DC9-892F-8896C60D4CB3}" presName="spaceRect" presStyleCnt="0"/>
      <dgm:spPr/>
    </dgm:pt>
    <dgm:pt modelId="{B1E4EC97-FCF4-439F-AFD9-7D47AED0F82F}" type="pres">
      <dgm:prSet presAssocID="{9D2F882C-67EB-4DC9-892F-8896C60D4CB3}" presName="textRect" presStyleLbl="revTx" presStyleIdx="2" presStyleCnt="4">
        <dgm:presLayoutVars>
          <dgm:chMax val="1"/>
          <dgm:chPref val="1"/>
        </dgm:presLayoutVars>
      </dgm:prSet>
      <dgm:spPr/>
    </dgm:pt>
    <dgm:pt modelId="{C6499C1B-B754-4E99-B9FC-8EA0892964AB}" type="pres">
      <dgm:prSet presAssocID="{B570B068-5414-4F16-824E-6E0EBD517EA6}" presName="sibTrans" presStyleLbl="sibTrans2D1" presStyleIdx="0" presStyleCnt="0"/>
      <dgm:spPr/>
    </dgm:pt>
    <dgm:pt modelId="{E8A935AB-52E0-476A-A2B1-4EC82789E9BD}" type="pres">
      <dgm:prSet presAssocID="{42F9273B-CFEB-4F51-8764-20DA28B26A13}" presName="compNode" presStyleCnt="0"/>
      <dgm:spPr/>
    </dgm:pt>
    <dgm:pt modelId="{541182CF-BA60-4817-A5E0-7F603B00F7D9}" type="pres">
      <dgm:prSet presAssocID="{42F9273B-CFEB-4F51-8764-20DA28B26A13}" presName="iconBgRect" presStyleLbl="bgShp" presStyleIdx="3" presStyleCnt="4"/>
      <dgm:spPr/>
    </dgm:pt>
    <dgm:pt modelId="{2BF3C56C-8298-48FB-B3BB-C98A85F536F7}" type="pres">
      <dgm:prSet presAssocID="{42F9273B-CFEB-4F51-8764-20DA28B26A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81D41D42-00AE-4EAA-AFA3-56814BD47F5B}" type="pres">
      <dgm:prSet presAssocID="{42F9273B-CFEB-4F51-8764-20DA28B26A13}" presName="spaceRect" presStyleCnt="0"/>
      <dgm:spPr/>
    </dgm:pt>
    <dgm:pt modelId="{8F7FEAB3-1F49-4C56-ABE7-A79144335180}" type="pres">
      <dgm:prSet presAssocID="{42F9273B-CFEB-4F51-8764-20DA28B26A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06CF0B-FD49-4868-85DB-80856D094078}" srcId="{4E388595-DD1C-451C-87A4-3533A0FF141B}" destId="{9D2F882C-67EB-4DC9-892F-8896C60D4CB3}" srcOrd="2" destOrd="0" parTransId="{3072E410-6BD0-4F34-81FF-AED7616A6C38}" sibTransId="{B570B068-5414-4F16-824E-6E0EBD517EA6}"/>
    <dgm:cxn modelId="{EC49EA17-F41D-4FB4-8EA7-E9AA4A30BEFE}" srcId="{4E388595-DD1C-451C-87A4-3533A0FF141B}" destId="{42F9273B-CFEB-4F51-8764-20DA28B26A13}" srcOrd="3" destOrd="0" parTransId="{1FF50A11-3659-4ED2-AF17-F1F6052688B5}" sibTransId="{72C8F0D7-A037-4994-BD24-CD80AB0498FB}"/>
    <dgm:cxn modelId="{E8688A21-62D7-4016-97B3-A28888390FB7}" type="presOf" srcId="{4483301C-E32B-46AE-A705-BFCBF809383C}" destId="{5EDF13D8-8512-4AB0-8DA5-3AE619F4E209}" srcOrd="0" destOrd="0" presId="urn:microsoft.com/office/officeart/2018/2/layout/IconCircleList"/>
    <dgm:cxn modelId="{3A07AD23-314E-4AC2-9165-94DB56249AC6}" type="presOf" srcId="{545FE883-39A3-4CBA-B61A-33C7AEC8EEC0}" destId="{147632FB-F274-4A75-BA3D-CDEC78F3E5EE}" srcOrd="0" destOrd="0" presId="urn:microsoft.com/office/officeart/2018/2/layout/IconCircleList"/>
    <dgm:cxn modelId="{84FFD766-4662-44BE-A8DF-B958FE3CCC24}" type="presOf" srcId="{B570B068-5414-4F16-824E-6E0EBD517EA6}" destId="{C6499C1B-B754-4E99-B9FC-8EA0892964AB}" srcOrd="0" destOrd="0" presId="urn:microsoft.com/office/officeart/2018/2/layout/IconCircleList"/>
    <dgm:cxn modelId="{83986867-F6DF-4158-A06D-E9F3E6A5E594}" type="presOf" srcId="{56D70871-CF5D-4300-8563-5B8987FE3082}" destId="{6EA12353-040B-4008-927B-D4EB6FF30442}" srcOrd="0" destOrd="0" presId="urn:microsoft.com/office/officeart/2018/2/layout/IconCircleList"/>
    <dgm:cxn modelId="{AF601C8C-4E0A-415C-9FDB-B5EF81EB83D7}" type="presOf" srcId="{9D2F882C-67EB-4DC9-892F-8896C60D4CB3}" destId="{B1E4EC97-FCF4-439F-AFD9-7D47AED0F82F}" srcOrd="0" destOrd="0" presId="urn:microsoft.com/office/officeart/2018/2/layout/IconCircleList"/>
    <dgm:cxn modelId="{E14C4AAD-44F5-45FB-BE04-120C18DA79F7}" type="presOf" srcId="{4E388595-DD1C-451C-87A4-3533A0FF141B}" destId="{A93CDDD4-BC35-4002-A69A-99E418103D45}" srcOrd="0" destOrd="0" presId="urn:microsoft.com/office/officeart/2018/2/layout/IconCircleList"/>
    <dgm:cxn modelId="{D6AE67AE-1B19-4D99-9817-D87AB9961B54}" type="presOf" srcId="{01AAA4FF-C52C-4DC7-977D-7BB3C4C2C531}" destId="{F57525BC-DA23-40DB-84F9-6B5019F26879}" srcOrd="0" destOrd="0" presId="urn:microsoft.com/office/officeart/2018/2/layout/IconCircleList"/>
    <dgm:cxn modelId="{058FABB7-0285-4E77-AAD5-81D12A9216B8}" srcId="{4E388595-DD1C-451C-87A4-3533A0FF141B}" destId="{4483301C-E32B-46AE-A705-BFCBF809383C}" srcOrd="1" destOrd="0" parTransId="{BF8195A0-9E02-45F2-9401-E877B17E5D3B}" sibTransId="{56D70871-CF5D-4300-8563-5B8987FE3082}"/>
    <dgm:cxn modelId="{AFE553D0-A7CA-40D0-B3DA-6CFADC037F8C}" type="presOf" srcId="{42F9273B-CFEB-4F51-8764-20DA28B26A13}" destId="{8F7FEAB3-1F49-4C56-ABE7-A79144335180}" srcOrd="0" destOrd="0" presId="urn:microsoft.com/office/officeart/2018/2/layout/IconCircleList"/>
    <dgm:cxn modelId="{1B59DAD1-25A9-4C7E-A042-85E875931CC1}" srcId="{4E388595-DD1C-451C-87A4-3533A0FF141B}" destId="{01AAA4FF-C52C-4DC7-977D-7BB3C4C2C531}" srcOrd="0" destOrd="0" parTransId="{75EB2F65-5F73-44B6-BDFE-6BE7EEC04A2A}" sibTransId="{545FE883-39A3-4CBA-B61A-33C7AEC8EEC0}"/>
    <dgm:cxn modelId="{5D44D917-F6BE-4204-A457-ABAB7F339452}" type="presParOf" srcId="{A93CDDD4-BC35-4002-A69A-99E418103D45}" destId="{F83FE5AB-77FE-4534-9F9F-7A44A7B3D178}" srcOrd="0" destOrd="0" presId="urn:microsoft.com/office/officeart/2018/2/layout/IconCircleList"/>
    <dgm:cxn modelId="{6F87A18B-64D7-4524-B450-FA98EEED014D}" type="presParOf" srcId="{F83FE5AB-77FE-4534-9F9F-7A44A7B3D178}" destId="{A92AF4ED-2C4D-44F2-BB04-6A0E165BB5E3}" srcOrd="0" destOrd="0" presId="urn:microsoft.com/office/officeart/2018/2/layout/IconCircleList"/>
    <dgm:cxn modelId="{69E7002D-3861-406B-A573-FED7D5A005C5}" type="presParOf" srcId="{A92AF4ED-2C4D-44F2-BB04-6A0E165BB5E3}" destId="{06150C6D-D0E6-4CE7-AC52-304C6AC34615}" srcOrd="0" destOrd="0" presId="urn:microsoft.com/office/officeart/2018/2/layout/IconCircleList"/>
    <dgm:cxn modelId="{D8B20F28-BC7E-431F-823A-F7A1B8DCCD10}" type="presParOf" srcId="{A92AF4ED-2C4D-44F2-BB04-6A0E165BB5E3}" destId="{C090216A-712A-439A-9564-D00501F34CA8}" srcOrd="1" destOrd="0" presId="urn:microsoft.com/office/officeart/2018/2/layout/IconCircleList"/>
    <dgm:cxn modelId="{0709A631-B358-40F7-802A-7E6D95672FE7}" type="presParOf" srcId="{A92AF4ED-2C4D-44F2-BB04-6A0E165BB5E3}" destId="{C698471E-CC02-410B-8EEB-23EE789F30DB}" srcOrd="2" destOrd="0" presId="urn:microsoft.com/office/officeart/2018/2/layout/IconCircleList"/>
    <dgm:cxn modelId="{061C3308-6EA2-43CD-B97E-2797CDDC0916}" type="presParOf" srcId="{A92AF4ED-2C4D-44F2-BB04-6A0E165BB5E3}" destId="{F57525BC-DA23-40DB-84F9-6B5019F26879}" srcOrd="3" destOrd="0" presId="urn:microsoft.com/office/officeart/2018/2/layout/IconCircleList"/>
    <dgm:cxn modelId="{8ABFA116-A2C2-48C1-B800-B79B6423CA1D}" type="presParOf" srcId="{F83FE5AB-77FE-4534-9F9F-7A44A7B3D178}" destId="{147632FB-F274-4A75-BA3D-CDEC78F3E5EE}" srcOrd="1" destOrd="0" presId="urn:microsoft.com/office/officeart/2018/2/layout/IconCircleList"/>
    <dgm:cxn modelId="{B5290CE0-91CA-4406-8AF7-5B02C76F1C65}" type="presParOf" srcId="{F83FE5AB-77FE-4534-9F9F-7A44A7B3D178}" destId="{7D8EE62C-81C1-4A02-A9CD-C76DA5200337}" srcOrd="2" destOrd="0" presId="urn:microsoft.com/office/officeart/2018/2/layout/IconCircleList"/>
    <dgm:cxn modelId="{C892E0C6-352C-4DFD-AAA3-AAB15E8559AA}" type="presParOf" srcId="{7D8EE62C-81C1-4A02-A9CD-C76DA5200337}" destId="{848EEBA6-295A-44B4-A9F8-197478A57E2A}" srcOrd="0" destOrd="0" presId="urn:microsoft.com/office/officeart/2018/2/layout/IconCircleList"/>
    <dgm:cxn modelId="{FE989E93-7EFE-4660-9C48-0DAF1D6CB970}" type="presParOf" srcId="{7D8EE62C-81C1-4A02-A9CD-C76DA5200337}" destId="{D3E4315F-9E02-438B-9942-90D3AFD00D2C}" srcOrd="1" destOrd="0" presId="urn:microsoft.com/office/officeart/2018/2/layout/IconCircleList"/>
    <dgm:cxn modelId="{4D5CFA4D-2151-45B1-B855-44E8B7D64906}" type="presParOf" srcId="{7D8EE62C-81C1-4A02-A9CD-C76DA5200337}" destId="{F39ABD25-2927-4A49-81CF-15DD9AA85E78}" srcOrd="2" destOrd="0" presId="urn:microsoft.com/office/officeart/2018/2/layout/IconCircleList"/>
    <dgm:cxn modelId="{B5E45A91-FCAA-4829-B5DC-12D91478A373}" type="presParOf" srcId="{7D8EE62C-81C1-4A02-A9CD-C76DA5200337}" destId="{5EDF13D8-8512-4AB0-8DA5-3AE619F4E209}" srcOrd="3" destOrd="0" presId="urn:microsoft.com/office/officeart/2018/2/layout/IconCircleList"/>
    <dgm:cxn modelId="{BF8142FD-944D-4CC9-AA9B-F4D6B009ACA0}" type="presParOf" srcId="{F83FE5AB-77FE-4534-9F9F-7A44A7B3D178}" destId="{6EA12353-040B-4008-927B-D4EB6FF30442}" srcOrd="3" destOrd="0" presId="urn:microsoft.com/office/officeart/2018/2/layout/IconCircleList"/>
    <dgm:cxn modelId="{C3F7529A-4BF7-4B8A-B599-58DF3C7FE391}" type="presParOf" srcId="{F83FE5AB-77FE-4534-9F9F-7A44A7B3D178}" destId="{3D53CE2B-B470-4E42-A831-3A2444F2EC21}" srcOrd="4" destOrd="0" presId="urn:microsoft.com/office/officeart/2018/2/layout/IconCircleList"/>
    <dgm:cxn modelId="{A851434E-09A0-4821-8D84-0BA5FC10A174}" type="presParOf" srcId="{3D53CE2B-B470-4E42-A831-3A2444F2EC21}" destId="{2B99C601-1DDE-4151-A95B-A1B4712E9DD3}" srcOrd="0" destOrd="0" presId="urn:microsoft.com/office/officeart/2018/2/layout/IconCircleList"/>
    <dgm:cxn modelId="{EBEBA914-1034-4A12-AB65-D6D125ED68CA}" type="presParOf" srcId="{3D53CE2B-B470-4E42-A831-3A2444F2EC21}" destId="{5C2DF911-7798-412E-A2A0-5847F93D1872}" srcOrd="1" destOrd="0" presId="urn:microsoft.com/office/officeart/2018/2/layout/IconCircleList"/>
    <dgm:cxn modelId="{E04F206C-E21E-4D49-A42B-0ACE362CB1C4}" type="presParOf" srcId="{3D53CE2B-B470-4E42-A831-3A2444F2EC21}" destId="{526FEBB2-9EEB-4C65-85C7-E8E24BC9BDC7}" srcOrd="2" destOrd="0" presId="urn:microsoft.com/office/officeart/2018/2/layout/IconCircleList"/>
    <dgm:cxn modelId="{E178B918-6151-4B85-B63D-073D2EB1728A}" type="presParOf" srcId="{3D53CE2B-B470-4E42-A831-3A2444F2EC21}" destId="{B1E4EC97-FCF4-439F-AFD9-7D47AED0F82F}" srcOrd="3" destOrd="0" presId="urn:microsoft.com/office/officeart/2018/2/layout/IconCircleList"/>
    <dgm:cxn modelId="{50A5B853-904D-4832-8FF9-86A716610021}" type="presParOf" srcId="{F83FE5AB-77FE-4534-9F9F-7A44A7B3D178}" destId="{C6499C1B-B754-4E99-B9FC-8EA0892964AB}" srcOrd="5" destOrd="0" presId="urn:microsoft.com/office/officeart/2018/2/layout/IconCircleList"/>
    <dgm:cxn modelId="{B1C299F7-A16B-4E9A-AB71-F1307DB1437C}" type="presParOf" srcId="{F83FE5AB-77FE-4534-9F9F-7A44A7B3D178}" destId="{E8A935AB-52E0-476A-A2B1-4EC82789E9BD}" srcOrd="6" destOrd="0" presId="urn:microsoft.com/office/officeart/2018/2/layout/IconCircleList"/>
    <dgm:cxn modelId="{A6135065-6B30-4B73-9FBA-17A8961D06A0}" type="presParOf" srcId="{E8A935AB-52E0-476A-A2B1-4EC82789E9BD}" destId="{541182CF-BA60-4817-A5E0-7F603B00F7D9}" srcOrd="0" destOrd="0" presId="urn:microsoft.com/office/officeart/2018/2/layout/IconCircleList"/>
    <dgm:cxn modelId="{3FD0D4F4-B6A1-4C75-8E5E-385CF9020CC9}" type="presParOf" srcId="{E8A935AB-52E0-476A-A2B1-4EC82789E9BD}" destId="{2BF3C56C-8298-48FB-B3BB-C98A85F536F7}" srcOrd="1" destOrd="0" presId="urn:microsoft.com/office/officeart/2018/2/layout/IconCircleList"/>
    <dgm:cxn modelId="{459F42B2-C6BE-4088-8C34-24F5C8F645D3}" type="presParOf" srcId="{E8A935AB-52E0-476A-A2B1-4EC82789E9BD}" destId="{81D41D42-00AE-4EAA-AFA3-56814BD47F5B}" srcOrd="2" destOrd="0" presId="urn:microsoft.com/office/officeart/2018/2/layout/IconCircleList"/>
    <dgm:cxn modelId="{F02B18E7-B077-4D62-BC30-F4EDB90D4EDE}" type="presParOf" srcId="{E8A935AB-52E0-476A-A2B1-4EC82789E9BD}" destId="{8F7FEAB3-1F49-4C56-ABE7-A791443351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1C044D-3BAF-4D2A-9537-CE9AB58E110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CFAE-04DE-4927-9EDB-BB2A8F9C4D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Templates let you split your pipelines into several files (templates)</a:t>
          </a:r>
        </a:p>
      </dgm:t>
    </dgm:pt>
    <dgm:pt modelId="{64863758-E74D-44C8-BD52-A59E1D5C33D9}" type="parTrans" cxnId="{BBC7DB8D-0E03-44C3-BA93-0DAB1B62C27E}">
      <dgm:prSet/>
      <dgm:spPr/>
      <dgm:t>
        <a:bodyPr/>
        <a:lstStyle/>
        <a:p>
          <a:endParaRPr lang="en-US"/>
        </a:p>
      </dgm:t>
    </dgm:pt>
    <dgm:pt modelId="{6C65D597-7445-4286-AD56-FB355D6D6DB4}" type="sibTrans" cxnId="{BBC7DB8D-0E03-44C3-BA93-0DAB1B62C2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EEA061-4E2A-4E72-AAC0-5176F29F80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Templates let you split your pipeline into several files (Templates)</a:t>
          </a:r>
        </a:p>
      </dgm:t>
    </dgm:pt>
    <dgm:pt modelId="{10CF9EF3-B5B8-4108-858A-C32D2C85320F}" type="parTrans" cxnId="{078D0737-7CAE-45F7-9EA9-280713D964F4}">
      <dgm:prSet/>
      <dgm:spPr/>
      <dgm:t>
        <a:bodyPr/>
        <a:lstStyle/>
        <a:p>
          <a:endParaRPr lang="en-US"/>
        </a:p>
      </dgm:t>
    </dgm:pt>
    <dgm:pt modelId="{ABD84797-67FD-4435-88E2-0D616BF2FFF1}" type="sibTrans" cxnId="{078D0737-7CAE-45F7-9EA9-280713D964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7C114C-DA98-4832-A117-34B03A1DD8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You be aware of the Separation of Concerns principle</a:t>
          </a:r>
        </a:p>
      </dgm:t>
    </dgm:pt>
    <dgm:pt modelId="{84ED287A-C5BF-49A4-9D8F-C3656330A388}" type="parTrans" cxnId="{16314721-D149-4490-A81D-26D8AE2B7618}">
      <dgm:prSet/>
      <dgm:spPr/>
      <dgm:t>
        <a:bodyPr/>
        <a:lstStyle/>
        <a:p>
          <a:endParaRPr lang="en-US"/>
        </a:p>
      </dgm:t>
    </dgm:pt>
    <dgm:pt modelId="{4D9D2DFD-5311-40F3-804C-D34C77E7211E}" type="sibTrans" cxnId="{16314721-D149-4490-A81D-26D8AE2B7618}">
      <dgm:prSet/>
      <dgm:spPr/>
      <dgm:t>
        <a:bodyPr/>
        <a:lstStyle/>
        <a:p>
          <a:endParaRPr lang="en-US"/>
        </a:p>
      </dgm:t>
    </dgm:pt>
    <dgm:pt modelId="{76520506-118E-4791-B523-126A6C3A548E}" type="pres">
      <dgm:prSet presAssocID="{271C044D-3BAF-4D2A-9537-CE9AB58E110E}" presName="root" presStyleCnt="0">
        <dgm:presLayoutVars>
          <dgm:dir/>
          <dgm:resizeHandles val="exact"/>
        </dgm:presLayoutVars>
      </dgm:prSet>
      <dgm:spPr/>
    </dgm:pt>
    <dgm:pt modelId="{EB4D6E05-8352-42EE-A190-81065AAF2D33}" type="pres">
      <dgm:prSet presAssocID="{271C044D-3BAF-4D2A-9537-CE9AB58E110E}" presName="container" presStyleCnt="0">
        <dgm:presLayoutVars>
          <dgm:dir/>
          <dgm:resizeHandles val="exact"/>
        </dgm:presLayoutVars>
      </dgm:prSet>
      <dgm:spPr/>
    </dgm:pt>
    <dgm:pt modelId="{210293BB-28C1-4B52-85E0-31EFDC3283D0}" type="pres">
      <dgm:prSet presAssocID="{2D41CFAE-04DE-4927-9EDB-BB2A8F9C4DFE}" presName="compNode" presStyleCnt="0"/>
      <dgm:spPr/>
    </dgm:pt>
    <dgm:pt modelId="{10ABF8C1-2775-4455-9508-548C5C953352}" type="pres">
      <dgm:prSet presAssocID="{2D41CFAE-04DE-4927-9EDB-BB2A8F9C4DFE}" presName="iconBgRect" presStyleLbl="bgShp" presStyleIdx="0" presStyleCnt="3"/>
      <dgm:spPr/>
    </dgm:pt>
    <dgm:pt modelId="{3E62B843-B99C-4FAA-ADAE-8B486F7E8078}" type="pres">
      <dgm:prSet presAssocID="{2D41CFAE-04DE-4927-9EDB-BB2A8F9C4D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9B0C6D-E00A-4DEF-A609-1B1176A9ACAF}" type="pres">
      <dgm:prSet presAssocID="{2D41CFAE-04DE-4927-9EDB-BB2A8F9C4DFE}" presName="spaceRect" presStyleCnt="0"/>
      <dgm:spPr/>
    </dgm:pt>
    <dgm:pt modelId="{E962CBEC-5B01-4B80-9618-32354E90900E}" type="pres">
      <dgm:prSet presAssocID="{2D41CFAE-04DE-4927-9EDB-BB2A8F9C4DFE}" presName="textRect" presStyleLbl="revTx" presStyleIdx="0" presStyleCnt="3">
        <dgm:presLayoutVars>
          <dgm:chMax val="1"/>
          <dgm:chPref val="1"/>
        </dgm:presLayoutVars>
      </dgm:prSet>
      <dgm:spPr/>
    </dgm:pt>
    <dgm:pt modelId="{EFA42AC5-30B5-43BD-A070-2816B86D8A7C}" type="pres">
      <dgm:prSet presAssocID="{6C65D597-7445-4286-AD56-FB355D6D6DB4}" presName="sibTrans" presStyleLbl="sibTrans2D1" presStyleIdx="0" presStyleCnt="0"/>
      <dgm:spPr/>
    </dgm:pt>
    <dgm:pt modelId="{CB3C1B36-CE7B-45FC-8CF8-F58079A64508}" type="pres">
      <dgm:prSet presAssocID="{11EEA061-4E2A-4E72-AAC0-5176F29F800D}" presName="compNode" presStyleCnt="0"/>
      <dgm:spPr/>
    </dgm:pt>
    <dgm:pt modelId="{48D18575-AE86-4743-B993-3E03DE5BCE53}" type="pres">
      <dgm:prSet presAssocID="{11EEA061-4E2A-4E72-AAC0-5176F29F800D}" presName="iconBgRect" presStyleLbl="bgShp" presStyleIdx="1" presStyleCnt="3"/>
      <dgm:spPr/>
    </dgm:pt>
    <dgm:pt modelId="{952E040D-0446-4694-82F4-4A80E65F901E}" type="pres">
      <dgm:prSet presAssocID="{11EEA061-4E2A-4E72-AAC0-5176F29F80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8E7B99A0-B8B5-4F8E-9085-743553FCCBF2}" type="pres">
      <dgm:prSet presAssocID="{11EEA061-4E2A-4E72-AAC0-5176F29F800D}" presName="spaceRect" presStyleCnt="0"/>
      <dgm:spPr/>
    </dgm:pt>
    <dgm:pt modelId="{80DCAB67-4096-4FF0-B0BE-E3537ECECA49}" type="pres">
      <dgm:prSet presAssocID="{11EEA061-4E2A-4E72-AAC0-5176F29F800D}" presName="textRect" presStyleLbl="revTx" presStyleIdx="1" presStyleCnt="3">
        <dgm:presLayoutVars>
          <dgm:chMax val="1"/>
          <dgm:chPref val="1"/>
        </dgm:presLayoutVars>
      </dgm:prSet>
      <dgm:spPr/>
    </dgm:pt>
    <dgm:pt modelId="{9FDC19C6-5A5E-47C0-8102-2713080C3884}" type="pres">
      <dgm:prSet presAssocID="{ABD84797-67FD-4435-88E2-0D616BF2FFF1}" presName="sibTrans" presStyleLbl="sibTrans2D1" presStyleIdx="0" presStyleCnt="0"/>
      <dgm:spPr/>
    </dgm:pt>
    <dgm:pt modelId="{99CC048B-27ED-44DB-B0D7-B09372BF0E5A}" type="pres">
      <dgm:prSet presAssocID="{177C114C-DA98-4832-A117-34B03A1DD897}" presName="compNode" presStyleCnt="0"/>
      <dgm:spPr/>
    </dgm:pt>
    <dgm:pt modelId="{25286121-9AAA-442F-B928-981942D16709}" type="pres">
      <dgm:prSet presAssocID="{177C114C-DA98-4832-A117-34B03A1DD897}" presName="iconBgRect" presStyleLbl="bgShp" presStyleIdx="2" presStyleCnt="3"/>
      <dgm:spPr/>
    </dgm:pt>
    <dgm:pt modelId="{4CD431B7-BD93-46A0-86A2-E0A3026997B5}" type="pres">
      <dgm:prSet presAssocID="{177C114C-DA98-4832-A117-34B03A1DD8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484894C-CD64-4988-B1FA-02DB025D7F3C}" type="pres">
      <dgm:prSet presAssocID="{177C114C-DA98-4832-A117-34B03A1DD897}" presName="spaceRect" presStyleCnt="0"/>
      <dgm:spPr/>
    </dgm:pt>
    <dgm:pt modelId="{5E83B0A1-0C04-45E3-9ED2-857D8F9618ED}" type="pres">
      <dgm:prSet presAssocID="{177C114C-DA98-4832-A117-34B03A1DD8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CA0E07-B986-4B5E-9B8E-C65E7CF221DF}" type="presOf" srcId="{11EEA061-4E2A-4E72-AAC0-5176F29F800D}" destId="{80DCAB67-4096-4FF0-B0BE-E3537ECECA49}" srcOrd="0" destOrd="0" presId="urn:microsoft.com/office/officeart/2018/2/layout/IconCircleList"/>
    <dgm:cxn modelId="{5B97CD16-C489-4710-8F7D-EE1BEC8C666A}" type="presOf" srcId="{6C65D597-7445-4286-AD56-FB355D6D6DB4}" destId="{EFA42AC5-30B5-43BD-A070-2816B86D8A7C}" srcOrd="0" destOrd="0" presId="urn:microsoft.com/office/officeart/2018/2/layout/IconCircleList"/>
    <dgm:cxn modelId="{16314721-D149-4490-A81D-26D8AE2B7618}" srcId="{271C044D-3BAF-4D2A-9537-CE9AB58E110E}" destId="{177C114C-DA98-4832-A117-34B03A1DD897}" srcOrd="2" destOrd="0" parTransId="{84ED287A-C5BF-49A4-9D8F-C3656330A388}" sibTransId="{4D9D2DFD-5311-40F3-804C-D34C77E7211E}"/>
    <dgm:cxn modelId="{83731B2E-2F96-42D5-8394-4038D6942E22}" type="presOf" srcId="{271C044D-3BAF-4D2A-9537-CE9AB58E110E}" destId="{76520506-118E-4791-B523-126A6C3A548E}" srcOrd="0" destOrd="0" presId="urn:microsoft.com/office/officeart/2018/2/layout/IconCircleList"/>
    <dgm:cxn modelId="{078D0737-7CAE-45F7-9EA9-280713D964F4}" srcId="{271C044D-3BAF-4D2A-9537-CE9AB58E110E}" destId="{11EEA061-4E2A-4E72-AAC0-5176F29F800D}" srcOrd="1" destOrd="0" parTransId="{10CF9EF3-B5B8-4108-858A-C32D2C85320F}" sibTransId="{ABD84797-67FD-4435-88E2-0D616BF2FFF1}"/>
    <dgm:cxn modelId="{9576A976-AD25-407A-8648-37D7C854CA05}" type="presOf" srcId="{177C114C-DA98-4832-A117-34B03A1DD897}" destId="{5E83B0A1-0C04-45E3-9ED2-857D8F9618ED}" srcOrd="0" destOrd="0" presId="urn:microsoft.com/office/officeart/2018/2/layout/IconCircleList"/>
    <dgm:cxn modelId="{BBC7DB8D-0E03-44C3-BA93-0DAB1B62C27E}" srcId="{271C044D-3BAF-4D2A-9537-CE9AB58E110E}" destId="{2D41CFAE-04DE-4927-9EDB-BB2A8F9C4DFE}" srcOrd="0" destOrd="0" parTransId="{64863758-E74D-44C8-BD52-A59E1D5C33D9}" sibTransId="{6C65D597-7445-4286-AD56-FB355D6D6DB4}"/>
    <dgm:cxn modelId="{E443F0A0-88AF-4475-9514-1EF28EBCEA38}" type="presOf" srcId="{2D41CFAE-04DE-4927-9EDB-BB2A8F9C4DFE}" destId="{E962CBEC-5B01-4B80-9618-32354E90900E}" srcOrd="0" destOrd="0" presId="urn:microsoft.com/office/officeart/2018/2/layout/IconCircleList"/>
    <dgm:cxn modelId="{78595DD0-4DCB-486E-AF54-CF77C7ADF7FE}" type="presOf" srcId="{ABD84797-67FD-4435-88E2-0D616BF2FFF1}" destId="{9FDC19C6-5A5E-47C0-8102-2713080C3884}" srcOrd="0" destOrd="0" presId="urn:microsoft.com/office/officeart/2018/2/layout/IconCircleList"/>
    <dgm:cxn modelId="{D67CC120-0F7B-427E-97B3-C0D3CD95AE5E}" type="presParOf" srcId="{76520506-118E-4791-B523-126A6C3A548E}" destId="{EB4D6E05-8352-42EE-A190-81065AAF2D33}" srcOrd="0" destOrd="0" presId="urn:microsoft.com/office/officeart/2018/2/layout/IconCircleList"/>
    <dgm:cxn modelId="{D02E598C-162D-4AE5-85DD-BE9625B15E77}" type="presParOf" srcId="{EB4D6E05-8352-42EE-A190-81065AAF2D33}" destId="{210293BB-28C1-4B52-85E0-31EFDC3283D0}" srcOrd="0" destOrd="0" presId="urn:microsoft.com/office/officeart/2018/2/layout/IconCircleList"/>
    <dgm:cxn modelId="{1F087A85-BC92-4E77-B540-E8C36255FB0B}" type="presParOf" srcId="{210293BB-28C1-4B52-85E0-31EFDC3283D0}" destId="{10ABF8C1-2775-4455-9508-548C5C953352}" srcOrd="0" destOrd="0" presId="urn:microsoft.com/office/officeart/2018/2/layout/IconCircleList"/>
    <dgm:cxn modelId="{7B0CBCA1-B63A-48C6-B68D-3F05741B2EDC}" type="presParOf" srcId="{210293BB-28C1-4B52-85E0-31EFDC3283D0}" destId="{3E62B843-B99C-4FAA-ADAE-8B486F7E8078}" srcOrd="1" destOrd="0" presId="urn:microsoft.com/office/officeart/2018/2/layout/IconCircleList"/>
    <dgm:cxn modelId="{C817135B-0EA1-47FB-B745-0E9918A8B3EB}" type="presParOf" srcId="{210293BB-28C1-4B52-85E0-31EFDC3283D0}" destId="{AD9B0C6D-E00A-4DEF-A609-1B1176A9ACAF}" srcOrd="2" destOrd="0" presId="urn:microsoft.com/office/officeart/2018/2/layout/IconCircleList"/>
    <dgm:cxn modelId="{0EE3DE34-0A67-4BFB-93A7-4D996DC2B7B0}" type="presParOf" srcId="{210293BB-28C1-4B52-85E0-31EFDC3283D0}" destId="{E962CBEC-5B01-4B80-9618-32354E90900E}" srcOrd="3" destOrd="0" presId="urn:microsoft.com/office/officeart/2018/2/layout/IconCircleList"/>
    <dgm:cxn modelId="{BEE9EABE-7DE2-49F4-824C-B101924F80D9}" type="presParOf" srcId="{EB4D6E05-8352-42EE-A190-81065AAF2D33}" destId="{EFA42AC5-30B5-43BD-A070-2816B86D8A7C}" srcOrd="1" destOrd="0" presId="urn:microsoft.com/office/officeart/2018/2/layout/IconCircleList"/>
    <dgm:cxn modelId="{0A93F993-99C3-487E-9930-3857F56FC60E}" type="presParOf" srcId="{EB4D6E05-8352-42EE-A190-81065AAF2D33}" destId="{CB3C1B36-CE7B-45FC-8CF8-F58079A64508}" srcOrd="2" destOrd="0" presId="urn:microsoft.com/office/officeart/2018/2/layout/IconCircleList"/>
    <dgm:cxn modelId="{8BEDEE9B-4DFB-4E4C-AE7C-A2571D6788D1}" type="presParOf" srcId="{CB3C1B36-CE7B-45FC-8CF8-F58079A64508}" destId="{48D18575-AE86-4743-B993-3E03DE5BCE53}" srcOrd="0" destOrd="0" presId="urn:microsoft.com/office/officeart/2018/2/layout/IconCircleList"/>
    <dgm:cxn modelId="{BA10A30B-D4E9-457C-A778-A92C6DB44B31}" type="presParOf" srcId="{CB3C1B36-CE7B-45FC-8CF8-F58079A64508}" destId="{952E040D-0446-4694-82F4-4A80E65F901E}" srcOrd="1" destOrd="0" presId="urn:microsoft.com/office/officeart/2018/2/layout/IconCircleList"/>
    <dgm:cxn modelId="{49AAF172-FC40-4358-905E-2533D60840E5}" type="presParOf" srcId="{CB3C1B36-CE7B-45FC-8CF8-F58079A64508}" destId="{8E7B99A0-B8B5-4F8E-9085-743553FCCBF2}" srcOrd="2" destOrd="0" presId="urn:microsoft.com/office/officeart/2018/2/layout/IconCircleList"/>
    <dgm:cxn modelId="{7E2C0A17-47C1-480F-A6C6-42788EB94E67}" type="presParOf" srcId="{CB3C1B36-CE7B-45FC-8CF8-F58079A64508}" destId="{80DCAB67-4096-4FF0-B0BE-E3537ECECA49}" srcOrd="3" destOrd="0" presId="urn:microsoft.com/office/officeart/2018/2/layout/IconCircleList"/>
    <dgm:cxn modelId="{3EB77AE0-7FDA-4FCB-BB24-F3AE25450A03}" type="presParOf" srcId="{EB4D6E05-8352-42EE-A190-81065AAF2D33}" destId="{9FDC19C6-5A5E-47C0-8102-2713080C3884}" srcOrd="3" destOrd="0" presId="urn:microsoft.com/office/officeart/2018/2/layout/IconCircleList"/>
    <dgm:cxn modelId="{23DC1B21-F171-4DB2-A83D-C10A780ED2C0}" type="presParOf" srcId="{EB4D6E05-8352-42EE-A190-81065AAF2D33}" destId="{99CC048B-27ED-44DB-B0D7-B09372BF0E5A}" srcOrd="4" destOrd="0" presId="urn:microsoft.com/office/officeart/2018/2/layout/IconCircleList"/>
    <dgm:cxn modelId="{AB80AC56-9C46-4AF7-A84D-D7445C05F1BF}" type="presParOf" srcId="{99CC048B-27ED-44DB-B0D7-B09372BF0E5A}" destId="{25286121-9AAA-442F-B928-981942D16709}" srcOrd="0" destOrd="0" presId="urn:microsoft.com/office/officeart/2018/2/layout/IconCircleList"/>
    <dgm:cxn modelId="{766E9AB4-51F4-45D8-9347-A618848D357E}" type="presParOf" srcId="{99CC048B-27ED-44DB-B0D7-B09372BF0E5A}" destId="{4CD431B7-BD93-46A0-86A2-E0A3026997B5}" srcOrd="1" destOrd="0" presId="urn:microsoft.com/office/officeart/2018/2/layout/IconCircleList"/>
    <dgm:cxn modelId="{D62872A9-4605-4359-9F17-FC467B2E93D0}" type="presParOf" srcId="{99CC048B-27ED-44DB-B0D7-B09372BF0E5A}" destId="{D484894C-CD64-4988-B1FA-02DB025D7F3C}" srcOrd="2" destOrd="0" presId="urn:microsoft.com/office/officeart/2018/2/layout/IconCircleList"/>
    <dgm:cxn modelId="{1257B5C8-4912-4301-9A45-B1575280E150}" type="presParOf" srcId="{99CC048B-27ED-44DB-B0D7-B09372BF0E5A}" destId="{5E83B0A1-0C04-45E3-9ED2-857D8F9618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41BB10-FC1A-401F-AB13-B8148E9921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91AA3A-55BF-41BB-94BD-A4EE2324BABE}">
      <dgm:prSet/>
      <dgm:spPr/>
      <dgm:t>
        <a:bodyPr/>
        <a:lstStyle/>
        <a:p>
          <a:r>
            <a:rPr lang="en-US" dirty="0"/>
            <a:t>Multi-Stage </a:t>
          </a:r>
        </a:p>
      </dgm:t>
    </dgm:pt>
    <dgm:pt modelId="{BEB20A85-5FBD-427C-9186-F79907EE900F}" type="parTrans" cxnId="{7BE6E0AA-48B2-40AA-A46D-6A3A6B5FC25B}">
      <dgm:prSet/>
      <dgm:spPr/>
      <dgm:t>
        <a:bodyPr/>
        <a:lstStyle/>
        <a:p>
          <a:endParaRPr lang="en-US"/>
        </a:p>
      </dgm:t>
    </dgm:pt>
    <dgm:pt modelId="{9AA5F119-38BE-4AE6-8660-DD62788192C3}" type="sibTrans" cxnId="{7BE6E0AA-48B2-40AA-A46D-6A3A6B5FC25B}">
      <dgm:prSet/>
      <dgm:spPr/>
      <dgm:t>
        <a:bodyPr/>
        <a:lstStyle/>
        <a:p>
          <a:endParaRPr lang="en-US"/>
        </a:p>
      </dgm:t>
    </dgm:pt>
    <dgm:pt modelId="{4312BF47-EC94-4147-9E05-F206C8207BBA}">
      <dgm:prSet/>
      <dgm:spPr/>
      <dgm:t>
        <a:bodyPr/>
        <a:lstStyle/>
        <a:p>
          <a:r>
            <a:rPr lang="en-GB" b="0" dirty="0"/>
            <a:t>DRY</a:t>
          </a:r>
          <a:endParaRPr lang="en-US" dirty="0"/>
        </a:p>
      </dgm:t>
    </dgm:pt>
    <dgm:pt modelId="{0C1081F7-9209-42C5-8123-F431DA824AAF}" type="parTrans" cxnId="{E9E6F560-8AF6-4915-A987-A081AB266493}">
      <dgm:prSet/>
      <dgm:spPr/>
      <dgm:t>
        <a:bodyPr/>
        <a:lstStyle/>
        <a:p>
          <a:endParaRPr lang="en-US"/>
        </a:p>
      </dgm:t>
    </dgm:pt>
    <dgm:pt modelId="{E2EE125D-9CC2-4C81-8BD4-F7356ACD07E3}" type="sibTrans" cxnId="{E9E6F560-8AF6-4915-A987-A081AB266493}">
      <dgm:prSet/>
      <dgm:spPr/>
      <dgm:t>
        <a:bodyPr/>
        <a:lstStyle/>
        <a:p>
          <a:endParaRPr lang="en-US"/>
        </a:p>
      </dgm:t>
    </dgm:pt>
    <dgm:pt modelId="{273DF4FC-6D9D-4818-BFAE-BA232C683630}">
      <dgm:prSet/>
      <dgm:spPr/>
      <dgm:t>
        <a:bodyPr/>
        <a:lstStyle/>
        <a:p>
          <a:r>
            <a:rPr lang="en-GB" b="0" dirty="0"/>
            <a:t>YAML</a:t>
          </a:r>
          <a:endParaRPr lang="en-US" dirty="0"/>
        </a:p>
      </dgm:t>
    </dgm:pt>
    <dgm:pt modelId="{1CAC5CD7-F974-4D3D-BD17-9C28AF36F824}" type="parTrans" cxnId="{24CC9E61-AD4E-4880-9D7E-2D56D9EC1521}">
      <dgm:prSet/>
      <dgm:spPr/>
      <dgm:t>
        <a:bodyPr/>
        <a:lstStyle/>
        <a:p>
          <a:endParaRPr lang="en-US"/>
        </a:p>
      </dgm:t>
    </dgm:pt>
    <dgm:pt modelId="{36056189-6C25-4603-97D4-28735756F1F4}" type="sibTrans" cxnId="{24CC9E61-AD4E-4880-9D7E-2D56D9EC1521}">
      <dgm:prSet/>
      <dgm:spPr/>
      <dgm:t>
        <a:bodyPr/>
        <a:lstStyle/>
        <a:p>
          <a:endParaRPr lang="en-US"/>
        </a:p>
      </dgm:t>
    </dgm:pt>
    <dgm:pt modelId="{DFE01981-A655-46FC-AC74-07D6F20341A5}">
      <dgm:prSet/>
      <dgm:spPr/>
      <dgm:t>
        <a:bodyPr/>
        <a:lstStyle/>
        <a:p>
          <a:r>
            <a:rPr lang="en-GB" b="0" dirty="0"/>
            <a:t>This is where pipeline templating becomes super useful</a:t>
          </a:r>
          <a:endParaRPr lang="en-US" dirty="0"/>
        </a:p>
      </dgm:t>
    </dgm:pt>
    <dgm:pt modelId="{5688D222-8C13-4959-B166-9252E7E342F4}" type="parTrans" cxnId="{B6F8DD71-158C-4C44-A643-3111333367B2}">
      <dgm:prSet/>
      <dgm:spPr/>
      <dgm:t>
        <a:bodyPr/>
        <a:lstStyle/>
        <a:p>
          <a:endParaRPr lang="en-US"/>
        </a:p>
      </dgm:t>
    </dgm:pt>
    <dgm:pt modelId="{E5711D12-9AC5-4429-B276-0D5FBB37F108}" type="sibTrans" cxnId="{B6F8DD71-158C-4C44-A643-3111333367B2}">
      <dgm:prSet/>
      <dgm:spPr/>
      <dgm:t>
        <a:bodyPr/>
        <a:lstStyle/>
        <a:p>
          <a:endParaRPr lang="en-US"/>
        </a:p>
      </dgm:t>
    </dgm:pt>
    <dgm:pt modelId="{45666F27-757A-AB49-91DE-0FC28F2B1F6F}">
      <dgm:prSet/>
      <dgm:spPr/>
      <dgm:t>
        <a:bodyPr/>
        <a:lstStyle/>
        <a:p>
          <a:r>
            <a:rPr lang="en-US" dirty="0"/>
            <a:t>Always a situation where we need to reuse the same task, stage </a:t>
          </a:r>
          <a:r>
            <a:rPr lang="en-US" dirty="0" err="1"/>
            <a:t>etc</a:t>
          </a:r>
          <a:r>
            <a:rPr lang="en-US" dirty="0"/>
            <a:t> in several pipelines</a:t>
          </a:r>
          <a:endParaRPr lang="en-GB" dirty="0"/>
        </a:p>
      </dgm:t>
    </dgm:pt>
    <dgm:pt modelId="{0BA6B975-F6AC-D546-A78A-3DD2212F8BE5}" type="parTrans" cxnId="{D49BB26E-4497-E841-B673-230BC8468C83}">
      <dgm:prSet/>
      <dgm:spPr/>
      <dgm:t>
        <a:bodyPr/>
        <a:lstStyle/>
        <a:p>
          <a:endParaRPr lang="en-GB"/>
        </a:p>
      </dgm:t>
    </dgm:pt>
    <dgm:pt modelId="{C477345D-D506-324A-823A-957D7768A517}" type="sibTrans" cxnId="{D49BB26E-4497-E841-B673-230BC8468C83}">
      <dgm:prSet/>
      <dgm:spPr/>
      <dgm:t>
        <a:bodyPr/>
        <a:lstStyle/>
        <a:p>
          <a:endParaRPr lang="en-GB"/>
        </a:p>
      </dgm:t>
    </dgm:pt>
    <dgm:pt modelId="{E7765B9E-2255-D441-8659-851C22332678}">
      <dgm:prSet/>
      <dgm:spPr/>
      <dgm:t>
        <a:bodyPr/>
        <a:lstStyle/>
        <a:p>
          <a:r>
            <a:rPr lang="en-US" dirty="0"/>
            <a:t>We want to avoid copy and pasting, adhering to DRY</a:t>
          </a:r>
        </a:p>
      </dgm:t>
    </dgm:pt>
    <dgm:pt modelId="{896DF39C-6A30-DE4C-A8C2-1BB0F019E672}" type="parTrans" cxnId="{8FB6C437-DAFC-1C4B-946B-88E76A71858B}">
      <dgm:prSet/>
      <dgm:spPr/>
      <dgm:t>
        <a:bodyPr/>
        <a:lstStyle/>
        <a:p>
          <a:endParaRPr lang="en-GB"/>
        </a:p>
      </dgm:t>
    </dgm:pt>
    <dgm:pt modelId="{6DE223B7-7D83-2041-9EE9-F4F44A1BDB67}" type="sibTrans" cxnId="{8FB6C437-DAFC-1C4B-946B-88E76A71858B}">
      <dgm:prSet/>
      <dgm:spPr/>
      <dgm:t>
        <a:bodyPr/>
        <a:lstStyle/>
        <a:p>
          <a:endParaRPr lang="en-GB"/>
        </a:p>
      </dgm:t>
    </dgm:pt>
    <dgm:pt modelId="{567125BF-27BB-C64C-A32D-3E42F7B251E0}">
      <dgm:prSet/>
      <dgm:spPr/>
      <dgm:t>
        <a:bodyPr/>
        <a:lstStyle/>
        <a:p>
          <a:r>
            <a:rPr lang="en-GB" dirty="0"/>
            <a:t>Can bloat over time, what can we do?</a:t>
          </a:r>
        </a:p>
      </dgm:t>
    </dgm:pt>
    <dgm:pt modelId="{9E1DB37E-6241-0B43-9DB0-20DA98AB670D}" type="parTrans" cxnId="{72FACDE6-1AC6-714C-9E9B-0CA59950DF8E}">
      <dgm:prSet/>
      <dgm:spPr/>
      <dgm:t>
        <a:bodyPr/>
        <a:lstStyle/>
        <a:p>
          <a:endParaRPr lang="en-GB"/>
        </a:p>
      </dgm:t>
    </dgm:pt>
    <dgm:pt modelId="{D5B09FC9-716B-B14B-AF72-A47A181090F9}" type="sibTrans" cxnId="{72FACDE6-1AC6-714C-9E9B-0CA59950DF8E}">
      <dgm:prSet/>
      <dgm:spPr/>
      <dgm:t>
        <a:bodyPr/>
        <a:lstStyle/>
        <a:p>
          <a:endParaRPr lang="en-GB"/>
        </a:p>
      </dgm:t>
    </dgm:pt>
    <dgm:pt modelId="{209B2E53-39EE-1246-AD5F-C871CDCBFB64}">
      <dgm:prSet/>
      <dgm:spPr/>
      <dgm:t>
        <a:bodyPr/>
        <a:lstStyle/>
        <a:p>
          <a:r>
            <a:rPr lang="en-GB" dirty="0"/>
            <a:t>Template Pipelines</a:t>
          </a:r>
        </a:p>
      </dgm:t>
    </dgm:pt>
    <dgm:pt modelId="{12A3A840-34EA-AC41-988E-8347252EA4F8}" type="parTrans" cxnId="{C6776B36-BA16-D045-AE8D-F55413954051}">
      <dgm:prSet/>
      <dgm:spPr/>
      <dgm:t>
        <a:bodyPr/>
        <a:lstStyle/>
        <a:p>
          <a:endParaRPr lang="en-GB"/>
        </a:p>
      </dgm:t>
    </dgm:pt>
    <dgm:pt modelId="{EC5933A6-EE9E-A746-936B-5F3A29904B90}" type="sibTrans" cxnId="{C6776B36-BA16-D045-AE8D-F55413954051}">
      <dgm:prSet/>
      <dgm:spPr/>
      <dgm:t>
        <a:bodyPr/>
        <a:lstStyle/>
        <a:p>
          <a:endParaRPr lang="en-GB"/>
        </a:p>
      </dgm:t>
    </dgm:pt>
    <dgm:pt modelId="{1A77D8A1-5420-4A48-A1B4-D95BFB42474E}" type="pres">
      <dgm:prSet presAssocID="{7941BB10-FC1A-401F-AB13-B8148E992136}" presName="Name0" presStyleCnt="0">
        <dgm:presLayoutVars>
          <dgm:dir/>
          <dgm:animLvl val="lvl"/>
          <dgm:resizeHandles val="exact"/>
        </dgm:presLayoutVars>
      </dgm:prSet>
      <dgm:spPr/>
    </dgm:pt>
    <dgm:pt modelId="{CEEE2599-B83B-7A40-B708-5792EB8F6FD0}" type="pres">
      <dgm:prSet presAssocID="{A691AA3A-55BF-41BB-94BD-A4EE2324BABE}" presName="linNode" presStyleCnt="0"/>
      <dgm:spPr/>
    </dgm:pt>
    <dgm:pt modelId="{63B8E93E-6307-1447-B2D7-652A233CF81C}" type="pres">
      <dgm:prSet presAssocID="{A691AA3A-55BF-41BB-94BD-A4EE2324BAB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014D64F-A014-514B-8525-48DB01B86DF5}" type="pres">
      <dgm:prSet presAssocID="{A691AA3A-55BF-41BB-94BD-A4EE2324BABE}" presName="descendantText" presStyleLbl="alignAccFollowNode1" presStyleIdx="0" presStyleCnt="4">
        <dgm:presLayoutVars>
          <dgm:bulletEnabled val="1"/>
        </dgm:presLayoutVars>
      </dgm:prSet>
      <dgm:spPr/>
    </dgm:pt>
    <dgm:pt modelId="{FC96F39D-8F92-B94E-877B-54B9D84A4885}" type="pres">
      <dgm:prSet presAssocID="{9AA5F119-38BE-4AE6-8660-DD62788192C3}" presName="sp" presStyleCnt="0"/>
      <dgm:spPr/>
    </dgm:pt>
    <dgm:pt modelId="{9B4A8FBD-6479-AC40-98FD-34456654BA79}" type="pres">
      <dgm:prSet presAssocID="{4312BF47-EC94-4147-9E05-F206C8207BBA}" presName="linNode" presStyleCnt="0"/>
      <dgm:spPr/>
    </dgm:pt>
    <dgm:pt modelId="{A04CCD69-3E79-654F-AA62-5795F12D0147}" type="pres">
      <dgm:prSet presAssocID="{4312BF47-EC94-4147-9E05-F206C8207BB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AEFD861-9FB8-FE4B-B7CB-1278E1EB5174}" type="pres">
      <dgm:prSet presAssocID="{4312BF47-EC94-4147-9E05-F206C8207BBA}" presName="descendantText" presStyleLbl="alignAccFollowNode1" presStyleIdx="1" presStyleCnt="4">
        <dgm:presLayoutVars>
          <dgm:bulletEnabled val="1"/>
        </dgm:presLayoutVars>
      </dgm:prSet>
      <dgm:spPr/>
    </dgm:pt>
    <dgm:pt modelId="{DB36AC03-F800-E94B-8B43-4E2837473E19}" type="pres">
      <dgm:prSet presAssocID="{E2EE125D-9CC2-4C81-8BD4-F7356ACD07E3}" presName="sp" presStyleCnt="0"/>
      <dgm:spPr/>
    </dgm:pt>
    <dgm:pt modelId="{D0BA0E61-E895-6949-B2BA-8AB780BA4034}" type="pres">
      <dgm:prSet presAssocID="{273DF4FC-6D9D-4818-BFAE-BA232C683630}" presName="linNode" presStyleCnt="0"/>
      <dgm:spPr/>
    </dgm:pt>
    <dgm:pt modelId="{DA655241-8A8F-B043-AF85-021F829489BF}" type="pres">
      <dgm:prSet presAssocID="{273DF4FC-6D9D-4818-BFAE-BA232C68363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3F2CBFA-DE56-C944-8173-D3CFCAA006D4}" type="pres">
      <dgm:prSet presAssocID="{273DF4FC-6D9D-4818-BFAE-BA232C683630}" presName="descendantText" presStyleLbl="alignAccFollowNode1" presStyleIdx="2" presStyleCnt="4">
        <dgm:presLayoutVars>
          <dgm:bulletEnabled val="1"/>
        </dgm:presLayoutVars>
      </dgm:prSet>
      <dgm:spPr/>
    </dgm:pt>
    <dgm:pt modelId="{D3C7498E-8C1C-9D4C-941F-19B6878DF5B5}" type="pres">
      <dgm:prSet presAssocID="{36056189-6C25-4603-97D4-28735756F1F4}" presName="sp" presStyleCnt="0"/>
      <dgm:spPr/>
    </dgm:pt>
    <dgm:pt modelId="{AFF5E430-70C6-9E44-96E8-D4D361F517A5}" type="pres">
      <dgm:prSet presAssocID="{209B2E53-39EE-1246-AD5F-C871CDCBFB64}" presName="linNode" presStyleCnt="0"/>
      <dgm:spPr/>
    </dgm:pt>
    <dgm:pt modelId="{23DB51CD-D038-C24C-A6A3-B51F346CE684}" type="pres">
      <dgm:prSet presAssocID="{209B2E53-39EE-1246-AD5F-C871CDCBFB6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825992B-077E-2A48-8EF5-0008710BB310}" type="pres">
      <dgm:prSet presAssocID="{209B2E53-39EE-1246-AD5F-C871CDCBFB6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2422B09-6C19-8840-A024-DE98BAC1DB55}" type="presOf" srcId="{7941BB10-FC1A-401F-AB13-B8148E992136}" destId="{1A77D8A1-5420-4A48-A1B4-D95BFB42474E}" srcOrd="0" destOrd="0" presId="urn:microsoft.com/office/officeart/2005/8/layout/vList5"/>
    <dgm:cxn modelId="{4D6FDF18-A8F8-EB40-9C11-5EF5ECBD9C17}" type="presOf" srcId="{E7765B9E-2255-D441-8659-851C22332678}" destId="{FAEFD861-9FB8-FE4B-B7CB-1278E1EB5174}" srcOrd="0" destOrd="0" presId="urn:microsoft.com/office/officeart/2005/8/layout/vList5"/>
    <dgm:cxn modelId="{33650235-5D56-ED4B-9F2C-D1C2AD95340F}" type="presOf" srcId="{45666F27-757A-AB49-91DE-0FC28F2B1F6F}" destId="{E014D64F-A014-514B-8525-48DB01B86DF5}" srcOrd="0" destOrd="0" presId="urn:microsoft.com/office/officeart/2005/8/layout/vList5"/>
    <dgm:cxn modelId="{C6776B36-BA16-D045-AE8D-F55413954051}" srcId="{7941BB10-FC1A-401F-AB13-B8148E992136}" destId="{209B2E53-39EE-1246-AD5F-C871CDCBFB64}" srcOrd="3" destOrd="0" parTransId="{12A3A840-34EA-AC41-988E-8347252EA4F8}" sibTransId="{EC5933A6-EE9E-A746-936B-5F3A29904B90}"/>
    <dgm:cxn modelId="{8FB6C437-DAFC-1C4B-946B-88E76A71858B}" srcId="{4312BF47-EC94-4147-9E05-F206C8207BBA}" destId="{E7765B9E-2255-D441-8659-851C22332678}" srcOrd="0" destOrd="0" parTransId="{896DF39C-6A30-DE4C-A8C2-1BB0F019E672}" sibTransId="{6DE223B7-7D83-2041-9EE9-F4F44A1BDB67}"/>
    <dgm:cxn modelId="{92BF9C45-40D7-F74A-8556-6B56849B9495}" type="presOf" srcId="{A691AA3A-55BF-41BB-94BD-A4EE2324BABE}" destId="{63B8E93E-6307-1447-B2D7-652A233CF81C}" srcOrd="0" destOrd="0" presId="urn:microsoft.com/office/officeart/2005/8/layout/vList5"/>
    <dgm:cxn modelId="{8B8C7347-A939-D740-B819-C88C30AC8A45}" type="presOf" srcId="{567125BF-27BB-C64C-A32D-3E42F7B251E0}" destId="{33F2CBFA-DE56-C944-8173-D3CFCAA006D4}" srcOrd="0" destOrd="0" presId="urn:microsoft.com/office/officeart/2005/8/layout/vList5"/>
    <dgm:cxn modelId="{27D7E95E-5F64-5343-B635-90C0E74458A9}" type="presOf" srcId="{273DF4FC-6D9D-4818-BFAE-BA232C683630}" destId="{DA655241-8A8F-B043-AF85-021F829489BF}" srcOrd="0" destOrd="0" presId="urn:microsoft.com/office/officeart/2005/8/layout/vList5"/>
    <dgm:cxn modelId="{E9E6F560-8AF6-4915-A987-A081AB266493}" srcId="{7941BB10-FC1A-401F-AB13-B8148E992136}" destId="{4312BF47-EC94-4147-9E05-F206C8207BBA}" srcOrd="1" destOrd="0" parTransId="{0C1081F7-9209-42C5-8123-F431DA824AAF}" sibTransId="{E2EE125D-9CC2-4C81-8BD4-F7356ACD07E3}"/>
    <dgm:cxn modelId="{24CC9E61-AD4E-4880-9D7E-2D56D9EC1521}" srcId="{7941BB10-FC1A-401F-AB13-B8148E992136}" destId="{273DF4FC-6D9D-4818-BFAE-BA232C683630}" srcOrd="2" destOrd="0" parTransId="{1CAC5CD7-F974-4D3D-BD17-9C28AF36F824}" sibTransId="{36056189-6C25-4603-97D4-28735756F1F4}"/>
    <dgm:cxn modelId="{D49BB26E-4497-E841-B673-230BC8468C83}" srcId="{A691AA3A-55BF-41BB-94BD-A4EE2324BABE}" destId="{45666F27-757A-AB49-91DE-0FC28F2B1F6F}" srcOrd="0" destOrd="0" parTransId="{0BA6B975-F6AC-D546-A78A-3DD2212F8BE5}" sibTransId="{C477345D-D506-324A-823A-957D7768A517}"/>
    <dgm:cxn modelId="{B6F8DD71-158C-4C44-A643-3111333367B2}" srcId="{209B2E53-39EE-1246-AD5F-C871CDCBFB64}" destId="{DFE01981-A655-46FC-AC74-07D6F20341A5}" srcOrd="0" destOrd="0" parTransId="{5688D222-8C13-4959-B166-9252E7E342F4}" sibTransId="{E5711D12-9AC5-4429-B276-0D5FBB37F108}"/>
    <dgm:cxn modelId="{1F200083-174A-7743-A57E-716E5CEDAB83}" type="presOf" srcId="{209B2E53-39EE-1246-AD5F-C871CDCBFB64}" destId="{23DB51CD-D038-C24C-A6A3-B51F346CE684}" srcOrd="0" destOrd="0" presId="urn:microsoft.com/office/officeart/2005/8/layout/vList5"/>
    <dgm:cxn modelId="{5B3DD5A1-1140-DF40-89C9-A73721C0B449}" type="presOf" srcId="{4312BF47-EC94-4147-9E05-F206C8207BBA}" destId="{A04CCD69-3E79-654F-AA62-5795F12D0147}" srcOrd="0" destOrd="0" presId="urn:microsoft.com/office/officeart/2005/8/layout/vList5"/>
    <dgm:cxn modelId="{CC716EA6-8C62-4A46-9932-4504277A0D1D}" type="presOf" srcId="{DFE01981-A655-46FC-AC74-07D6F20341A5}" destId="{5825992B-077E-2A48-8EF5-0008710BB310}" srcOrd="0" destOrd="0" presId="urn:microsoft.com/office/officeart/2005/8/layout/vList5"/>
    <dgm:cxn modelId="{7BE6E0AA-48B2-40AA-A46D-6A3A6B5FC25B}" srcId="{7941BB10-FC1A-401F-AB13-B8148E992136}" destId="{A691AA3A-55BF-41BB-94BD-A4EE2324BABE}" srcOrd="0" destOrd="0" parTransId="{BEB20A85-5FBD-427C-9186-F79907EE900F}" sibTransId="{9AA5F119-38BE-4AE6-8660-DD62788192C3}"/>
    <dgm:cxn modelId="{72FACDE6-1AC6-714C-9E9B-0CA59950DF8E}" srcId="{273DF4FC-6D9D-4818-BFAE-BA232C683630}" destId="{567125BF-27BB-C64C-A32D-3E42F7B251E0}" srcOrd="0" destOrd="0" parTransId="{9E1DB37E-6241-0B43-9DB0-20DA98AB670D}" sibTransId="{D5B09FC9-716B-B14B-AF72-A47A181090F9}"/>
    <dgm:cxn modelId="{BFF85E53-DE39-3743-9B2A-4E3FDC942388}" type="presParOf" srcId="{1A77D8A1-5420-4A48-A1B4-D95BFB42474E}" destId="{CEEE2599-B83B-7A40-B708-5792EB8F6FD0}" srcOrd="0" destOrd="0" presId="urn:microsoft.com/office/officeart/2005/8/layout/vList5"/>
    <dgm:cxn modelId="{47EDF062-9E67-4645-BA27-F6D6FB5B1AF1}" type="presParOf" srcId="{CEEE2599-B83B-7A40-B708-5792EB8F6FD0}" destId="{63B8E93E-6307-1447-B2D7-652A233CF81C}" srcOrd="0" destOrd="0" presId="urn:microsoft.com/office/officeart/2005/8/layout/vList5"/>
    <dgm:cxn modelId="{BF61DC31-72DF-E247-AD48-0F2434426BE0}" type="presParOf" srcId="{CEEE2599-B83B-7A40-B708-5792EB8F6FD0}" destId="{E014D64F-A014-514B-8525-48DB01B86DF5}" srcOrd="1" destOrd="0" presId="urn:microsoft.com/office/officeart/2005/8/layout/vList5"/>
    <dgm:cxn modelId="{0DFCB729-E73A-C844-B390-3B16284F7F69}" type="presParOf" srcId="{1A77D8A1-5420-4A48-A1B4-D95BFB42474E}" destId="{FC96F39D-8F92-B94E-877B-54B9D84A4885}" srcOrd="1" destOrd="0" presId="urn:microsoft.com/office/officeart/2005/8/layout/vList5"/>
    <dgm:cxn modelId="{93C4FAD4-A54C-6A4D-963F-298B0AFE12AB}" type="presParOf" srcId="{1A77D8A1-5420-4A48-A1B4-D95BFB42474E}" destId="{9B4A8FBD-6479-AC40-98FD-34456654BA79}" srcOrd="2" destOrd="0" presId="urn:microsoft.com/office/officeart/2005/8/layout/vList5"/>
    <dgm:cxn modelId="{18645653-23D8-FC40-A803-5532FF78923F}" type="presParOf" srcId="{9B4A8FBD-6479-AC40-98FD-34456654BA79}" destId="{A04CCD69-3E79-654F-AA62-5795F12D0147}" srcOrd="0" destOrd="0" presId="urn:microsoft.com/office/officeart/2005/8/layout/vList5"/>
    <dgm:cxn modelId="{109A9CB4-0091-FA4B-9AA3-30D93A143FF5}" type="presParOf" srcId="{9B4A8FBD-6479-AC40-98FD-34456654BA79}" destId="{FAEFD861-9FB8-FE4B-B7CB-1278E1EB5174}" srcOrd="1" destOrd="0" presId="urn:microsoft.com/office/officeart/2005/8/layout/vList5"/>
    <dgm:cxn modelId="{D869810C-488C-EA4B-9C4E-55C1E00881DC}" type="presParOf" srcId="{1A77D8A1-5420-4A48-A1B4-D95BFB42474E}" destId="{DB36AC03-F800-E94B-8B43-4E2837473E19}" srcOrd="3" destOrd="0" presId="urn:microsoft.com/office/officeart/2005/8/layout/vList5"/>
    <dgm:cxn modelId="{378F6D6A-C5B8-A647-8D00-6DD8F26A918C}" type="presParOf" srcId="{1A77D8A1-5420-4A48-A1B4-D95BFB42474E}" destId="{D0BA0E61-E895-6949-B2BA-8AB780BA4034}" srcOrd="4" destOrd="0" presId="urn:microsoft.com/office/officeart/2005/8/layout/vList5"/>
    <dgm:cxn modelId="{253E9232-DA02-C94C-B547-6B3E4A63391C}" type="presParOf" srcId="{D0BA0E61-E895-6949-B2BA-8AB780BA4034}" destId="{DA655241-8A8F-B043-AF85-021F829489BF}" srcOrd="0" destOrd="0" presId="urn:microsoft.com/office/officeart/2005/8/layout/vList5"/>
    <dgm:cxn modelId="{48DFCC13-6E11-7340-8C36-16F1C25C14CA}" type="presParOf" srcId="{D0BA0E61-E895-6949-B2BA-8AB780BA4034}" destId="{33F2CBFA-DE56-C944-8173-D3CFCAA006D4}" srcOrd="1" destOrd="0" presId="urn:microsoft.com/office/officeart/2005/8/layout/vList5"/>
    <dgm:cxn modelId="{A3B7D0EA-F1DF-E448-AA7E-51599382857B}" type="presParOf" srcId="{1A77D8A1-5420-4A48-A1B4-D95BFB42474E}" destId="{D3C7498E-8C1C-9D4C-941F-19B6878DF5B5}" srcOrd="5" destOrd="0" presId="urn:microsoft.com/office/officeart/2005/8/layout/vList5"/>
    <dgm:cxn modelId="{4B1C8681-8A1E-494D-88DB-8CCA31168BFA}" type="presParOf" srcId="{1A77D8A1-5420-4A48-A1B4-D95BFB42474E}" destId="{AFF5E430-70C6-9E44-96E8-D4D361F517A5}" srcOrd="6" destOrd="0" presId="urn:microsoft.com/office/officeart/2005/8/layout/vList5"/>
    <dgm:cxn modelId="{CBAEB270-2099-144B-B3C0-B4E2428A78FD}" type="presParOf" srcId="{AFF5E430-70C6-9E44-96E8-D4D361F517A5}" destId="{23DB51CD-D038-C24C-A6A3-B51F346CE684}" srcOrd="0" destOrd="0" presId="urn:microsoft.com/office/officeart/2005/8/layout/vList5"/>
    <dgm:cxn modelId="{183830D3-B8FC-F841-B442-D798F38B8249}" type="presParOf" srcId="{AFF5E430-70C6-9E44-96E8-D4D361F517A5}" destId="{5825992B-077E-2A48-8EF5-0008710BB3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1C044D-3BAF-4D2A-9537-CE9AB58E110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CFAE-04DE-4927-9EDB-BB2A8F9C4D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Pipeline templates allow us to define usable code blocks within your YAML</a:t>
          </a:r>
        </a:p>
      </dgm:t>
    </dgm:pt>
    <dgm:pt modelId="{64863758-E74D-44C8-BD52-A59E1D5C33D9}" type="parTrans" cxnId="{BBC7DB8D-0E03-44C3-BA93-0DAB1B62C27E}">
      <dgm:prSet/>
      <dgm:spPr/>
      <dgm:t>
        <a:bodyPr/>
        <a:lstStyle/>
        <a:p>
          <a:endParaRPr lang="en-US"/>
        </a:p>
      </dgm:t>
    </dgm:pt>
    <dgm:pt modelId="{6C65D597-7445-4286-AD56-FB355D6D6DB4}" type="sibTrans" cxnId="{BBC7DB8D-0E03-44C3-BA93-0DAB1B62C2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EEA061-4E2A-4E72-AAC0-5176F29F80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Making maintenance a lot easier and less prone to errors!</a:t>
          </a:r>
        </a:p>
      </dgm:t>
    </dgm:pt>
    <dgm:pt modelId="{10CF9EF3-B5B8-4108-858A-C32D2C85320F}" type="parTrans" cxnId="{078D0737-7CAE-45F7-9EA9-280713D964F4}">
      <dgm:prSet/>
      <dgm:spPr/>
      <dgm:t>
        <a:bodyPr/>
        <a:lstStyle/>
        <a:p>
          <a:endParaRPr lang="en-US"/>
        </a:p>
      </dgm:t>
    </dgm:pt>
    <dgm:pt modelId="{ABD84797-67FD-4435-88E2-0D616BF2FFF1}" type="sibTrans" cxnId="{078D0737-7CAE-45F7-9EA9-280713D964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7C114C-DA98-4832-A117-34B03A1DD8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We can define steps, jobs, stages </a:t>
          </a:r>
          <a:r>
            <a:rPr lang="en-US" sz="2200" dirty="0" err="1"/>
            <a:t>etc</a:t>
          </a:r>
          <a:endParaRPr lang="en-US" sz="2200" dirty="0"/>
        </a:p>
      </dgm:t>
    </dgm:pt>
    <dgm:pt modelId="{84ED287A-C5BF-49A4-9D8F-C3656330A388}" type="parTrans" cxnId="{16314721-D149-4490-A81D-26D8AE2B7618}">
      <dgm:prSet/>
      <dgm:spPr/>
      <dgm:t>
        <a:bodyPr/>
        <a:lstStyle/>
        <a:p>
          <a:endParaRPr lang="en-US"/>
        </a:p>
      </dgm:t>
    </dgm:pt>
    <dgm:pt modelId="{4D9D2DFD-5311-40F3-804C-D34C77E7211E}" type="sibTrans" cxnId="{16314721-D149-4490-A81D-26D8AE2B7618}">
      <dgm:prSet/>
      <dgm:spPr/>
      <dgm:t>
        <a:bodyPr/>
        <a:lstStyle/>
        <a:p>
          <a:endParaRPr lang="en-US"/>
        </a:p>
      </dgm:t>
    </dgm:pt>
    <dgm:pt modelId="{76520506-118E-4791-B523-126A6C3A548E}" type="pres">
      <dgm:prSet presAssocID="{271C044D-3BAF-4D2A-9537-CE9AB58E110E}" presName="root" presStyleCnt="0">
        <dgm:presLayoutVars>
          <dgm:dir/>
          <dgm:resizeHandles val="exact"/>
        </dgm:presLayoutVars>
      </dgm:prSet>
      <dgm:spPr/>
    </dgm:pt>
    <dgm:pt modelId="{EB4D6E05-8352-42EE-A190-81065AAF2D33}" type="pres">
      <dgm:prSet presAssocID="{271C044D-3BAF-4D2A-9537-CE9AB58E110E}" presName="container" presStyleCnt="0">
        <dgm:presLayoutVars>
          <dgm:dir/>
          <dgm:resizeHandles val="exact"/>
        </dgm:presLayoutVars>
      </dgm:prSet>
      <dgm:spPr/>
    </dgm:pt>
    <dgm:pt modelId="{210293BB-28C1-4B52-85E0-31EFDC3283D0}" type="pres">
      <dgm:prSet presAssocID="{2D41CFAE-04DE-4927-9EDB-BB2A8F9C4DFE}" presName="compNode" presStyleCnt="0"/>
      <dgm:spPr/>
    </dgm:pt>
    <dgm:pt modelId="{10ABF8C1-2775-4455-9508-548C5C953352}" type="pres">
      <dgm:prSet presAssocID="{2D41CFAE-04DE-4927-9EDB-BB2A8F9C4DFE}" presName="iconBgRect" presStyleLbl="bgShp" presStyleIdx="0" presStyleCnt="3"/>
      <dgm:spPr/>
    </dgm:pt>
    <dgm:pt modelId="{3E62B843-B99C-4FAA-ADAE-8B486F7E8078}" type="pres">
      <dgm:prSet presAssocID="{2D41CFAE-04DE-4927-9EDB-BB2A8F9C4D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D9B0C6D-E00A-4DEF-A609-1B1176A9ACAF}" type="pres">
      <dgm:prSet presAssocID="{2D41CFAE-04DE-4927-9EDB-BB2A8F9C4DFE}" presName="spaceRect" presStyleCnt="0"/>
      <dgm:spPr/>
    </dgm:pt>
    <dgm:pt modelId="{E962CBEC-5B01-4B80-9618-32354E90900E}" type="pres">
      <dgm:prSet presAssocID="{2D41CFAE-04DE-4927-9EDB-BB2A8F9C4DFE}" presName="textRect" presStyleLbl="revTx" presStyleIdx="0" presStyleCnt="3">
        <dgm:presLayoutVars>
          <dgm:chMax val="1"/>
          <dgm:chPref val="1"/>
        </dgm:presLayoutVars>
      </dgm:prSet>
      <dgm:spPr/>
    </dgm:pt>
    <dgm:pt modelId="{EFA42AC5-30B5-43BD-A070-2816B86D8A7C}" type="pres">
      <dgm:prSet presAssocID="{6C65D597-7445-4286-AD56-FB355D6D6DB4}" presName="sibTrans" presStyleLbl="sibTrans2D1" presStyleIdx="0" presStyleCnt="0"/>
      <dgm:spPr/>
    </dgm:pt>
    <dgm:pt modelId="{CB3C1B36-CE7B-45FC-8CF8-F58079A64508}" type="pres">
      <dgm:prSet presAssocID="{11EEA061-4E2A-4E72-AAC0-5176F29F800D}" presName="compNode" presStyleCnt="0"/>
      <dgm:spPr/>
    </dgm:pt>
    <dgm:pt modelId="{48D18575-AE86-4743-B993-3E03DE5BCE53}" type="pres">
      <dgm:prSet presAssocID="{11EEA061-4E2A-4E72-AAC0-5176F29F800D}" presName="iconBgRect" presStyleLbl="bgShp" presStyleIdx="1" presStyleCnt="3"/>
      <dgm:spPr/>
    </dgm:pt>
    <dgm:pt modelId="{952E040D-0446-4694-82F4-4A80E65F901E}" type="pres">
      <dgm:prSet presAssocID="{11EEA061-4E2A-4E72-AAC0-5176F29F80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8E7B99A0-B8B5-4F8E-9085-743553FCCBF2}" type="pres">
      <dgm:prSet presAssocID="{11EEA061-4E2A-4E72-AAC0-5176F29F800D}" presName="spaceRect" presStyleCnt="0"/>
      <dgm:spPr/>
    </dgm:pt>
    <dgm:pt modelId="{80DCAB67-4096-4FF0-B0BE-E3537ECECA49}" type="pres">
      <dgm:prSet presAssocID="{11EEA061-4E2A-4E72-AAC0-5176F29F800D}" presName="textRect" presStyleLbl="revTx" presStyleIdx="1" presStyleCnt="3">
        <dgm:presLayoutVars>
          <dgm:chMax val="1"/>
          <dgm:chPref val="1"/>
        </dgm:presLayoutVars>
      </dgm:prSet>
      <dgm:spPr/>
    </dgm:pt>
    <dgm:pt modelId="{9FDC19C6-5A5E-47C0-8102-2713080C3884}" type="pres">
      <dgm:prSet presAssocID="{ABD84797-67FD-4435-88E2-0D616BF2FFF1}" presName="sibTrans" presStyleLbl="sibTrans2D1" presStyleIdx="0" presStyleCnt="0"/>
      <dgm:spPr/>
    </dgm:pt>
    <dgm:pt modelId="{99CC048B-27ED-44DB-B0D7-B09372BF0E5A}" type="pres">
      <dgm:prSet presAssocID="{177C114C-DA98-4832-A117-34B03A1DD897}" presName="compNode" presStyleCnt="0"/>
      <dgm:spPr/>
    </dgm:pt>
    <dgm:pt modelId="{25286121-9AAA-442F-B928-981942D16709}" type="pres">
      <dgm:prSet presAssocID="{177C114C-DA98-4832-A117-34B03A1DD897}" presName="iconBgRect" presStyleLbl="bgShp" presStyleIdx="2" presStyleCnt="3"/>
      <dgm:spPr/>
    </dgm:pt>
    <dgm:pt modelId="{4CD431B7-BD93-46A0-86A2-E0A3026997B5}" type="pres">
      <dgm:prSet presAssocID="{177C114C-DA98-4832-A117-34B03A1DD8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484894C-CD64-4988-B1FA-02DB025D7F3C}" type="pres">
      <dgm:prSet presAssocID="{177C114C-DA98-4832-A117-34B03A1DD897}" presName="spaceRect" presStyleCnt="0"/>
      <dgm:spPr/>
    </dgm:pt>
    <dgm:pt modelId="{5E83B0A1-0C04-45E3-9ED2-857D8F9618ED}" type="pres">
      <dgm:prSet presAssocID="{177C114C-DA98-4832-A117-34B03A1DD8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CA0E07-B986-4B5E-9B8E-C65E7CF221DF}" type="presOf" srcId="{11EEA061-4E2A-4E72-AAC0-5176F29F800D}" destId="{80DCAB67-4096-4FF0-B0BE-E3537ECECA49}" srcOrd="0" destOrd="0" presId="urn:microsoft.com/office/officeart/2018/2/layout/IconCircleList"/>
    <dgm:cxn modelId="{5B97CD16-C489-4710-8F7D-EE1BEC8C666A}" type="presOf" srcId="{6C65D597-7445-4286-AD56-FB355D6D6DB4}" destId="{EFA42AC5-30B5-43BD-A070-2816B86D8A7C}" srcOrd="0" destOrd="0" presId="urn:microsoft.com/office/officeart/2018/2/layout/IconCircleList"/>
    <dgm:cxn modelId="{16314721-D149-4490-A81D-26D8AE2B7618}" srcId="{271C044D-3BAF-4D2A-9537-CE9AB58E110E}" destId="{177C114C-DA98-4832-A117-34B03A1DD897}" srcOrd="2" destOrd="0" parTransId="{84ED287A-C5BF-49A4-9D8F-C3656330A388}" sibTransId="{4D9D2DFD-5311-40F3-804C-D34C77E7211E}"/>
    <dgm:cxn modelId="{83731B2E-2F96-42D5-8394-4038D6942E22}" type="presOf" srcId="{271C044D-3BAF-4D2A-9537-CE9AB58E110E}" destId="{76520506-118E-4791-B523-126A6C3A548E}" srcOrd="0" destOrd="0" presId="urn:microsoft.com/office/officeart/2018/2/layout/IconCircleList"/>
    <dgm:cxn modelId="{078D0737-7CAE-45F7-9EA9-280713D964F4}" srcId="{271C044D-3BAF-4D2A-9537-CE9AB58E110E}" destId="{11EEA061-4E2A-4E72-AAC0-5176F29F800D}" srcOrd="1" destOrd="0" parTransId="{10CF9EF3-B5B8-4108-858A-C32D2C85320F}" sibTransId="{ABD84797-67FD-4435-88E2-0D616BF2FFF1}"/>
    <dgm:cxn modelId="{9576A976-AD25-407A-8648-37D7C854CA05}" type="presOf" srcId="{177C114C-DA98-4832-A117-34B03A1DD897}" destId="{5E83B0A1-0C04-45E3-9ED2-857D8F9618ED}" srcOrd="0" destOrd="0" presId="urn:microsoft.com/office/officeart/2018/2/layout/IconCircleList"/>
    <dgm:cxn modelId="{BBC7DB8D-0E03-44C3-BA93-0DAB1B62C27E}" srcId="{271C044D-3BAF-4D2A-9537-CE9AB58E110E}" destId="{2D41CFAE-04DE-4927-9EDB-BB2A8F9C4DFE}" srcOrd="0" destOrd="0" parTransId="{64863758-E74D-44C8-BD52-A59E1D5C33D9}" sibTransId="{6C65D597-7445-4286-AD56-FB355D6D6DB4}"/>
    <dgm:cxn modelId="{E443F0A0-88AF-4475-9514-1EF28EBCEA38}" type="presOf" srcId="{2D41CFAE-04DE-4927-9EDB-BB2A8F9C4DFE}" destId="{E962CBEC-5B01-4B80-9618-32354E90900E}" srcOrd="0" destOrd="0" presId="urn:microsoft.com/office/officeart/2018/2/layout/IconCircleList"/>
    <dgm:cxn modelId="{78595DD0-4DCB-486E-AF54-CF77C7ADF7FE}" type="presOf" srcId="{ABD84797-67FD-4435-88E2-0D616BF2FFF1}" destId="{9FDC19C6-5A5E-47C0-8102-2713080C3884}" srcOrd="0" destOrd="0" presId="urn:microsoft.com/office/officeart/2018/2/layout/IconCircleList"/>
    <dgm:cxn modelId="{D67CC120-0F7B-427E-97B3-C0D3CD95AE5E}" type="presParOf" srcId="{76520506-118E-4791-B523-126A6C3A548E}" destId="{EB4D6E05-8352-42EE-A190-81065AAF2D33}" srcOrd="0" destOrd="0" presId="urn:microsoft.com/office/officeart/2018/2/layout/IconCircleList"/>
    <dgm:cxn modelId="{D02E598C-162D-4AE5-85DD-BE9625B15E77}" type="presParOf" srcId="{EB4D6E05-8352-42EE-A190-81065AAF2D33}" destId="{210293BB-28C1-4B52-85E0-31EFDC3283D0}" srcOrd="0" destOrd="0" presId="urn:microsoft.com/office/officeart/2018/2/layout/IconCircleList"/>
    <dgm:cxn modelId="{1F087A85-BC92-4E77-B540-E8C36255FB0B}" type="presParOf" srcId="{210293BB-28C1-4B52-85E0-31EFDC3283D0}" destId="{10ABF8C1-2775-4455-9508-548C5C953352}" srcOrd="0" destOrd="0" presId="urn:microsoft.com/office/officeart/2018/2/layout/IconCircleList"/>
    <dgm:cxn modelId="{7B0CBCA1-B63A-48C6-B68D-3F05741B2EDC}" type="presParOf" srcId="{210293BB-28C1-4B52-85E0-31EFDC3283D0}" destId="{3E62B843-B99C-4FAA-ADAE-8B486F7E8078}" srcOrd="1" destOrd="0" presId="urn:microsoft.com/office/officeart/2018/2/layout/IconCircleList"/>
    <dgm:cxn modelId="{C817135B-0EA1-47FB-B745-0E9918A8B3EB}" type="presParOf" srcId="{210293BB-28C1-4B52-85E0-31EFDC3283D0}" destId="{AD9B0C6D-E00A-4DEF-A609-1B1176A9ACAF}" srcOrd="2" destOrd="0" presId="urn:microsoft.com/office/officeart/2018/2/layout/IconCircleList"/>
    <dgm:cxn modelId="{0EE3DE34-0A67-4BFB-93A7-4D996DC2B7B0}" type="presParOf" srcId="{210293BB-28C1-4B52-85E0-31EFDC3283D0}" destId="{E962CBEC-5B01-4B80-9618-32354E90900E}" srcOrd="3" destOrd="0" presId="urn:microsoft.com/office/officeart/2018/2/layout/IconCircleList"/>
    <dgm:cxn modelId="{BEE9EABE-7DE2-49F4-824C-B101924F80D9}" type="presParOf" srcId="{EB4D6E05-8352-42EE-A190-81065AAF2D33}" destId="{EFA42AC5-30B5-43BD-A070-2816B86D8A7C}" srcOrd="1" destOrd="0" presId="urn:microsoft.com/office/officeart/2018/2/layout/IconCircleList"/>
    <dgm:cxn modelId="{0A93F993-99C3-487E-9930-3857F56FC60E}" type="presParOf" srcId="{EB4D6E05-8352-42EE-A190-81065AAF2D33}" destId="{CB3C1B36-CE7B-45FC-8CF8-F58079A64508}" srcOrd="2" destOrd="0" presId="urn:microsoft.com/office/officeart/2018/2/layout/IconCircleList"/>
    <dgm:cxn modelId="{8BEDEE9B-4DFB-4E4C-AE7C-A2571D6788D1}" type="presParOf" srcId="{CB3C1B36-CE7B-45FC-8CF8-F58079A64508}" destId="{48D18575-AE86-4743-B993-3E03DE5BCE53}" srcOrd="0" destOrd="0" presId="urn:microsoft.com/office/officeart/2018/2/layout/IconCircleList"/>
    <dgm:cxn modelId="{BA10A30B-D4E9-457C-A778-A92C6DB44B31}" type="presParOf" srcId="{CB3C1B36-CE7B-45FC-8CF8-F58079A64508}" destId="{952E040D-0446-4694-82F4-4A80E65F901E}" srcOrd="1" destOrd="0" presId="urn:microsoft.com/office/officeart/2018/2/layout/IconCircleList"/>
    <dgm:cxn modelId="{49AAF172-FC40-4358-905E-2533D60840E5}" type="presParOf" srcId="{CB3C1B36-CE7B-45FC-8CF8-F58079A64508}" destId="{8E7B99A0-B8B5-4F8E-9085-743553FCCBF2}" srcOrd="2" destOrd="0" presId="urn:microsoft.com/office/officeart/2018/2/layout/IconCircleList"/>
    <dgm:cxn modelId="{7E2C0A17-47C1-480F-A6C6-42788EB94E67}" type="presParOf" srcId="{CB3C1B36-CE7B-45FC-8CF8-F58079A64508}" destId="{80DCAB67-4096-4FF0-B0BE-E3537ECECA49}" srcOrd="3" destOrd="0" presId="urn:microsoft.com/office/officeart/2018/2/layout/IconCircleList"/>
    <dgm:cxn modelId="{3EB77AE0-7FDA-4FCB-BB24-F3AE25450A03}" type="presParOf" srcId="{EB4D6E05-8352-42EE-A190-81065AAF2D33}" destId="{9FDC19C6-5A5E-47C0-8102-2713080C3884}" srcOrd="3" destOrd="0" presId="urn:microsoft.com/office/officeart/2018/2/layout/IconCircleList"/>
    <dgm:cxn modelId="{23DC1B21-F171-4DB2-A83D-C10A780ED2C0}" type="presParOf" srcId="{EB4D6E05-8352-42EE-A190-81065AAF2D33}" destId="{99CC048B-27ED-44DB-B0D7-B09372BF0E5A}" srcOrd="4" destOrd="0" presId="urn:microsoft.com/office/officeart/2018/2/layout/IconCircleList"/>
    <dgm:cxn modelId="{AB80AC56-9C46-4AF7-A84D-D7445C05F1BF}" type="presParOf" srcId="{99CC048B-27ED-44DB-B0D7-B09372BF0E5A}" destId="{25286121-9AAA-442F-B928-981942D16709}" srcOrd="0" destOrd="0" presId="urn:microsoft.com/office/officeart/2018/2/layout/IconCircleList"/>
    <dgm:cxn modelId="{766E9AB4-51F4-45D8-9347-A618848D357E}" type="presParOf" srcId="{99CC048B-27ED-44DB-B0D7-B09372BF0E5A}" destId="{4CD431B7-BD93-46A0-86A2-E0A3026997B5}" srcOrd="1" destOrd="0" presId="urn:microsoft.com/office/officeart/2018/2/layout/IconCircleList"/>
    <dgm:cxn modelId="{D62872A9-4605-4359-9F17-FC467B2E93D0}" type="presParOf" srcId="{99CC048B-27ED-44DB-B0D7-B09372BF0E5A}" destId="{D484894C-CD64-4988-B1FA-02DB025D7F3C}" srcOrd="2" destOrd="0" presId="urn:microsoft.com/office/officeart/2018/2/layout/IconCircleList"/>
    <dgm:cxn modelId="{1257B5C8-4912-4301-9A45-B1575280E150}" type="presParOf" srcId="{99CC048B-27ED-44DB-B0D7-B09372BF0E5A}" destId="{5E83B0A1-0C04-45E3-9ED2-857D8F9618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546A6-3AB0-2044-A47A-63A5097CC6D1}">
      <dsp:nvSpPr>
        <dsp:cNvPr id="0" name=""/>
        <dsp:cNvSpPr/>
      </dsp:nvSpPr>
      <dsp:spPr>
        <a:xfrm>
          <a:off x="0" y="0"/>
          <a:ext cx="6780956" cy="109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Copy &amp; pasting the same stage between different pipelines?</a:t>
          </a:r>
          <a:endParaRPr lang="en-US" sz="2900" kern="1200" dirty="0"/>
        </a:p>
      </dsp:txBody>
      <dsp:txXfrm>
        <a:off x="32057" y="32057"/>
        <a:ext cx="5507399" cy="1030404"/>
      </dsp:txXfrm>
    </dsp:sp>
    <dsp:sp modelId="{A9473224-D0CA-EC48-80B3-56473DA7CC6D}">
      <dsp:nvSpPr>
        <dsp:cNvPr id="0" name=""/>
        <dsp:cNvSpPr/>
      </dsp:nvSpPr>
      <dsp:spPr>
        <a:xfrm>
          <a:off x="567905" y="1293521"/>
          <a:ext cx="6780956" cy="109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Creating the same task several times?</a:t>
          </a:r>
          <a:endParaRPr lang="en-US" sz="2900" kern="1200" dirty="0"/>
        </a:p>
      </dsp:txBody>
      <dsp:txXfrm>
        <a:off x="599962" y="1325578"/>
        <a:ext cx="5437500" cy="1030404"/>
      </dsp:txXfrm>
    </dsp:sp>
    <dsp:sp modelId="{BD64D477-9E1C-5142-AD32-8E738C4C4A12}">
      <dsp:nvSpPr>
        <dsp:cNvPr id="0" name=""/>
        <dsp:cNvSpPr/>
      </dsp:nvSpPr>
      <dsp:spPr>
        <a:xfrm>
          <a:off x="1127334" y="2587043"/>
          <a:ext cx="6780956" cy="109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Copy and pasting the same job or stage?</a:t>
          </a:r>
          <a:endParaRPr lang="en-US" sz="2900" kern="1200" dirty="0"/>
        </a:p>
      </dsp:txBody>
      <dsp:txXfrm>
        <a:off x="1159391" y="2619100"/>
        <a:ext cx="5445976" cy="1030404"/>
      </dsp:txXfrm>
    </dsp:sp>
    <dsp:sp modelId="{38D2FC03-11C0-0241-BA23-E883F5D77D92}">
      <dsp:nvSpPr>
        <dsp:cNvPr id="0" name=""/>
        <dsp:cNvSpPr/>
      </dsp:nvSpPr>
      <dsp:spPr>
        <a:xfrm>
          <a:off x="1695239" y="3880565"/>
          <a:ext cx="6780956" cy="10945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kern="1200" dirty="0"/>
            <a:t>Noticing </a:t>
          </a:r>
          <a:r>
            <a:rPr lang="en-GB" sz="2900" b="0" kern="1200" dirty="0" err="1"/>
            <a:t>reptition</a:t>
          </a:r>
          <a:r>
            <a:rPr lang="en-GB" sz="2900" b="0" kern="1200" dirty="0"/>
            <a:t> over time?</a:t>
          </a:r>
          <a:endParaRPr lang="en-US" sz="2900" kern="1200" dirty="0"/>
        </a:p>
      </dsp:txBody>
      <dsp:txXfrm>
        <a:off x="1727296" y="3912622"/>
        <a:ext cx="5437500" cy="1030404"/>
      </dsp:txXfrm>
    </dsp:sp>
    <dsp:sp modelId="{CAD18170-E1C6-6A40-8A98-D4289762EDBF}">
      <dsp:nvSpPr>
        <dsp:cNvPr id="0" name=""/>
        <dsp:cNvSpPr/>
      </dsp:nvSpPr>
      <dsp:spPr>
        <a:xfrm>
          <a:off x="6069519" y="838301"/>
          <a:ext cx="711437" cy="711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229592" y="838301"/>
        <a:ext cx="391291" cy="535356"/>
      </dsp:txXfrm>
    </dsp:sp>
    <dsp:sp modelId="{34DEC214-D03A-394A-9E4B-9D5EEDF01B8A}">
      <dsp:nvSpPr>
        <dsp:cNvPr id="0" name=""/>
        <dsp:cNvSpPr/>
      </dsp:nvSpPr>
      <dsp:spPr>
        <a:xfrm>
          <a:off x="6637424" y="2131823"/>
          <a:ext cx="711437" cy="711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797497" y="2131823"/>
        <a:ext cx="391291" cy="535356"/>
      </dsp:txXfrm>
    </dsp:sp>
    <dsp:sp modelId="{B7E1A984-C2C0-0F45-9D70-28AE1DBBACA6}">
      <dsp:nvSpPr>
        <dsp:cNvPr id="0" name=""/>
        <dsp:cNvSpPr/>
      </dsp:nvSpPr>
      <dsp:spPr>
        <a:xfrm>
          <a:off x="7196853" y="3425345"/>
          <a:ext cx="711437" cy="711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356926" y="3425345"/>
        <a:ext cx="391291" cy="535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E8F9A-F655-2446-9527-D2C3792BEA04}">
      <dsp:nvSpPr>
        <dsp:cNvPr id="0" name=""/>
        <dsp:cNvSpPr/>
      </dsp:nvSpPr>
      <dsp:spPr>
        <a:xfrm>
          <a:off x="0" y="2429"/>
          <a:ext cx="8476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F185-1DA9-6145-A1F9-C9261B5E3679}">
      <dsp:nvSpPr>
        <dsp:cNvPr id="0" name=""/>
        <dsp:cNvSpPr/>
      </dsp:nvSpPr>
      <dsp:spPr>
        <a:xfrm>
          <a:off x="0" y="2429"/>
          <a:ext cx="8476196" cy="82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/>
            <a:t>DRY – what does it mean?</a:t>
          </a:r>
          <a:endParaRPr lang="en-US" sz="3800" kern="1200" dirty="0"/>
        </a:p>
      </dsp:txBody>
      <dsp:txXfrm>
        <a:off x="0" y="2429"/>
        <a:ext cx="8476196" cy="828370"/>
      </dsp:txXfrm>
    </dsp:sp>
    <dsp:sp modelId="{315C5013-0DEB-5941-8FCB-529868F1A0FC}">
      <dsp:nvSpPr>
        <dsp:cNvPr id="0" name=""/>
        <dsp:cNvSpPr/>
      </dsp:nvSpPr>
      <dsp:spPr>
        <a:xfrm>
          <a:off x="0" y="830800"/>
          <a:ext cx="8476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9B0FC-C652-174D-80E3-4EC742473D4E}">
      <dsp:nvSpPr>
        <dsp:cNvPr id="0" name=""/>
        <dsp:cNvSpPr/>
      </dsp:nvSpPr>
      <dsp:spPr>
        <a:xfrm>
          <a:off x="0" y="830800"/>
          <a:ext cx="8476196" cy="82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/>
            <a:t>Why DRY?</a:t>
          </a:r>
          <a:endParaRPr lang="en-US" sz="3800" kern="1200" dirty="0"/>
        </a:p>
      </dsp:txBody>
      <dsp:txXfrm>
        <a:off x="0" y="830800"/>
        <a:ext cx="8476196" cy="828370"/>
      </dsp:txXfrm>
    </dsp:sp>
    <dsp:sp modelId="{975BB6DD-3EAA-0F42-86A2-BEC86A617B01}">
      <dsp:nvSpPr>
        <dsp:cNvPr id="0" name=""/>
        <dsp:cNvSpPr/>
      </dsp:nvSpPr>
      <dsp:spPr>
        <a:xfrm>
          <a:off x="0" y="1659171"/>
          <a:ext cx="8476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8EFE9-6853-2F46-89F6-7387300485AF}">
      <dsp:nvSpPr>
        <dsp:cNvPr id="0" name=""/>
        <dsp:cNvSpPr/>
      </dsp:nvSpPr>
      <dsp:spPr>
        <a:xfrm>
          <a:off x="0" y="1659171"/>
          <a:ext cx="8476196" cy="82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/>
            <a:t>Keeping Azure DevOps Pipelines DRY</a:t>
          </a:r>
          <a:endParaRPr lang="en-US" sz="3800" kern="1200" dirty="0"/>
        </a:p>
      </dsp:txBody>
      <dsp:txXfrm>
        <a:off x="0" y="1659171"/>
        <a:ext cx="8476196" cy="828370"/>
      </dsp:txXfrm>
    </dsp:sp>
    <dsp:sp modelId="{C2D18E8C-7031-DC48-ADF5-E032F4E76FD8}">
      <dsp:nvSpPr>
        <dsp:cNvPr id="0" name=""/>
        <dsp:cNvSpPr/>
      </dsp:nvSpPr>
      <dsp:spPr>
        <a:xfrm>
          <a:off x="0" y="2487541"/>
          <a:ext cx="8476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DED92-7288-2E40-ABD0-D711926065EA}">
      <dsp:nvSpPr>
        <dsp:cNvPr id="0" name=""/>
        <dsp:cNvSpPr/>
      </dsp:nvSpPr>
      <dsp:spPr>
        <a:xfrm>
          <a:off x="0" y="2487542"/>
          <a:ext cx="8476196" cy="82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Azure DevOps – Templating</a:t>
          </a:r>
          <a:endParaRPr lang="en-US" sz="3800" kern="1200"/>
        </a:p>
      </dsp:txBody>
      <dsp:txXfrm>
        <a:off x="0" y="2487542"/>
        <a:ext cx="8476196" cy="828370"/>
      </dsp:txXfrm>
    </dsp:sp>
    <dsp:sp modelId="{43B527CB-02FD-7B4D-9EC9-FEE35850A7BF}">
      <dsp:nvSpPr>
        <dsp:cNvPr id="0" name=""/>
        <dsp:cNvSpPr/>
      </dsp:nvSpPr>
      <dsp:spPr>
        <a:xfrm>
          <a:off x="0" y="3315912"/>
          <a:ext cx="8476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C05AC-4D44-9C41-8246-1DDFF07E1568}">
      <dsp:nvSpPr>
        <dsp:cNvPr id="0" name=""/>
        <dsp:cNvSpPr/>
      </dsp:nvSpPr>
      <dsp:spPr>
        <a:xfrm>
          <a:off x="0" y="3315912"/>
          <a:ext cx="8476196" cy="82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/>
            <a:t>Example Scenario</a:t>
          </a:r>
          <a:endParaRPr lang="en-US" sz="3800" kern="1200" dirty="0"/>
        </a:p>
      </dsp:txBody>
      <dsp:txXfrm>
        <a:off x="0" y="3315912"/>
        <a:ext cx="8476196" cy="828370"/>
      </dsp:txXfrm>
    </dsp:sp>
    <dsp:sp modelId="{9E5A59D8-0A07-4143-9F93-552808F33EA6}">
      <dsp:nvSpPr>
        <dsp:cNvPr id="0" name=""/>
        <dsp:cNvSpPr/>
      </dsp:nvSpPr>
      <dsp:spPr>
        <a:xfrm>
          <a:off x="0" y="4144283"/>
          <a:ext cx="84761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CD631-1045-F74B-AE8C-4FB1ED5C3631}">
      <dsp:nvSpPr>
        <dsp:cNvPr id="0" name=""/>
        <dsp:cNvSpPr/>
      </dsp:nvSpPr>
      <dsp:spPr>
        <a:xfrm>
          <a:off x="0" y="4144283"/>
          <a:ext cx="8476196" cy="828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/>
            <a:t>Questions</a:t>
          </a:r>
          <a:endParaRPr lang="en-US" sz="3800" kern="1200" dirty="0"/>
        </a:p>
      </dsp:txBody>
      <dsp:txXfrm>
        <a:off x="0" y="4144283"/>
        <a:ext cx="8476196" cy="828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24D49-49A7-414E-BE8A-0E013B93B25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1011C-3B6F-4A63-862F-9C2E21A6537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690A0-B660-4EAA-A301-B6CDC0F32BF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Repetition</a:t>
          </a:r>
          <a:r>
            <a:rPr lang="en-US" sz="2200" kern="1200" dirty="0"/>
            <a:t>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many times has the configured been repeated?</a:t>
          </a:r>
        </a:p>
      </dsp:txBody>
      <dsp:txXfrm>
        <a:off x="1834517" y="469890"/>
        <a:ext cx="3148942" cy="1335915"/>
      </dsp:txXfrm>
    </dsp:sp>
    <dsp:sp modelId="{08D21071-FB20-4DBB-9F0D-774A1509629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FC8A8-3C56-440F-8DF0-EE04D4C2895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3DDE6-02E1-47A7-AE65-C8A35B8192D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Less code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Can I write this pipeline with less code?</a:t>
          </a:r>
        </a:p>
      </dsp:txBody>
      <dsp:txXfrm>
        <a:off x="7154322" y="469890"/>
        <a:ext cx="3148942" cy="1335915"/>
      </dsp:txXfrm>
    </dsp:sp>
    <dsp:sp modelId="{2FB5FCC3-62E0-4FFE-AF81-0A8861F9457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2BB25-8EB9-47BD-8C03-466EE04824E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56242-AEA2-4997-B5A3-1624058878A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Duplication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Is duplication needed?</a:t>
          </a:r>
        </a:p>
      </dsp:txBody>
      <dsp:txXfrm>
        <a:off x="1834517" y="2545532"/>
        <a:ext cx="3148942" cy="1335915"/>
      </dsp:txXfrm>
    </dsp:sp>
    <dsp:sp modelId="{E1DE5506-47EB-4038-87E9-F9A90FACFD4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F2D75-1E55-4B0A-87B4-236BF581760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3FC0E-61B2-4F4C-9541-86783DDA52B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Reusability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Should I refactor?</a:t>
          </a:r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50C6D-D0E6-4CE7-AC52-304C6AC3461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0216A-712A-439A-9564-D00501F34CA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525BC-DA23-40DB-84F9-6B5019F26879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Parameters &amp; Variables</a:t>
          </a:r>
          <a:r>
            <a:rPr lang="en-US" sz="2200" kern="1200" dirty="0"/>
            <a:t>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Utilise</a:t>
          </a:r>
          <a:r>
            <a:rPr lang="en-US" sz="2200" kern="1200" dirty="0"/>
            <a:t> the use of parameters and variables</a:t>
          </a:r>
        </a:p>
      </dsp:txBody>
      <dsp:txXfrm>
        <a:off x="1834517" y="469890"/>
        <a:ext cx="3148942" cy="1335915"/>
      </dsp:txXfrm>
    </dsp:sp>
    <dsp:sp modelId="{848EEBA6-295A-44B4-A9F8-197478A57E2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4315F-9E02-438B-9942-90D3AFD00D2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F13D8-8512-4AB0-8DA5-3AE619F4E20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Avoid duplication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Don’t copy &amp; paste</a:t>
          </a:r>
        </a:p>
      </dsp:txBody>
      <dsp:txXfrm>
        <a:off x="7154322" y="469890"/>
        <a:ext cx="3148942" cy="1335915"/>
      </dsp:txXfrm>
    </dsp:sp>
    <dsp:sp modelId="{2B99C601-1DDE-4151-A95B-A1B4712E9DD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DF911-7798-412E-A2A0-5847F93D187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4EC97-FCF4-439F-AFD9-7D47AED0F82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Expressions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expressions and conditions within your pipeline </a:t>
          </a:r>
        </a:p>
      </dsp:txBody>
      <dsp:txXfrm>
        <a:off x="1834517" y="2545532"/>
        <a:ext cx="3148942" cy="1335915"/>
      </dsp:txXfrm>
    </dsp:sp>
    <dsp:sp modelId="{541182CF-BA60-4817-A5E0-7F603B00F7D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3C56C-8298-48FB-B3BB-C98A85F536F7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FEAB3-1F49-4C56-ABE7-A7914433518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Templating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More on that soon </a:t>
          </a:r>
          <a:r>
            <a:rPr lang="en-US" sz="2200" kern="1200" dirty="0">
              <a:sym typeface="Wingdings" panose="05000000000000000000" pitchFamily="2" charset="2"/>
            </a:rPr>
            <a:t></a:t>
          </a:r>
          <a:endParaRPr lang="en-US" sz="2200" kern="1200" dirty="0"/>
        </a:p>
      </dsp:txBody>
      <dsp:txXfrm>
        <a:off x="7154322" y="2545532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BF8C1-2775-4455-9508-548C5C953352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2B843-B99C-4FAA-ADAE-8B486F7E807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2CBEC-5B01-4B80-9618-32354E90900E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Templates let you split your pipelines into several files (templates)</a:t>
          </a:r>
        </a:p>
      </dsp:txBody>
      <dsp:txXfrm>
        <a:off x="1172126" y="1727046"/>
        <a:ext cx="2114937" cy="897246"/>
      </dsp:txXfrm>
    </dsp:sp>
    <dsp:sp modelId="{48D18575-AE86-4743-B993-3E03DE5BCE53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E040D-0446-4694-82F4-4A80E65F901E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CAB67-4096-4FF0-B0BE-E3537ECECA49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Templates let you split your pipeline into several files (Templates)</a:t>
          </a:r>
        </a:p>
      </dsp:txBody>
      <dsp:txXfrm>
        <a:off x="4745088" y="1727046"/>
        <a:ext cx="2114937" cy="897246"/>
      </dsp:txXfrm>
    </dsp:sp>
    <dsp:sp modelId="{25286121-9AAA-442F-B928-981942D16709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431B7-BD93-46A0-86A2-E0A3026997B5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3B0A1-0C04-45E3-9ED2-857D8F9618ED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You be aware of the Separation of Concerns principle</a:t>
          </a:r>
        </a:p>
      </dsp:txBody>
      <dsp:txXfrm>
        <a:off x="8318049" y="1727046"/>
        <a:ext cx="2114937" cy="897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4D64F-A014-514B-8525-48DB01B86DF5}">
      <dsp:nvSpPr>
        <dsp:cNvPr id="0" name=""/>
        <dsp:cNvSpPr/>
      </dsp:nvSpPr>
      <dsp:spPr>
        <a:xfrm rot="5400000">
          <a:off x="5284767" y="-2111085"/>
          <a:ext cx="958092" cy="54247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Always a situation where we need to reuse the same task, stage </a:t>
          </a:r>
          <a:r>
            <a:rPr lang="en-US" sz="2200" kern="1200" dirty="0" err="1"/>
            <a:t>etc</a:t>
          </a:r>
          <a:r>
            <a:rPr lang="en-US" sz="2200" kern="1200" dirty="0"/>
            <a:t> in several pipelines</a:t>
          </a:r>
          <a:endParaRPr lang="en-GB" sz="2200" kern="1200" dirty="0"/>
        </a:p>
      </dsp:txBody>
      <dsp:txXfrm rot="-5400000">
        <a:off x="3051431" y="169021"/>
        <a:ext cx="5377995" cy="864552"/>
      </dsp:txXfrm>
    </dsp:sp>
    <dsp:sp modelId="{63B8E93E-6307-1447-B2D7-652A233CF81C}">
      <dsp:nvSpPr>
        <dsp:cNvPr id="0" name=""/>
        <dsp:cNvSpPr/>
      </dsp:nvSpPr>
      <dsp:spPr>
        <a:xfrm>
          <a:off x="0" y="2489"/>
          <a:ext cx="3051430" cy="1197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Multi-Stage </a:t>
          </a:r>
        </a:p>
      </dsp:txBody>
      <dsp:txXfrm>
        <a:off x="58463" y="60952"/>
        <a:ext cx="2934504" cy="1080689"/>
      </dsp:txXfrm>
    </dsp:sp>
    <dsp:sp modelId="{FAEFD861-9FB8-FE4B-B7CB-1278E1EB5174}">
      <dsp:nvSpPr>
        <dsp:cNvPr id="0" name=""/>
        <dsp:cNvSpPr/>
      </dsp:nvSpPr>
      <dsp:spPr>
        <a:xfrm rot="5400000">
          <a:off x="5284767" y="-853588"/>
          <a:ext cx="958092" cy="54247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We want to avoid copy and pasting, adhering to DRY</a:t>
          </a:r>
        </a:p>
      </dsp:txBody>
      <dsp:txXfrm rot="-5400000">
        <a:off x="3051431" y="1426518"/>
        <a:ext cx="5377995" cy="864552"/>
      </dsp:txXfrm>
    </dsp:sp>
    <dsp:sp modelId="{A04CCD69-3E79-654F-AA62-5795F12D0147}">
      <dsp:nvSpPr>
        <dsp:cNvPr id="0" name=""/>
        <dsp:cNvSpPr/>
      </dsp:nvSpPr>
      <dsp:spPr>
        <a:xfrm>
          <a:off x="0" y="1259986"/>
          <a:ext cx="3051430" cy="1197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kern="1200" dirty="0"/>
            <a:t>DRY</a:t>
          </a:r>
          <a:endParaRPr lang="en-US" sz="3400" kern="1200" dirty="0"/>
        </a:p>
      </dsp:txBody>
      <dsp:txXfrm>
        <a:off x="58463" y="1318449"/>
        <a:ext cx="2934504" cy="1080689"/>
      </dsp:txXfrm>
    </dsp:sp>
    <dsp:sp modelId="{33F2CBFA-DE56-C944-8173-D3CFCAA006D4}">
      <dsp:nvSpPr>
        <dsp:cNvPr id="0" name=""/>
        <dsp:cNvSpPr/>
      </dsp:nvSpPr>
      <dsp:spPr>
        <a:xfrm rot="5400000">
          <a:off x="5284767" y="403907"/>
          <a:ext cx="958092" cy="54247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Can bloat over time, what can we do?</a:t>
          </a:r>
        </a:p>
      </dsp:txBody>
      <dsp:txXfrm rot="-5400000">
        <a:off x="3051431" y="2684013"/>
        <a:ext cx="5377995" cy="864552"/>
      </dsp:txXfrm>
    </dsp:sp>
    <dsp:sp modelId="{DA655241-8A8F-B043-AF85-021F829489BF}">
      <dsp:nvSpPr>
        <dsp:cNvPr id="0" name=""/>
        <dsp:cNvSpPr/>
      </dsp:nvSpPr>
      <dsp:spPr>
        <a:xfrm>
          <a:off x="0" y="2517482"/>
          <a:ext cx="3051430" cy="1197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kern="1200" dirty="0"/>
            <a:t>YAML</a:t>
          </a:r>
          <a:endParaRPr lang="en-US" sz="3400" kern="1200" dirty="0"/>
        </a:p>
      </dsp:txBody>
      <dsp:txXfrm>
        <a:off x="58463" y="2575945"/>
        <a:ext cx="2934504" cy="1080689"/>
      </dsp:txXfrm>
    </dsp:sp>
    <dsp:sp modelId="{5825992B-077E-2A48-8EF5-0008710BB310}">
      <dsp:nvSpPr>
        <dsp:cNvPr id="0" name=""/>
        <dsp:cNvSpPr/>
      </dsp:nvSpPr>
      <dsp:spPr>
        <a:xfrm rot="5400000">
          <a:off x="5284767" y="1661403"/>
          <a:ext cx="958092" cy="54247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b="0" kern="1200" dirty="0"/>
            <a:t>This is where pipeline templating becomes super useful</a:t>
          </a:r>
          <a:endParaRPr lang="en-US" sz="2200" kern="1200" dirty="0"/>
        </a:p>
      </dsp:txBody>
      <dsp:txXfrm rot="-5400000">
        <a:off x="3051431" y="3941509"/>
        <a:ext cx="5377995" cy="864552"/>
      </dsp:txXfrm>
    </dsp:sp>
    <dsp:sp modelId="{23DB51CD-D038-C24C-A6A3-B51F346CE684}">
      <dsp:nvSpPr>
        <dsp:cNvPr id="0" name=""/>
        <dsp:cNvSpPr/>
      </dsp:nvSpPr>
      <dsp:spPr>
        <a:xfrm>
          <a:off x="0" y="3774978"/>
          <a:ext cx="3051430" cy="1197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Template Pipelines</a:t>
          </a:r>
        </a:p>
      </dsp:txBody>
      <dsp:txXfrm>
        <a:off x="58463" y="3833441"/>
        <a:ext cx="2934504" cy="10806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BF8C1-2775-4455-9508-548C5C953352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2B843-B99C-4FAA-ADAE-8B486F7E8078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2CBEC-5B01-4B80-9618-32354E90900E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Pipeline templates allow us to define usable code blocks within your YAML</a:t>
          </a:r>
        </a:p>
      </dsp:txBody>
      <dsp:txXfrm>
        <a:off x="1172126" y="1727046"/>
        <a:ext cx="2114937" cy="897246"/>
      </dsp:txXfrm>
    </dsp:sp>
    <dsp:sp modelId="{48D18575-AE86-4743-B993-3E03DE5BCE53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E040D-0446-4694-82F4-4A80E65F901E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CAB67-4096-4FF0-B0BE-E3537ECECA49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Making maintenance a lot easier and less prone to errors!</a:t>
          </a:r>
        </a:p>
      </dsp:txBody>
      <dsp:txXfrm>
        <a:off x="4745088" y="1727046"/>
        <a:ext cx="2114937" cy="897246"/>
      </dsp:txXfrm>
    </dsp:sp>
    <dsp:sp modelId="{25286121-9AAA-442F-B928-981942D16709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431B7-BD93-46A0-86A2-E0A3026997B5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3B0A1-0C04-45E3-9ED2-857D8F9618ED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can define steps, jobs, stages </a:t>
          </a:r>
          <a:r>
            <a:rPr lang="en-US" sz="2200" kern="1200" dirty="0" err="1"/>
            <a:t>etc</a:t>
          </a:r>
          <a:endParaRPr lang="en-US" sz="2200" kern="1200" dirty="0"/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9F536-78EE-6E46-9E2F-0180B9D38ACD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0A94A-88BA-C446-943E-EE4C0DFFD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5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104528a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00104528a6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g100104528a6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74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30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0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00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0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2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5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27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en-GB" sz="1200" dirty="0"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62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19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CFFE9-5C4A-4D1E-9838-2F6D51B776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299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7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0A94A-88BA-C446-943E-EE4C0DFFD8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43D2-B8C2-39DB-5A2E-54D1E627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EF5FF-E2AC-C1FF-4454-915F540D6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6485-A987-DFB8-0646-837087C3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8146C-F9A2-9092-7B58-5D6D8AA6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2220-C56E-4056-7649-6262784D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0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892D-1083-AAC6-65BD-BDDF6403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581F7-FA11-615E-3A02-835DD7BCC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588B-90F3-6D57-AD64-198E0FA3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53A48-DA17-C8D8-3305-A799F93C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C6F8-564C-D025-6B81-CB00690D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13F66-5A36-F2DB-0751-B7C8CC639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D0B9-EDA6-15FE-29EF-2F2E46D3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8090-BFEE-8137-0003-7569E43E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A2C2-31B4-513D-0638-11C7BF24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AE99-C94A-DA80-3717-2E755744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_DevSecOps">
  <p:cSld name="1_Title Slide_DevSecOp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8" descr="A picture containing text, brick, tile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3687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1275642" y="5729811"/>
            <a:ext cx="7917615" cy="41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1275643" y="2748024"/>
            <a:ext cx="7917615" cy="232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/>
          <p:nvPr/>
        </p:nvSpPr>
        <p:spPr>
          <a:xfrm>
            <a:off x="1275644" y="2097687"/>
            <a:ext cx="96858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CC00"/>
                </a:solidFill>
                <a:latin typeface="Arial Rounded"/>
                <a:ea typeface="Arial Rounded"/>
                <a:cs typeface="Arial Rounded"/>
                <a:sym typeface="Arial Rounded"/>
              </a:rPr>
              <a:t>NOVEMBER 10, 2022</a:t>
            </a:r>
            <a:endParaRPr/>
          </a:p>
        </p:txBody>
      </p:sp>
      <p:pic>
        <p:nvPicPr>
          <p:cNvPr id="19" name="Google Shape;19;p8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428" y="420678"/>
            <a:ext cx="4729639" cy="146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 descr="Text,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93258" y="4504638"/>
            <a:ext cx="2159675" cy="21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7167" y="2320515"/>
            <a:ext cx="10335766" cy="444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8"/>
          <p:cNvGrpSpPr/>
          <p:nvPr/>
        </p:nvGrpSpPr>
        <p:grpSpPr>
          <a:xfrm>
            <a:off x="1017167" y="5216770"/>
            <a:ext cx="8455750" cy="427974"/>
            <a:chOff x="1017167" y="5216770"/>
            <a:chExt cx="8455750" cy="427974"/>
          </a:xfrm>
        </p:grpSpPr>
        <p:pic>
          <p:nvPicPr>
            <p:cNvPr id="23" name="Google Shape;23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17167" y="5217236"/>
              <a:ext cx="5703353" cy="427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720520" y="5216770"/>
              <a:ext cx="2752397" cy="42750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592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_mic">
  <p:cSld name="3_Content_mic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0" y="-3635"/>
            <a:ext cx="12192000" cy="1776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375377" y="1477680"/>
            <a:ext cx="8476196" cy="497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3375378" y="405236"/>
            <a:ext cx="8476196" cy="80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  <a:defRPr sz="4400" b="1" i="0" u="none" strike="noStrike" cap="non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0" name="Google Shape;40;p11" descr="A picture containing text, brick, tile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455"/>
            <a:ext cx="293511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1" descr="Text,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996" y="5047998"/>
            <a:ext cx="1444181" cy="1444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1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780" y="365821"/>
            <a:ext cx="1851817" cy="93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1" descr="A picture containing ligh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01459">
            <a:off x="482494" y="3270208"/>
            <a:ext cx="1113888" cy="133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 descr="A picture containing light, blu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718739" y="1773142"/>
            <a:ext cx="1903351" cy="1454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250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mic">
  <p:cSld name="Content_mic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A picture containing text, brick, tile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487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9" descr="Text,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5263" y="5217716"/>
            <a:ext cx="1423648" cy="142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9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089" y="5344239"/>
            <a:ext cx="1954689" cy="99037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1838953" y="993422"/>
            <a:ext cx="8956367" cy="421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Rounded"/>
              <a:buNone/>
              <a:defRPr sz="4400" b="1" i="0" u="none" strike="noStrike" cap="non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30" name="Google Shape;30;p9"/>
          <p:cNvGrpSpPr/>
          <p:nvPr/>
        </p:nvGrpSpPr>
        <p:grpSpPr>
          <a:xfrm>
            <a:off x="2109228" y="5650358"/>
            <a:ext cx="8455750" cy="427974"/>
            <a:chOff x="2109228" y="5650358"/>
            <a:chExt cx="8455750" cy="427974"/>
          </a:xfrm>
        </p:grpSpPr>
        <p:pic>
          <p:nvPicPr>
            <p:cNvPr id="31" name="Google Shape;3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09228" y="5650824"/>
              <a:ext cx="5703353" cy="427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812581" y="5650358"/>
              <a:ext cx="2752397" cy="42750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8811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F6E3-8414-5384-05FF-450F575F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5EE-EECE-D671-9DB4-33EE0D0F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9E78-BAAD-9EC9-4318-83C852CB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FF85-BD90-C884-3C6E-90A2A87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3A1E-F526-092F-ACCF-EF51835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E48F-1BA8-7C6D-E480-96B9D724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8F07E-027F-AC94-90E4-872C99EAF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63E3-BACE-DCEB-ED3B-12B3F5F1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2225-327F-9464-CCED-9CA976FA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27CD-2214-C591-C3A0-9EA25309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8FE8-28CB-40D8-14DE-20EFA247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09BB-368F-6016-52FF-251DE3B64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08A28-6B5C-2943-7FF9-CF2E326D0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88C9-3242-C8ED-BE24-53A8CF52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30D68-422D-375F-C72A-153C5B03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1AB87-C559-02AE-35CD-39542C0A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3536-B9CB-FDC0-3382-0881B311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6A99-A6FF-3889-D59C-05184F8E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174D2-E306-8F3E-C1FF-CD61CC774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7EC75-2E8B-8A46-1315-ADC4818DA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7016B-6E83-1867-45B9-511B3FCFB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9401A-14A1-932C-7CD2-0FCE5C3A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E50D1-F8AA-DC50-46D8-8E72337B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B9269-FDA3-37CD-7EC4-32E94AEA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B08-D191-0C6D-7F6F-951708A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E483C-171D-35CB-0446-0E5E2CC4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FD3D-CE67-8932-F39A-4673818D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3BD68-70EA-8B2E-9CED-22B61C2E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1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AB374-135D-C40B-AB0A-53EA65FF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7EF77-BEA5-BDCB-4738-13755103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3CBD-5F38-B7EA-C61D-EB19898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F298-CE20-3558-E8A7-42873A8C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3BFD-3B64-1F10-8BFE-C5AC1976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F90F1-E042-6BC3-0CBC-5FBC26E38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A059-69D6-F30B-8BA6-E8D66467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D5A8-BE25-D9EC-16E5-7A87B5F1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6D29D-EC1D-7ED1-C43B-CCF926C0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71A9-1C3E-D086-0FA3-9D0596F4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2B3A7-DC43-0E45-5C1C-83255ED37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B6344-C53D-CC4F-BA84-C27B5D2D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4319E-89AC-7AE8-2C6C-AAE252BC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4C814-FB83-4198-2A84-AA2B57E0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C578-FC5C-1AAA-9DFB-257EA410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E8738-35DE-7316-5D5E-3B032977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D6D9C-FE2B-87DF-A533-7A3ECA15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B5ED-924F-7DFC-C1D2-CDF716553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D17C-7041-7743-AF81-DC576D487DD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14B7-C947-27FD-2395-41711DCB6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B89B-2ADA-B603-B515-0FF75D1B7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4792-28FC-A14F-B11B-9F07A6B1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inkedin.com/in/thomas-thornton-21a86b75/" TargetMode="External"/><Relationship Id="rId5" Type="http://schemas.openxmlformats.org/officeDocument/2006/relationships/hyperlink" Target="https://twitter.com/tamstar1234" TargetMode="External"/><Relationship Id="rId4" Type="http://schemas.openxmlformats.org/officeDocument/2006/relationships/hyperlink" Target="https://thomasthornton.cloud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nciple#Principle_as_axiom_or_logical_fundament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normalization" TargetMode="External"/><Relationship Id="rId5" Type="http://schemas.openxmlformats.org/officeDocument/2006/relationships/hyperlink" Target="https://en.wikipedia.org/wiki/Don%27t_repeat_yourself#cite_note-1" TargetMode="External"/><Relationship Id="rId4" Type="http://schemas.openxmlformats.org/officeDocument/2006/relationships/hyperlink" Target="https://en.wikipedia.org/wiki/Software_development_proces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homasthornton.cloud/2021/01/20/azure-devops-pipelines-keeping-your-pipelines-dry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104528a6_4_0"/>
          <p:cNvSpPr txBox="1">
            <a:spLocks noGrp="1"/>
          </p:cNvSpPr>
          <p:nvPr>
            <p:ph type="body" idx="1"/>
          </p:nvPr>
        </p:nvSpPr>
        <p:spPr>
          <a:xfrm>
            <a:off x="1275642" y="5729811"/>
            <a:ext cx="791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>
                <a:latin typeface="+mj-lt"/>
              </a:rPr>
              <a:t>Thomas Thornton, </a:t>
            </a:r>
            <a:r>
              <a:rPr lang="en-US" dirty="0" err="1">
                <a:latin typeface="+mj-lt"/>
              </a:rPr>
              <a:t>Kainos</a:t>
            </a:r>
            <a:endParaRPr dirty="0">
              <a:latin typeface="+mj-lt"/>
            </a:endParaRPr>
          </a:p>
        </p:txBody>
      </p:sp>
      <p:sp>
        <p:nvSpPr>
          <p:cNvPr id="67" name="Google Shape;67;g100104528a6_4_0"/>
          <p:cNvSpPr txBox="1">
            <a:spLocks noGrp="1"/>
          </p:cNvSpPr>
          <p:nvPr>
            <p:ph type="body" idx="2"/>
          </p:nvPr>
        </p:nvSpPr>
        <p:spPr>
          <a:xfrm>
            <a:off x="1275643" y="2748024"/>
            <a:ext cx="7917600" cy="23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dirty="0">
                <a:latin typeface="+mn-lt"/>
              </a:rPr>
              <a:t>Azure DevOps:- Templating Your Pipelines and Keeping Them Dry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853167" y="1016571"/>
            <a:ext cx="8485665" cy="421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Rounded"/>
              <a:buNone/>
            </a:pPr>
            <a:r>
              <a:rPr lang="en-US" dirty="0">
                <a:latin typeface="+mj-lt"/>
              </a:rPr>
              <a:t>Azure DevOps Pipeline Templates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920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51D2-311F-C5CB-1A81-509C0419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DevOps Pipeline Templates  - What are they?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AD232D4-7928-3B7A-C51E-5B7069C24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43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31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C961-5616-1DBD-C1B2-1B2A990C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– Creating Pipelines</a:t>
            </a:r>
          </a:p>
        </p:txBody>
      </p:sp>
      <p:graphicFrame>
        <p:nvGraphicFramePr>
          <p:cNvPr id="20" name="Google Shape;77;p3">
            <a:extLst>
              <a:ext uri="{FF2B5EF4-FFF2-40B4-BE49-F238E27FC236}">
                <a16:creationId xmlns:a16="http://schemas.microsoft.com/office/drawing/2014/main" id="{CC8B5218-2DD8-FA05-EE37-7D0C1FAF5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567224"/>
              </p:ext>
            </p:extLst>
          </p:nvPr>
        </p:nvGraphicFramePr>
        <p:xfrm>
          <a:off x="1968608" y="1517791"/>
          <a:ext cx="8476196" cy="497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82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51D2-311F-C5CB-1A81-509C0419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Pipeline Templates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AD232D4-7928-3B7A-C51E-5B7069C24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193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723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952B-7187-3050-ED7A-3EAFD8A9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Pipeline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E88C-7078-29DB-FBF9-E2ED92A4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to spend sometime on pipeline structure, we can define the below in our templates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Stages</a:t>
            </a:r>
          </a:p>
          <a:p>
            <a:r>
              <a:rPr lang="en-US" dirty="0"/>
              <a:t>Conditions</a:t>
            </a:r>
          </a:p>
        </p:txBody>
      </p:sp>
      <p:pic>
        <p:nvPicPr>
          <p:cNvPr id="4" name="Picture 2" descr="pipelines pipelines everywhere  text - Buzz and Woody (Toy Story) Meme">
            <a:extLst>
              <a:ext uri="{FF2B5EF4-FFF2-40B4-BE49-F238E27FC236}">
                <a16:creationId xmlns:a16="http://schemas.microsoft.com/office/drawing/2014/main" id="{9F03B58D-C260-5288-82FC-6713A076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28265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5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71C0-1AD8-868B-FC6B-4DDDA26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Pipeline Structure –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6A32-8C5D-EFA4-C489-A0BBD59A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Parameters help to pass values from main pipeline into our templates</a:t>
            </a:r>
          </a:p>
          <a:p>
            <a:endParaRPr lang="en-US" sz="2400" dirty="0"/>
          </a:p>
          <a:p>
            <a:r>
              <a:rPr lang="en-US" sz="2400" dirty="0"/>
              <a:t>Parameters must be defined with a name and a type, a default value is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8FF88-0120-78C9-F7B7-26D79458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44" y="2703919"/>
            <a:ext cx="6579910" cy="355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4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71C0-1AD8-868B-FC6B-4DDDA26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Pipeline Structure –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Variables</a:t>
            </a:r>
          </a:p>
        </p:txBody>
      </p:sp>
      <p:pic>
        <p:nvPicPr>
          <p:cNvPr id="5" name="Picture Placeholder 6" descr="Image showing Azure DevOps pipeline variables">
            <a:extLst>
              <a:ext uri="{FF2B5EF4-FFF2-40B4-BE49-F238E27FC236}">
                <a16:creationId xmlns:a16="http://schemas.microsoft.com/office/drawing/2014/main" id="{5641E024-5D93-BCB4-6606-5F99034277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0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6A32-8C5D-EFA4-C489-A0BBD59A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Variables in a pipeline template are used similarly as we would as a Variable Group</a:t>
            </a:r>
          </a:p>
          <a:p>
            <a:endParaRPr lang="en-US" sz="2200" dirty="0"/>
          </a:p>
          <a:p>
            <a:r>
              <a:rPr lang="en-US" sz="2200" dirty="0"/>
              <a:t>Variables can be used throughout your pipeline and templating</a:t>
            </a:r>
          </a:p>
          <a:p>
            <a:endParaRPr lang="en-US" sz="2200" dirty="0"/>
          </a:p>
          <a:p>
            <a:r>
              <a:rPr lang="en-US" sz="2200" dirty="0"/>
              <a:t>Parameters can be referenced in variables</a:t>
            </a:r>
          </a:p>
        </p:txBody>
      </p:sp>
    </p:spTree>
    <p:extLst>
      <p:ext uri="{BB962C8B-B14F-4D97-AF65-F5344CB8AC3E}">
        <p14:creationId xmlns:p14="http://schemas.microsoft.com/office/powerpoint/2010/main" val="34494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71C0-1AD8-868B-FC6B-4DDDA26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Pipeline Structure –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Stages, Jobs &amp;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6A32-8C5D-EFA4-C489-A0BBD59A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This is where the fun begins!</a:t>
            </a:r>
          </a:p>
          <a:p>
            <a:endParaRPr lang="en-US" sz="2200" dirty="0"/>
          </a:p>
          <a:p>
            <a:r>
              <a:rPr lang="en-US" sz="2200" dirty="0"/>
              <a:t>Creating a stage, we can begin to reference templates pre-made!</a:t>
            </a:r>
          </a:p>
          <a:p>
            <a:endParaRPr lang="en-US" sz="2200" dirty="0"/>
          </a:p>
          <a:p>
            <a:r>
              <a:rPr lang="en-US" sz="2200" dirty="0"/>
              <a:t>Notice the job reference “build”? It is deploying a templated step</a:t>
            </a:r>
          </a:p>
        </p:txBody>
      </p:sp>
      <p:pic>
        <p:nvPicPr>
          <p:cNvPr id="4" name="Picture Placeholder 11" descr="Image showing Azure DevOps pipeline stage">
            <a:extLst>
              <a:ext uri="{FF2B5EF4-FFF2-40B4-BE49-F238E27FC236}">
                <a16:creationId xmlns:a16="http://schemas.microsoft.com/office/drawing/2014/main" id="{BE2DF10F-B934-A2B2-1876-E6AF190E5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6776"/>
            <a:ext cx="5882640" cy="3951765"/>
          </a:xfrm>
          <a:prstGeom prst="roundRect">
            <a:avLst>
              <a:gd name="adj" fmla="val 2236"/>
            </a:avLst>
          </a:prstGeom>
        </p:spPr>
      </p:pic>
    </p:spTree>
    <p:extLst>
      <p:ext uri="{BB962C8B-B14F-4D97-AF65-F5344CB8AC3E}">
        <p14:creationId xmlns:p14="http://schemas.microsoft.com/office/powerpoint/2010/main" val="292725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71C0-1AD8-868B-FC6B-4DDDA26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Pipeline Structure –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6A32-8C5D-EFA4-C489-A0BBD59A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When creating a template to reuse, we usually want to create one or more steps in a job of a pipeline.</a:t>
            </a:r>
          </a:p>
          <a:p>
            <a:endParaRPr lang="en-US" sz="2200" dirty="0"/>
          </a:p>
          <a:p>
            <a:r>
              <a:rPr lang="en-US" sz="2200" dirty="0"/>
              <a:t>Simply define the steps in the template, as you would in a YAML pipeline.</a:t>
            </a:r>
          </a:p>
        </p:txBody>
      </p:sp>
      <p:pic>
        <p:nvPicPr>
          <p:cNvPr id="5" name="Picture Placeholder 3" descr="Image showing Azure DevOps pipeline text">
            <a:extLst>
              <a:ext uri="{FF2B5EF4-FFF2-40B4-BE49-F238E27FC236}">
                <a16:creationId xmlns:a16="http://schemas.microsoft.com/office/drawing/2014/main" id="{513D2865-66C9-8B92-230F-CF24F2495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5083"/>
            <a:ext cx="5791200" cy="3930928"/>
          </a:xfrm>
          <a:prstGeom prst="roundRect">
            <a:avLst>
              <a:gd name="adj" fmla="val 2236"/>
            </a:avLst>
          </a:prstGeom>
        </p:spPr>
      </p:pic>
    </p:spTree>
    <p:extLst>
      <p:ext uri="{BB962C8B-B14F-4D97-AF65-F5344CB8AC3E}">
        <p14:creationId xmlns:p14="http://schemas.microsoft.com/office/powerpoint/2010/main" val="66464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71C0-1AD8-868B-FC6B-4DDDA26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Pipeline Structure –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Steps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6A32-8C5D-EFA4-C489-A0BBD59A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/>
              <a:t>Following on, looking at the steps task within a template</a:t>
            </a:r>
          </a:p>
          <a:p>
            <a:endParaRPr lang="en-US" sz="2200" dirty="0"/>
          </a:p>
          <a:p>
            <a:r>
              <a:rPr lang="en-US" sz="2200" dirty="0"/>
              <a:t>Notice the reference of parameters?</a:t>
            </a:r>
          </a:p>
          <a:p>
            <a:endParaRPr lang="en-US" sz="2200" dirty="0"/>
          </a:p>
          <a:p>
            <a:r>
              <a:rPr lang="en-US" sz="2200" dirty="0"/>
              <a:t>Steps task Docker@2 uses these parameters</a:t>
            </a:r>
          </a:p>
          <a:p>
            <a:endParaRPr lang="en-US" sz="2200" dirty="0"/>
          </a:p>
          <a:p>
            <a:r>
              <a:rPr lang="en-US" sz="2200" dirty="0"/>
              <a:t>No copy/pasting</a:t>
            </a:r>
          </a:p>
        </p:txBody>
      </p:sp>
      <p:pic>
        <p:nvPicPr>
          <p:cNvPr id="5" name="Picture Placeholder 3" descr="Image showing Azure DevOps pipeline text">
            <a:extLst>
              <a:ext uri="{FF2B5EF4-FFF2-40B4-BE49-F238E27FC236}">
                <a16:creationId xmlns:a16="http://schemas.microsoft.com/office/drawing/2014/main" id="{513D2865-66C9-8B92-230F-CF24F2495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5083"/>
            <a:ext cx="5791200" cy="3930928"/>
          </a:xfrm>
          <a:prstGeom prst="roundRect">
            <a:avLst>
              <a:gd name="adj" fmla="val 2236"/>
            </a:avLst>
          </a:prstGeom>
        </p:spPr>
      </p:pic>
    </p:spTree>
    <p:extLst>
      <p:ext uri="{BB962C8B-B14F-4D97-AF65-F5344CB8AC3E}">
        <p14:creationId xmlns:p14="http://schemas.microsoft.com/office/powerpoint/2010/main" val="242404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Me – Thomas Thornton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4B5358-9A44-0C06-E9BE-884A665E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30" y="1431827"/>
            <a:ext cx="3876165" cy="3562651"/>
          </a:xfrm>
          <a:prstGeom prst="rect">
            <a:avLst/>
          </a:prstGeom>
        </p:spPr>
      </p:pic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Technical Specialist @ </a:t>
            </a:r>
            <a:r>
              <a:rPr lang="en-US" sz="2000" b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Kainos</a:t>
            </a:r>
            <a:endParaRPr lang="en-US" sz="20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MVP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Certified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Blogger – 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https://thomasthornton.cloud</a:t>
            </a:r>
            <a:endParaRPr lang="en-US" sz="20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Twitter - 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https://twitter.com/tamstar1234</a:t>
            </a:r>
            <a:endParaRPr lang="en-US" sz="20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LinkedIn - 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https://www.linkedin.com/in/thomas-thornton-21a86b75/</a:t>
            </a:r>
            <a:r>
              <a:rPr lang="en-US" sz="200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71C0-1AD8-868B-FC6B-4DDDA26F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Pipeline Structure –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6A32-8C5D-EFA4-C489-A0BBD59A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Conditions are written as expressions in YAML pipelines</a:t>
            </a:r>
          </a:p>
          <a:p>
            <a:endParaRPr lang="en-US" sz="2200" dirty="0"/>
          </a:p>
          <a:p>
            <a:r>
              <a:rPr lang="en-US" sz="2200" dirty="0"/>
              <a:t>You can specify the conditions under each stage, job or step runs</a:t>
            </a:r>
          </a:p>
        </p:txBody>
      </p:sp>
      <p:pic>
        <p:nvPicPr>
          <p:cNvPr id="4" name="Picture Placeholder 11" descr="Image showing Azure DevOps pipeline conditions">
            <a:extLst>
              <a:ext uri="{FF2B5EF4-FFF2-40B4-BE49-F238E27FC236}">
                <a16:creationId xmlns:a16="http://schemas.microsoft.com/office/drawing/2014/main" id="{C288574C-99B6-9361-FF26-A57760B6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6777"/>
            <a:ext cx="5562600" cy="3790775"/>
          </a:xfrm>
          <a:prstGeom prst="roundRect">
            <a:avLst>
              <a:gd name="adj" fmla="val 2236"/>
            </a:avLst>
          </a:prstGeom>
        </p:spPr>
      </p:pic>
    </p:spTree>
    <p:extLst>
      <p:ext uri="{BB962C8B-B14F-4D97-AF65-F5344CB8AC3E}">
        <p14:creationId xmlns:p14="http://schemas.microsoft.com/office/powerpoint/2010/main" val="85493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853167" y="1016571"/>
            <a:ext cx="8485665" cy="421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Rounded"/>
              <a:buNone/>
            </a:pPr>
            <a:r>
              <a:rPr lang="en-US" dirty="0">
                <a:latin typeface="+mj-lt"/>
              </a:rPr>
              <a:t>Example Scenario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08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79C5-BD88-7BA8-61C4-AB9FA84A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0D41-AE4B-69B8-928A-ED5B8718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code, means less code to maintain</a:t>
            </a:r>
          </a:p>
          <a:p>
            <a:r>
              <a:rPr lang="en-US" dirty="0"/>
              <a:t>Try to avoid duplication</a:t>
            </a:r>
          </a:p>
          <a:p>
            <a:r>
              <a:rPr lang="en-US" dirty="0"/>
              <a:t>DRY!</a:t>
            </a:r>
          </a:p>
          <a:p>
            <a:r>
              <a:rPr lang="en-US" dirty="0"/>
              <a:t>Make your pipelines reusable</a:t>
            </a:r>
          </a:p>
          <a:p>
            <a:r>
              <a:rPr lang="en-US" dirty="0"/>
              <a:t>Make it easy to re-use</a:t>
            </a:r>
          </a:p>
          <a:p>
            <a:r>
              <a:rPr lang="en-US" dirty="0"/>
              <a:t>Enjoy the journey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4" name="Picture 2" descr="End of Presentation ANY QUESTIONS? cat meme">
            <a:extLst>
              <a:ext uri="{FF2B5EF4-FFF2-40B4-BE49-F238E27FC236}">
                <a16:creationId xmlns:a16="http://schemas.microsoft.com/office/drawing/2014/main" id="{74C77687-DB40-E17B-2662-A8D561D48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56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nd of Presentation ANY QUESTIONS? cat meme">
            <a:extLst>
              <a:ext uri="{FF2B5EF4-FFF2-40B4-BE49-F238E27FC236}">
                <a16:creationId xmlns:a16="http://schemas.microsoft.com/office/drawing/2014/main" id="{6E318807-68FB-0528-5B13-E12A0D2A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51" y="18217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27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375378" y="405236"/>
            <a:ext cx="8476196" cy="80348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dirty="0">
                <a:latin typeface="+mj-lt"/>
              </a:rPr>
              <a:t>Initial Questions</a:t>
            </a:r>
            <a:endParaRPr lang="en-GB" dirty="0">
              <a:latin typeface="+mj-lt"/>
            </a:endParaRPr>
          </a:p>
        </p:txBody>
      </p:sp>
      <p:graphicFrame>
        <p:nvGraphicFramePr>
          <p:cNvPr id="82" name="Google Shape;77;p3">
            <a:extLst>
              <a:ext uri="{FF2B5EF4-FFF2-40B4-BE49-F238E27FC236}">
                <a16:creationId xmlns:a16="http://schemas.microsoft.com/office/drawing/2014/main" id="{556C4826-649D-B0E9-A275-0B168E39D4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855983"/>
              </p:ext>
            </p:extLst>
          </p:nvPr>
        </p:nvGraphicFramePr>
        <p:xfrm>
          <a:off x="3375377" y="1477680"/>
          <a:ext cx="8476196" cy="497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375378" y="405236"/>
            <a:ext cx="8476196" cy="803488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lang="en-US" dirty="0">
                <a:latin typeface="+mj-lt"/>
              </a:rPr>
              <a:t>What will be cover?</a:t>
            </a:r>
            <a:endParaRPr lang="en-GB" dirty="0">
              <a:latin typeface="+mj-lt"/>
            </a:endParaRPr>
          </a:p>
        </p:txBody>
      </p:sp>
      <p:graphicFrame>
        <p:nvGraphicFramePr>
          <p:cNvPr id="82" name="Google Shape;77;p3">
            <a:extLst>
              <a:ext uri="{FF2B5EF4-FFF2-40B4-BE49-F238E27FC236}">
                <a16:creationId xmlns:a16="http://schemas.microsoft.com/office/drawing/2014/main" id="{30595D06-4BC6-D449-0460-AB9590743BB7}"/>
              </a:ext>
            </a:extLst>
          </p:cNvPr>
          <p:cNvGraphicFramePr/>
          <p:nvPr/>
        </p:nvGraphicFramePr>
        <p:xfrm>
          <a:off x="3375377" y="1477680"/>
          <a:ext cx="8476196" cy="497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853167" y="1016571"/>
            <a:ext cx="8485665" cy="421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Rounded"/>
              <a:buNone/>
            </a:pPr>
            <a:r>
              <a:rPr lang="en-US" dirty="0">
                <a:latin typeface="+mj-lt"/>
              </a:rPr>
              <a:t>DRY – What does it mean?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332-9D29-4310-9113-B8AFF6CA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49CB-FDAE-4BB9-BF8B-B4ECB117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dirty="0">
                <a:effectLst/>
              </a:rPr>
              <a:t>"</a:t>
            </a:r>
            <a:r>
              <a:rPr lang="en-GB" sz="2200" b="1" i="0" dirty="0">
                <a:effectLst/>
              </a:rPr>
              <a:t>Don't repeat yourself</a:t>
            </a:r>
            <a:r>
              <a:rPr lang="en-GB" sz="2200" b="0" i="0" dirty="0">
                <a:effectLst/>
              </a:rPr>
              <a:t>" (</a:t>
            </a:r>
            <a:r>
              <a:rPr lang="en-GB" sz="2200" b="1" i="0" dirty="0">
                <a:effectLst/>
              </a:rPr>
              <a:t>DRY</a:t>
            </a:r>
            <a:r>
              <a:rPr lang="en-GB" sz="2200" b="0" i="0" dirty="0">
                <a:effectLst/>
              </a:rPr>
              <a:t>) is a </a:t>
            </a:r>
            <a:r>
              <a:rPr lang="en-GB" sz="2200" b="0" i="0" u="none" strike="noStrike" dirty="0">
                <a:effectLst/>
                <a:hlinkClick r:id="rId3" tooltip="Principle"/>
              </a:rPr>
              <a:t>principle</a:t>
            </a:r>
            <a:r>
              <a:rPr lang="en-GB" sz="2200" b="0" i="0" dirty="0">
                <a:effectLst/>
              </a:rPr>
              <a:t> of </a:t>
            </a:r>
            <a:r>
              <a:rPr lang="en-GB" sz="2200" b="0" i="0" u="none" strike="noStrike" dirty="0">
                <a:effectLst/>
                <a:hlinkClick r:id="rId4" tooltip="Software development process"/>
              </a:rPr>
              <a:t>software development</a:t>
            </a:r>
            <a:r>
              <a:rPr lang="en-GB" sz="2200" b="0" i="0" dirty="0">
                <a:effectLst/>
              </a:rPr>
              <a:t> aimed at reducing repetition of software patterns,</a:t>
            </a:r>
            <a:r>
              <a:rPr lang="en-GB" sz="2200" b="0" i="0" u="none" strike="noStrike" baseline="30000" dirty="0">
                <a:effectLst/>
                <a:hlinkClick r:id="rId5"/>
              </a:rPr>
              <a:t>[1]</a:t>
            </a:r>
            <a:r>
              <a:rPr lang="en-GB" sz="2200" b="0" i="0" dirty="0">
                <a:effectLst/>
              </a:rPr>
              <a:t> replacing it with abstractions or using </a:t>
            </a:r>
            <a:r>
              <a:rPr lang="en-GB" sz="2200" b="0" i="0" u="none" strike="noStrike" dirty="0">
                <a:effectLst/>
                <a:hlinkClick r:id="rId6" tooltip="Data normalization"/>
              </a:rPr>
              <a:t>data normalization</a:t>
            </a:r>
            <a:r>
              <a:rPr lang="en-GB" sz="2200" b="0" i="0" dirty="0">
                <a:effectLst/>
              </a:rPr>
              <a:t> to avoid redundancy © Steven Foote</a:t>
            </a: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6" name="Picture 2" descr="Don't Repeat Yourself">
            <a:extLst>
              <a:ext uri="{FF2B5EF4-FFF2-40B4-BE49-F238E27FC236}">
                <a16:creationId xmlns:a16="http://schemas.microsoft.com/office/drawing/2014/main" id="{F9A4069F-DB9A-4634-8161-CEF748B55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017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533D2-9B72-4F9A-ABEE-7DB16F08A48D}"/>
              </a:ext>
            </a:extLst>
          </p:cNvPr>
          <p:cNvSpPr txBox="1"/>
          <p:nvPr/>
        </p:nvSpPr>
        <p:spPr>
          <a:xfrm>
            <a:off x="263183" y="6014815"/>
            <a:ext cx="5046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https://en.wikipedia.org/wiki/Don%27t_repeat_yourself#cite_note-1</a:t>
            </a:r>
          </a:p>
        </p:txBody>
      </p:sp>
    </p:spTree>
    <p:extLst>
      <p:ext uri="{BB962C8B-B14F-4D97-AF65-F5344CB8AC3E}">
        <p14:creationId xmlns:p14="http://schemas.microsoft.com/office/powerpoint/2010/main" val="41301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E408-B9B0-1461-AD6D-582C14E2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me, what does DRY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3070-39C7-175D-A255-754CDB18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0" dirty="0"/>
              <a:t>Avoid duplication if possible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b="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0" dirty="0"/>
              <a:t>Don’t copy &amp; paste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b="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0" dirty="0"/>
              <a:t>Structure, structure and more structure!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b="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0" dirty="0"/>
              <a:t>Create logic within your pipelines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b="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0" dirty="0"/>
              <a:t>Think reusability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dirty="0"/>
          </a:p>
          <a:p>
            <a:endParaRPr lang="en-US" dirty="0"/>
          </a:p>
        </p:txBody>
      </p:sp>
      <p:pic>
        <p:nvPicPr>
          <p:cNvPr id="4" name="Picture 4" descr="Code Duplicated Everywhere text - Buzz and Woody (Toy Story) Meme">
            <a:extLst>
              <a:ext uri="{FF2B5EF4-FFF2-40B4-BE49-F238E27FC236}">
                <a16:creationId xmlns:a16="http://schemas.microsoft.com/office/drawing/2014/main" id="{CAF4985B-9099-3F09-238F-853C3A02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09" y="1825625"/>
            <a:ext cx="3872042" cy="290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9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1F73-4972-A1D8-D079-2A5C0BB1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consider when creating an Azure DevOps Pipeline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6F55DC-AFD1-510B-70EE-740117A49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119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565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F9A5-31B5-B6F9-DE0F-8B50343A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keep my Azure DevOps Pipeline Dry?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BAAC9AC-BE23-4D57-8EE1-D6ECFC3E0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569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8B32A9-A8FC-63E9-6FA0-ACDF9D831D3A}"/>
              </a:ext>
            </a:extLst>
          </p:cNvPr>
          <p:cNvSpPr txBox="1"/>
          <p:nvPr/>
        </p:nvSpPr>
        <p:spPr>
          <a:xfrm>
            <a:off x="0" y="6027003"/>
            <a:ext cx="6156960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j-lt"/>
              </a:rPr>
              <a:t>Recommended Blog Post: </a:t>
            </a:r>
            <a:r>
              <a:rPr lang="en-GB" sz="16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https://thomasthornton.cloud/2021/01/20/azure-devops-pipelines-keeping-your-pipelines-dry/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46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742</Words>
  <Application>Microsoft Macintosh PowerPoint</Application>
  <PresentationFormat>Widescreen</PresentationFormat>
  <Paragraphs>137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Rounded</vt:lpstr>
      <vt:lpstr>Calibri</vt:lpstr>
      <vt:lpstr>Calibri Light</vt:lpstr>
      <vt:lpstr>charter</vt:lpstr>
      <vt:lpstr>Libre Franklin</vt:lpstr>
      <vt:lpstr>Wingdings</vt:lpstr>
      <vt:lpstr>Office Theme</vt:lpstr>
      <vt:lpstr>PowerPoint Presentation</vt:lpstr>
      <vt:lpstr>About Me – Thomas Thornton</vt:lpstr>
      <vt:lpstr>Initial Questions</vt:lpstr>
      <vt:lpstr>What will be cover?</vt:lpstr>
      <vt:lpstr>DRY – What does it mean?</vt:lpstr>
      <vt:lpstr>Don’t Repeat Yourself (DRY)</vt:lpstr>
      <vt:lpstr>To me, what does DRY mean?</vt:lpstr>
      <vt:lpstr>Questions to consider when creating an Azure DevOps Pipeline</vt:lpstr>
      <vt:lpstr>How can I keep my Azure DevOps Pipeline Dry?</vt:lpstr>
      <vt:lpstr>Azure DevOps Pipeline Templates</vt:lpstr>
      <vt:lpstr>Azure DevOps Pipeline Templates  - What are they?</vt:lpstr>
      <vt:lpstr>Azure DevOps – Creating Pipelines</vt:lpstr>
      <vt:lpstr>Azure DevOps Pipeline Templates</vt:lpstr>
      <vt:lpstr>Azure DevOps Pipeline Structure</vt:lpstr>
      <vt:lpstr>Pipeline Structure –  Parameters</vt:lpstr>
      <vt:lpstr>Pipeline Structure –  Variables</vt:lpstr>
      <vt:lpstr>Pipeline Structure – Stages, Jobs &amp; Templates</vt:lpstr>
      <vt:lpstr>Pipeline Structure – Steps</vt:lpstr>
      <vt:lpstr>Pipeline Structure – Steps Template</vt:lpstr>
      <vt:lpstr>Pipeline Structure – Conditions</vt:lpstr>
      <vt:lpstr>Example Scenario</vt:lpstr>
      <vt:lpstr>Some 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Thornton</dc:creator>
  <cp:lastModifiedBy>Thomas Thornton</cp:lastModifiedBy>
  <cp:revision>3</cp:revision>
  <dcterms:created xsi:type="dcterms:W3CDTF">2022-11-06T12:14:58Z</dcterms:created>
  <dcterms:modified xsi:type="dcterms:W3CDTF">2022-11-08T08:41:15Z</dcterms:modified>
</cp:coreProperties>
</file>