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1704F-B9CF-8F24-012E-4C0D9881974A}" v="1" dt="2022-05-10T18:34:2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hui Xu" userId="S::xuchunhui@cityuniversity.edu::c636905a-ee30-4cbb-8ae6-c5ca08350cf7" providerId="AD" clId="Web-{AA51704F-B9CF-8F24-012E-4C0D9881974A}"/>
    <pc:docChg chg="modSld">
      <pc:chgData name="Chunhui Xu" userId="S::xuchunhui@cityuniversity.edu::c636905a-ee30-4cbb-8ae6-c5ca08350cf7" providerId="AD" clId="Web-{AA51704F-B9CF-8F24-012E-4C0D9881974A}" dt="2022-05-10T18:34:29.677" v="0" actId="20577"/>
      <pc:docMkLst>
        <pc:docMk/>
      </pc:docMkLst>
      <pc:sldChg chg="modSp">
        <pc:chgData name="Chunhui Xu" userId="S::xuchunhui@cityuniversity.edu::c636905a-ee30-4cbb-8ae6-c5ca08350cf7" providerId="AD" clId="Web-{AA51704F-B9CF-8F24-012E-4C0D9881974A}" dt="2022-05-10T18:34:29.677" v="0" actId="20577"/>
        <pc:sldMkLst>
          <pc:docMk/>
          <pc:sldMk cId="324168510" sldId="256"/>
        </pc:sldMkLst>
        <pc:spChg chg="mod">
          <ac:chgData name="Chunhui Xu" userId="S::xuchunhui@cityuniversity.edu::c636905a-ee30-4cbb-8ae6-c5ca08350cf7" providerId="AD" clId="Web-{AA51704F-B9CF-8F24-012E-4C0D9881974A}" dt="2022-05-10T18:34:29.677" v="0" actId="20577"/>
          <ac:spMkLst>
            <pc:docMk/>
            <pc:sldMk cId="324168510" sldId="256"/>
            <ac:spMk id="3" creationId="{70374955-BB59-42F3-8BD8-70901613D2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2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B0A-C604-4FE7-A0DB-1946ED7BC8B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1ADD-2ED5-4217-ABA4-C4F7873E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1" y="887117"/>
            <a:ext cx="9387282" cy="1646302"/>
          </a:xfrm>
        </p:spPr>
        <p:txBody>
          <a:bodyPr/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IS-456: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4955-BB59-42F3-8BD8-7090161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745" y="2880550"/>
            <a:ext cx="6350466" cy="1230056"/>
          </a:xfrm>
        </p:spPr>
        <p:txBody>
          <a:bodyPr>
            <a:normAutofit/>
          </a:bodyPr>
          <a:lstStyle/>
          <a:p>
            <a:r>
              <a:rPr lang="en-US" dirty="0"/>
              <a:t>Module 1: Enterprise Database Management Systems</a:t>
            </a:r>
          </a:p>
          <a:p>
            <a:pPr algn="ctr"/>
            <a:endParaRPr lang="en-US" dirty="0"/>
          </a:p>
          <a:p>
            <a:pPr algn="ctr"/>
            <a:r>
              <a:rPr lang="en-US">
                <a:ea typeface="+mn-lt"/>
                <a:cs typeface="+mn-lt"/>
              </a:rPr>
              <a:t>Summer 2022</a:t>
            </a:r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228234-D672-4D23-9D20-68606215CCCB}"/>
              </a:ext>
            </a:extLst>
          </p:cNvPr>
          <p:cNvSpPr txBox="1">
            <a:spLocks/>
          </p:cNvSpPr>
          <p:nvPr/>
        </p:nvSpPr>
        <p:spPr>
          <a:xfrm>
            <a:off x="3271706" y="5422433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5A6-9B9E-4F8B-8E4C-05867E3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13E0E-4F02-4DAC-85A5-7BCB3AEAB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5854"/>
            <a:ext cx="8676391" cy="3766656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C08584-CBD3-4DFA-9C80-923CD50EE3B9}"/>
              </a:ext>
            </a:extLst>
          </p:cNvPr>
          <p:cNvSpPr txBox="1">
            <a:spLocks/>
          </p:cNvSpPr>
          <p:nvPr/>
        </p:nvSpPr>
        <p:spPr>
          <a:xfrm>
            <a:off x="3624044" y="5872294"/>
            <a:ext cx="4082616" cy="98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18E-0DA4-46D1-8A64-C73F624F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File System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A041-6E8A-4D6C-9BDB-5F07C54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1585519"/>
            <a:ext cx="8858776" cy="5150841"/>
          </a:xfrm>
        </p:spPr>
        <p:txBody>
          <a:bodyPr/>
          <a:lstStyle/>
          <a:p>
            <a:r>
              <a:rPr lang="en-US" dirty="0"/>
              <a:t>Manual File Systems</a:t>
            </a:r>
          </a:p>
          <a:p>
            <a:r>
              <a:rPr lang="en-US" dirty="0"/>
              <a:t>Computerized File Systems </a:t>
            </a:r>
            <a:r>
              <a:rPr lang="en-US" dirty="0">
                <a:sym typeface="Wingdings" panose="05000000000000000000" pitchFamily="2" charset="2"/>
              </a:rPr>
              <a:t> DP Specialist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846B-8C4E-4326-84E3-F2070BFE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3550" y="-50437"/>
            <a:ext cx="3339020" cy="88587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AFCD744-F43C-4BC9-9FF0-95C5A6B700C9}"/>
              </a:ext>
            </a:extLst>
          </p:cNvPr>
          <p:cNvSpPr txBox="1">
            <a:spLocks/>
          </p:cNvSpPr>
          <p:nvPr/>
        </p:nvSpPr>
        <p:spPr>
          <a:xfrm>
            <a:off x="3724712" y="6169017"/>
            <a:ext cx="3864502" cy="6889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499-EE24-40B7-9DA7-1BF3CB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215-2F49-4675-803B-D5B33A12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dirty="0"/>
              <a:t>DBMS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Centralized &amp; Decentralized</a:t>
            </a:r>
          </a:p>
          <a:p>
            <a:r>
              <a:rPr lang="en-US" dirty="0"/>
              <a:t>Unstructured, Structured &amp; Semi-Structured data</a:t>
            </a:r>
          </a:p>
          <a:p>
            <a:r>
              <a:rPr lang="en-US" dirty="0"/>
              <a:t>File Systems Data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7A3F2-F8D3-4B6B-BF85-399C2B5F0A31}"/>
              </a:ext>
            </a:extLst>
          </p:cNvPr>
          <p:cNvSpPr txBox="1">
            <a:spLocks/>
          </p:cNvSpPr>
          <p:nvPr/>
        </p:nvSpPr>
        <p:spPr>
          <a:xfrm>
            <a:off x="3313651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E893-9C29-41EB-BB83-B917A436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9" y="1893365"/>
            <a:ext cx="4622334" cy="26993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4FF49-B809-4224-862B-566FBAA6C82C}"/>
              </a:ext>
            </a:extLst>
          </p:cNvPr>
          <p:cNvSpPr txBox="1">
            <a:spLocks/>
          </p:cNvSpPr>
          <p:nvPr/>
        </p:nvSpPr>
        <p:spPr>
          <a:xfrm>
            <a:off x="338915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3CA-778F-45BB-994B-7EE6109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3031"/>
          </a:xfrm>
        </p:spPr>
        <p:txBody>
          <a:bodyPr/>
          <a:lstStyle/>
          <a:p>
            <a:r>
              <a:rPr lang="en-US" dirty="0">
                <a:solidFill>
                  <a:srgbClr val="757575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7EC-0AE8-4C00-AA14-9D867D05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Negi, (2019): Fundamental of Database Management System</a:t>
            </a:r>
          </a:p>
          <a:p>
            <a:r>
              <a:rPr lang="en-US" dirty="0"/>
              <a:t>Coronel C., Morris S., (2019): Database Systems, Design, Implementation, &amp; Management</a:t>
            </a:r>
          </a:p>
          <a:p>
            <a:r>
              <a:rPr lang="en-US" dirty="0" err="1"/>
              <a:t>Adham</a:t>
            </a:r>
            <a:r>
              <a:rPr lang="en-US" dirty="0"/>
              <a:t> Saeed, (2017): Role of Database Management Systems in Supporting Information Technology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AF5A8A-6688-48FA-A59F-C86F9B3820B0}"/>
              </a:ext>
            </a:extLst>
          </p:cNvPr>
          <p:cNvSpPr txBox="1">
            <a:spLocks/>
          </p:cNvSpPr>
          <p:nvPr/>
        </p:nvSpPr>
        <p:spPr>
          <a:xfrm>
            <a:off x="3296873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D6-925B-4FC2-85DA-0D0BA6F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6" y="327172"/>
            <a:ext cx="2223081" cy="99828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E4B-9E29-4684-8472-93F926CF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488613"/>
            <a:ext cx="8596668" cy="5147079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Database Management System?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Brief History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Why Use a DBMS?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Purpose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Data models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Architecture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levels or layers of DBMS architecture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Components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Disadvantage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DBMS Languages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E9D652-0D28-41BE-A8A7-0AD14672B864}"/>
              </a:ext>
            </a:extLst>
          </p:cNvPr>
          <p:cNvSpPr txBox="1">
            <a:spLocks/>
          </p:cNvSpPr>
          <p:nvPr/>
        </p:nvSpPr>
        <p:spPr>
          <a:xfrm>
            <a:off x="3556932" y="5701945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CF-3700-4021-AA86-6F2870C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What is Database Management System?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3F5-1698-4CD4-BCA4-D29C4342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0018"/>
            <a:ext cx="8248553" cy="5008227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</a:rPr>
              <a:t>Definition: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Collection of programs that manages the database structure and controls access to the data stored in database.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Database Management System (DBMS), or simply a Database System (DBS) consist of 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collection of interrelated and persistent data (usually referred to as the database (DB)).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set of application programs used to access, update and manage that data (which form the data management system (MS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)).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3B5DB-4968-4DE0-A0B7-8E1C6FDE46C3}"/>
              </a:ext>
            </a:extLst>
          </p:cNvPr>
          <p:cNvSpPr txBox="1">
            <a:spLocks/>
          </p:cNvSpPr>
          <p:nvPr/>
        </p:nvSpPr>
        <p:spPr>
          <a:xfrm>
            <a:off x="3355595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3A3-FCBD-48B0-99C2-0AF40C9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4FC-E0E8-42D6-ABE2-1607261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079"/>
            <a:ext cx="7795547" cy="412028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Early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general purpose database by Charles Bachman from GE. Used the network data model.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IBM developed Information Management System (IMS). Used the hierarchical data model. Led to SABRE, the airline reservation system developed by AA and IBM. Still in use today.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1970: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Edgar Code of IBM developed the relational data model. Led to several DBMS based on relational model, as well as important theoretical results. Code wins Turing award.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1980s: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relational model dominant. SQL standard.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1980s, 1990s: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DBMS vendors extend systems, allowing more complex data types (images, text).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FD613-4103-4CAA-9095-87D27D9F454F}"/>
              </a:ext>
            </a:extLst>
          </p:cNvPr>
          <p:cNvSpPr txBox="1">
            <a:spLocks/>
          </p:cNvSpPr>
          <p:nvPr/>
        </p:nvSpPr>
        <p:spPr>
          <a:xfrm>
            <a:off x="3322040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8F0-AB4B-44E0-960D-A3E88956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Role and Advantages of the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836-C52F-4788-9797-011C0C5E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31"/>
            <a:ext cx="8596668" cy="431323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Reduced application development time.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Uniform data administration.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Concurrent access, recovery from crashes.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data sharing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Integration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Inconsistency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independence and efficient access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decision making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Increased end-user productivity</a:t>
            </a: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602F69-BF51-43D3-8B37-F555F2289A08}"/>
              </a:ext>
            </a:extLst>
          </p:cNvPr>
          <p:cNvSpPr txBox="1">
            <a:spLocks/>
          </p:cNvSpPr>
          <p:nvPr/>
        </p:nvSpPr>
        <p:spPr>
          <a:xfrm>
            <a:off x="340592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661-A205-4EB5-B6D3-EAA41E7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Disadvantages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CEF7-0E85-4DF0-83BB-093AB622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338819"/>
          </a:xfrm>
        </p:spPr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Skilled resources</a:t>
            </a:r>
          </a:p>
          <a:p>
            <a:r>
              <a:rPr lang="en-US" dirty="0"/>
              <a:t>Performance tunning</a:t>
            </a:r>
          </a:p>
          <a:p>
            <a:r>
              <a:rPr lang="en-US" dirty="0"/>
              <a:t>Database Failure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Additional hardware cost</a:t>
            </a:r>
          </a:p>
          <a:p>
            <a:r>
              <a:rPr lang="en-US" dirty="0"/>
              <a:t>Frequent upgrades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1E2B2B-37BC-4F13-B0A2-D27B4E67F88E}"/>
              </a:ext>
            </a:extLst>
          </p:cNvPr>
          <p:cNvSpPr txBox="1">
            <a:spLocks/>
          </p:cNvSpPr>
          <p:nvPr/>
        </p:nvSpPr>
        <p:spPr>
          <a:xfrm>
            <a:off x="330526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316-6E01-4CC6-8109-93315EF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E031-A75A-4CCF-BED3-FC7ECD6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/>
          <a:lstStyle/>
          <a:p>
            <a:r>
              <a:rPr lang="en-US" dirty="0"/>
              <a:t>Qualitative</a:t>
            </a:r>
          </a:p>
          <a:p>
            <a:r>
              <a:rPr lang="en-US" dirty="0"/>
              <a:t>Quantitative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0CF6E-AC51-4A55-8228-78996172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" y="2598965"/>
            <a:ext cx="7592037" cy="344239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A89513-B1AD-4386-9E6B-8080FA412353}"/>
              </a:ext>
            </a:extLst>
          </p:cNvPr>
          <p:cNvSpPr txBox="1">
            <a:spLocks/>
          </p:cNvSpPr>
          <p:nvPr/>
        </p:nvSpPr>
        <p:spPr>
          <a:xfrm>
            <a:off x="3177328" y="6140741"/>
            <a:ext cx="4351064" cy="75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ED2-31CA-45F0-AAEA-CB5BE31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724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52E-CCA0-45FA-B434-7466EA17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857"/>
            <a:ext cx="8596668" cy="4051882"/>
          </a:xfrm>
        </p:spPr>
        <p:txBody>
          <a:bodyPr>
            <a:normAutofit/>
          </a:bodyPr>
          <a:lstStyle/>
          <a:p>
            <a:r>
              <a:rPr lang="en-US" dirty="0"/>
              <a:t>Single-user database</a:t>
            </a:r>
          </a:p>
          <a:p>
            <a:r>
              <a:rPr lang="en-US" dirty="0"/>
              <a:t>Multiuser database 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Workgroup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Enterprise database</a:t>
            </a:r>
          </a:p>
          <a:p>
            <a:r>
              <a:rPr lang="en-US" dirty="0"/>
              <a:t>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Centralized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Distributed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Cloud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C53DC6-97B6-4A1C-ACF1-88E81EB8775F}"/>
              </a:ext>
            </a:extLst>
          </p:cNvPr>
          <p:cNvSpPr txBox="1">
            <a:spLocks/>
          </p:cNvSpPr>
          <p:nvPr/>
        </p:nvSpPr>
        <p:spPr>
          <a:xfrm>
            <a:off x="3355596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5F1-1288-4EF8-AD22-48A4040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275-3C74-4145-AB46-0C5DF5CF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038827" cy="4411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purpose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Discipline-Specific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Analytical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warehouse</a:t>
            </a:r>
          </a:p>
          <a:p>
            <a:pPr>
              <a:buFont typeface="+mj-lt"/>
              <a:buAutoNum type="arabicPeriod"/>
            </a:pPr>
            <a:r>
              <a:rPr lang="en-US" dirty="0"/>
              <a:t>Online analytical processing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Structured data</a:t>
            </a:r>
          </a:p>
          <a:p>
            <a:r>
              <a:rPr lang="en-US" dirty="0"/>
              <a:t>Unstructured and semi-structured data </a:t>
            </a:r>
            <a:r>
              <a:rPr lang="en-US" dirty="0">
                <a:sym typeface="Wingdings" panose="05000000000000000000" pitchFamily="2" charset="2"/>
              </a:rPr>
              <a:t> 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F51A70-5F4B-496F-B4A9-B3A497D11F75}"/>
              </a:ext>
            </a:extLst>
          </p:cNvPr>
          <p:cNvSpPr txBox="1">
            <a:spLocks/>
          </p:cNvSpPr>
          <p:nvPr/>
        </p:nvSpPr>
        <p:spPr>
          <a:xfrm>
            <a:off x="341431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491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IS-456: Database Management Systems</vt:lpstr>
      <vt:lpstr>Topics</vt:lpstr>
      <vt:lpstr>What is Database Management System?</vt:lpstr>
      <vt:lpstr>Brief History</vt:lpstr>
      <vt:lpstr>Role and Advantages of the DBMS</vt:lpstr>
      <vt:lpstr>Disadvantages of DBMS</vt:lpstr>
      <vt:lpstr>Types of Databases</vt:lpstr>
      <vt:lpstr>Types of Databases Cont. </vt:lpstr>
      <vt:lpstr>Types of Databases Cont. </vt:lpstr>
      <vt:lpstr>Types of Databases Cont. </vt:lpstr>
      <vt:lpstr>File System Data Processing</vt:lpstr>
      <vt:lpstr>Summary</vt:lpstr>
      <vt:lpstr>PowerPoint 演示文稿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IS-456: Database Management Systems</dc:title>
  <dc:creator>Farzin Bahadori</dc:creator>
  <cp:lastModifiedBy>Chunhui Xu</cp:lastModifiedBy>
  <cp:revision>18</cp:revision>
  <dcterms:created xsi:type="dcterms:W3CDTF">2020-09-21T16:46:11Z</dcterms:created>
  <dcterms:modified xsi:type="dcterms:W3CDTF">2022-06-09T17:17:42Z</dcterms:modified>
</cp:coreProperties>
</file>