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0962-944E-7757-3431-E563A4F9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3459C-1910-93CF-8F5F-24AD1A709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88AC-3EB1-2114-F7D4-F87A1DD4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5293-1D50-4E33-3413-12AF9879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E0DE-4E42-CD4A-C8AE-FADDB5F7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8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E7B4-3FA9-7F1B-156E-7BD1E019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60F75-B089-C946-FB03-E736F423A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7759-3230-94FC-E3E2-880F3F39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0C21-4228-80FE-8EC8-93B888B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DA7A6-B059-3309-7BD2-C39DFCB1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42D61-E9D6-9820-45E3-95975F5A9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092F7-18B1-BAEA-0E75-9FBF901F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918A-62F6-FB04-C648-8E331BB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D4D4-3D8E-04D0-7D14-284C985E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F2DD-9E00-1D6E-C258-686152F2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6FD7-CDA2-7A69-A775-FB78DCED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A0ED-44AF-D34C-77D7-415CBC71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C58D-54C7-CA09-4704-E22E7843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EEA2-5397-F2FC-543B-BCBEB2AF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783E-7A97-DDD1-F6BB-176256E6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9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78D8-8365-4B15-43D9-ED9214C9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99FB-199E-26BB-C98A-CB2ABC8B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26A9-B156-77DA-7E2C-C2E312B4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543-893C-A942-3E98-DEA86B55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60BF-69E9-6391-2C74-6A7D08AF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7F03-6194-8A57-B242-A5771F34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1CD4-B79A-9ECB-A693-B113A728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DA85B-03DE-59B9-50B5-167AACCF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D402-45D6-C7C8-3B7A-C7CA8D1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B881-8B57-6BAA-4F9F-2C8E3460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0826C-3D12-B3FF-E40F-DCCC17C3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C748-A589-1887-CD52-DF6AD9E9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12B2-2A9D-7BE8-CD86-05F2F6BB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0F77D-0751-0778-49C3-CCD2F9B43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0EF0A-0FB5-EB85-A703-86B46185E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3AFC4-466F-EF0E-8024-42BE24397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F7CC6-2D3C-E363-6369-5C1FD5B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D4500-351A-93A0-0A36-F603D823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EEFDA-53BB-E4FA-53F2-7C948A37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CE8-7E36-819B-85B5-ED351FC0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DC6D6-2A66-F748-A8F4-9C1D14D4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D607B-6AF9-7713-79B6-CF2A0C4C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F10B6-6E78-EA3E-D6B6-AD2AEE94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6E957-5E66-CD36-EC5C-859FCEF5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8235E-52C8-FB52-7082-9ABE1A9F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1FF10-DE1E-46CC-2B92-55B66BE1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F824-54EE-204E-2C49-308397E3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57AF-9E8D-D4AB-B090-7CD3966A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CB69-88D7-2F0E-7716-1D03318C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33FF1-B44B-8039-F906-493EA447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2DAB-43B6-EBFD-B325-2769E71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EB5ED-0CA2-38DD-CC57-BB4B9161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81D3-4EA2-BECB-D91C-206F8BCA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87D7D-FF61-B242-5181-4E7903282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53821-5F58-790C-78B1-50CEC5C1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0229-A1E4-22E2-7580-27E16AF3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272A-DD75-0132-95CD-47AEAE8A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5B73-524D-BCAF-1593-A56108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B89C0-502A-397E-0D0F-C1C784A1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CE7E-D617-E2CC-B4B2-AFEF6E7F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60EC2-4483-2FB7-7FE9-4A21F0B7F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A536-94DD-489D-8095-C5E0E984EB1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C59-DF52-082A-F8B5-E7C0F949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2F11-0437-0A6D-6A93-319D566EB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53E6-7537-4797-A007-354CAA5AF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DF6C-DD07-57DA-4C39-4A819676D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HOP01A Basic SQL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B872-BE61-ACBA-2604-CE2841DB8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IS456: Database Systems Management</a:t>
            </a:r>
          </a:p>
          <a:p>
            <a:r>
              <a:rPr lang="en-US" dirty="0"/>
              <a:t>Thaddeus Thomas</a:t>
            </a:r>
          </a:p>
          <a:p>
            <a:r>
              <a:rPr lang="en-US" dirty="0"/>
              <a:t>Module02		July 17, 2022</a:t>
            </a:r>
          </a:p>
        </p:txBody>
      </p:sp>
    </p:spTree>
    <p:extLst>
      <p:ext uri="{BB962C8B-B14F-4D97-AF65-F5344CB8AC3E}">
        <p14:creationId xmlns:p14="http://schemas.microsoft.com/office/powerpoint/2010/main" val="167214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17 &amp; 18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B4FDDE-359C-FF59-F959-9D7880E38D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93" y="3153450"/>
            <a:ext cx="2248214" cy="1695687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AF27CF-DDC1-1E41-6AF6-4748D692A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93" y="3153450"/>
            <a:ext cx="2248214" cy="1695687"/>
          </a:xfrm>
        </p:spPr>
      </p:pic>
    </p:spTree>
    <p:extLst>
      <p:ext uri="{BB962C8B-B14F-4D97-AF65-F5344CB8AC3E}">
        <p14:creationId xmlns:p14="http://schemas.microsoft.com/office/powerpoint/2010/main" val="85158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9BF5-A2E9-8C8D-18D8-B6B54C8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19 &amp; 20</a:t>
            </a:r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25E86C-6BCF-F191-CA6C-B628D00EE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56" y="2786687"/>
            <a:ext cx="2781688" cy="2429214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6F2B8A-2DFA-09D2-2FA2-321DFE9400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19" y="3091529"/>
            <a:ext cx="1867161" cy="1819529"/>
          </a:xfrm>
        </p:spPr>
      </p:pic>
    </p:spTree>
    <p:extLst>
      <p:ext uri="{BB962C8B-B14F-4D97-AF65-F5344CB8AC3E}">
        <p14:creationId xmlns:p14="http://schemas.microsoft.com/office/powerpoint/2010/main" val="992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D07-8F9F-C0B5-15DC-A387E6F1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21 &amp; 22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2D4F40-9D7B-2265-EBA1-7D352A8F5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24" y="2981976"/>
            <a:ext cx="2333951" cy="2038635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537941-69E9-31CE-0F96-DFECE5D5E4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70" y="2739055"/>
            <a:ext cx="4182059" cy="2524477"/>
          </a:xfrm>
        </p:spPr>
      </p:pic>
    </p:spTree>
    <p:extLst>
      <p:ext uri="{BB962C8B-B14F-4D97-AF65-F5344CB8AC3E}">
        <p14:creationId xmlns:p14="http://schemas.microsoft.com/office/powerpoint/2010/main" val="280310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A3D6-2FBE-AF29-F578-EB9D8C3B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23 &amp; 24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550A78-2D27-1B42-A085-2852A33414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09" y="1825625"/>
            <a:ext cx="3271782" cy="4351338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F3F76-0EF9-C6F4-F1AA-A9EB6E137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49" y="1825625"/>
            <a:ext cx="4166502" cy="4351338"/>
          </a:xfrm>
        </p:spPr>
      </p:pic>
    </p:spTree>
    <p:extLst>
      <p:ext uri="{BB962C8B-B14F-4D97-AF65-F5344CB8AC3E}">
        <p14:creationId xmlns:p14="http://schemas.microsoft.com/office/powerpoint/2010/main" val="180438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AE5C-1E9C-DD2F-5CB7-986FD3A9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25 &amp; 26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B8B611F7-B2AE-C270-A0A5-CB03E772B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97" y="2076975"/>
            <a:ext cx="4344006" cy="3848637"/>
          </a:xfrm>
        </p:spPr>
      </p:pic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ED722B-241F-9644-3F24-CE588CE15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28" y="2772397"/>
            <a:ext cx="4248743" cy="2457793"/>
          </a:xfrm>
        </p:spPr>
      </p:pic>
    </p:spTree>
    <p:extLst>
      <p:ext uri="{BB962C8B-B14F-4D97-AF65-F5344CB8AC3E}">
        <p14:creationId xmlns:p14="http://schemas.microsoft.com/office/powerpoint/2010/main" val="26555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D45-68AE-0919-942A-75F76FD9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 &amp; 2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8E4FAA-ADB8-CFD5-8618-02C2C9BE1A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40" y="3043898"/>
            <a:ext cx="2286319" cy="1914792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97A154-B129-EC3A-8991-D218A95E2E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35" y="3086766"/>
            <a:ext cx="2181529" cy="1829055"/>
          </a:xfrm>
        </p:spPr>
      </p:pic>
    </p:spTree>
    <p:extLst>
      <p:ext uri="{BB962C8B-B14F-4D97-AF65-F5344CB8AC3E}">
        <p14:creationId xmlns:p14="http://schemas.microsoft.com/office/powerpoint/2010/main" val="9742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3 &amp; 4</a:t>
            </a:r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7FE5E79-EB20-541B-B235-2E342E18E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145"/>
            <a:ext cx="5181600" cy="2418297"/>
          </a:xfrm>
        </p:spPr>
      </p:pic>
      <p:pic>
        <p:nvPicPr>
          <p:cNvPr id="8" name="Content Placeholder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6F172AD-1E3C-ED81-2FD6-1A9FA5704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1362"/>
            <a:ext cx="5181600" cy="2399864"/>
          </a:xfrm>
        </p:spPr>
      </p:pic>
    </p:spTree>
    <p:extLst>
      <p:ext uri="{BB962C8B-B14F-4D97-AF65-F5344CB8AC3E}">
        <p14:creationId xmlns:p14="http://schemas.microsoft.com/office/powerpoint/2010/main" val="16045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5 &amp; 6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12C55B-A3AC-ACE6-53BE-8036AD5730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23" y="1825625"/>
            <a:ext cx="1886553" cy="4351338"/>
          </a:xfrm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57111E-CDBF-EA17-07D3-FB12618D4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51" y="1825625"/>
            <a:ext cx="2161298" cy="4351338"/>
          </a:xfrm>
        </p:spPr>
      </p:pic>
    </p:spTree>
    <p:extLst>
      <p:ext uri="{BB962C8B-B14F-4D97-AF65-F5344CB8AC3E}">
        <p14:creationId xmlns:p14="http://schemas.microsoft.com/office/powerpoint/2010/main" val="10683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7 &amp; 8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1996E38-9D96-3954-0B4E-0E2766B3C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3" y="1825625"/>
            <a:ext cx="2607394" cy="4351338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1986F4E-C72D-678D-BEA6-882029BB6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95" y="1825625"/>
            <a:ext cx="2172809" cy="4351338"/>
          </a:xfrm>
        </p:spPr>
      </p:pic>
    </p:spTree>
    <p:extLst>
      <p:ext uri="{BB962C8B-B14F-4D97-AF65-F5344CB8AC3E}">
        <p14:creationId xmlns:p14="http://schemas.microsoft.com/office/powerpoint/2010/main" val="21537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9 &amp; 10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D5BD9D1-5458-5D12-3A8D-36E71FD66D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22" y="1825625"/>
            <a:ext cx="2578356" cy="4351338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EDCBDEF7-B0FD-DA12-A082-24CBE6D2F4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76" y="2472318"/>
            <a:ext cx="3924848" cy="3057952"/>
          </a:xfrm>
        </p:spPr>
      </p:pic>
    </p:spTree>
    <p:extLst>
      <p:ext uri="{BB962C8B-B14F-4D97-AF65-F5344CB8AC3E}">
        <p14:creationId xmlns:p14="http://schemas.microsoft.com/office/powerpoint/2010/main" val="62547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11 &amp; 12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B7D8B884-B46E-25B6-30CA-AA20558B23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6" y="2515186"/>
            <a:ext cx="3924848" cy="2972215"/>
          </a:xfrm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F0B47ADB-310A-E6BB-FE5C-6E0219662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73" y="1825625"/>
            <a:ext cx="2653254" cy="4351338"/>
          </a:xfrm>
        </p:spPr>
      </p:pic>
    </p:spTree>
    <p:extLst>
      <p:ext uri="{BB962C8B-B14F-4D97-AF65-F5344CB8AC3E}">
        <p14:creationId xmlns:p14="http://schemas.microsoft.com/office/powerpoint/2010/main" val="357617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13 &amp; 14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E12445-97D3-6063-8141-1BD875CC4F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08" y="1825625"/>
            <a:ext cx="3202584" cy="4351338"/>
          </a:xfrm>
        </p:spPr>
      </p:pic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C34C61D-6415-2A43-2D57-2BE34616C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82" y="1825625"/>
            <a:ext cx="3367035" cy="4351338"/>
          </a:xfrm>
        </p:spPr>
      </p:pic>
    </p:spTree>
    <p:extLst>
      <p:ext uri="{BB962C8B-B14F-4D97-AF65-F5344CB8AC3E}">
        <p14:creationId xmlns:p14="http://schemas.microsoft.com/office/powerpoint/2010/main" val="33759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33D-56F2-2D86-7AFA-1DAC18FF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15 &amp; 16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4268EA-43D1-2C26-0BC6-B84E1BBB20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04" y="3186793"/>
            <a:ext cx="1552792" cy="1629002"/>
          </a:xfrm>
        </p:spPr>
      </p:pic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8A4B26-F46D-D342-FA61-7F60DF55F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82" y="3077240"/>
            <a:ext cx="2219635" cy="1848108"/>
          </a:xfrm>
        </p:spPr>
      </p:pic>
    </p:spTree>
    <p:extLst>
      <p:ext uri="{BB962C8B-B14F-4D97-AF65-F5344CB8AC3E}">
        <p14:creationId xmlns:p14="http://schemas.microsoft.com/office/powerpoint/2010/main" val="327061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HOP01A Basic SQL Queries</vt:lpstr>
      <vt:lpstr>Screenshot 1 &amp; 2</vt:lpstr>
      <vt:lpstr>Screenshot 3 &amp; 4</vt:lpstr>
      <vt:lpstr>Screenshot 5 &amp; 6</vt:lpstr>
      <vt:lpstr>Screenshot 7 &amp; 8</vt:lpstr>
      <vt:lpstr>Screenshot 9 &amp; 10</vt:lpstr>
      <vt:lpstr>Screenshot 11 &amp; 12</vt:lpstr>
      <vt:lpstr>Screenshot 13 &amp; 14</vt:lpstr>
      <vt:lpstr>Screenshot 15 &amp; 16</vt:lpstr>
      <vt:lpstr>Screenshot 17 &amp; 18</vt:lpstr>
      <vt:lpstr>Screenshot 19 &amp; 20</vt:lpstr>
      <vt:lpstr>Screenshot 21 &amp; 22</vt:lpstr>
      <vt:lpstr>Screenshot 23 &amp; 24</vt:lpstr>
      <vt:lpstr>Screenshot 25 &amp; 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HOP01A Basic SQL Queries</dc:title>
  <dc:creator>Thaddeus Thomas</dc:creator>
  <cp:lastModifiedBy>Thaddeus Thomas</cp:lastModifiedBy>
  <cp:revision>1</cp:revision>
  <dcterms:created xsi:type="dcterms:W3CDTF">2022-07-17T22:08:31Z</dcterms:created>
  <dcterms:modified xsi:type="dcterms:W3CDTF">2022-07-17T22:29:38Z</dcterms:modified>
</cp:coreProperties>
</file>