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4" r:id="rId4"/>
    <p:sldId id="263" r:id="rId5"/>
    <p:sldId id="266" r:id="rId6"/>
    <p:sldId id="256" r:id="rId7"/>
    <p:sldId id="257" r:id="rId8"/>
    <p:sldId id="259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DB6C-1252-14DD-F0D9-E276DCFE0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6ED49-6F7B-F6A6-1180-B6CA36952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ED825-BFB3-C9B8-3D98-0AD78748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A0CD-E54F-4A6B-A0A5-09BB5DFC60F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31FDF-2880-F960-B432-46AED65C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C8591-1EA1-F55E-35A0-DBB7A1C9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5021-223E-4851-AD95-4186370D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0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E87C-867E-FACB-39F1-A1720D12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3FEEE-BDFE-3351-5368-C9A9B3CAA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1AAA-FEA9-8B42-C79F-EC287B6F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A0CD-E54F-4A6B-A0A5-09BB5DFC60F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7973A-38CE-D4C8-03A3-2C1A1B43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8618D-8BE1-E9D8-73C5-CF50E321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5021-223E-4851-AD95-4186370D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4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F2ED6-361E-C4A2-4DD0-90FE083D0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9CBC7-7A88-B5D9-2EE0-229095A7E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2D3BC-B383-3A46-594E-2CDEEE3E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A0CD-E54F-4A6B-A0A5-09BB5DFC60F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D4514-8F0C-3E46-6D65-90EE7DF7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7E9CE-F983-C390-D46E-D6854BE6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5021-223E-4851-AD95-4186370D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6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4429-4589-CA7E-D304-667F91F3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21E0D-7ED1-4FDE-A064-45755408B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4F67F-029D-5A86-F21C-796B9CBC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A0CD-E54F-4A6B-A0A5-09BB5DFC60F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9E79F-2250-CD96-0D02-6D8E7EFF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347B7-4904-8E26-FF3D-4421C933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5021-223E-4851-AD95-4186370D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9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E1BB-ECE2-13F7-7677-25E17837F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50E9F-E01B-F312-B648-9ED6D5391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FCDB6-9107-26E6-48F0-B5691ED8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A0CD-E54F-4A6B-A0A5-09BB5DFC60F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18568-DFB8-DD21-FCAF-80108DB9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97A2D-E6AC-C4D1-1AC4-4A3C0D92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5021-223E-4851-AD95-4186370D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1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F4A3-77BD-E84D-4A94-9C4861FE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1A299-79D7-5D65-B1AD-38CB660B1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5C296-163A-E1E0-86B3-851277A4D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E124A-7900-0BFA-7206-2AC97C4B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A0CD-E54F-4A6B-A0A5-09BB5DFC60F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8FD17-C99E-414F-9226-45CB12C4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C8692-BFDE-6742-7A0A-EE8AA498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5021-223E-4851-AD95-4186370D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281D-3C7A-0840-E2DC-F6F4B11D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FA193-E68F-FD4B-F7DC-FE97EEC40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5A2EF-BB40-8464-29DB-595B8C106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A3770-4DEB-3B99-634F-B9863822A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22F3E-5A8A-B884-2D3D-507FADB34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7B78F-8771-F5C0-5640-EF3243FF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A0CD-E54F-4A6B-A0A5-09BB5DFC60F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D23A6-1085-C3FC-0D7C-AFA4923D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D6CA1-9A59-39D7-7DFB-B939F30A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5021-223E-4851-AD95-4186370D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1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63B0-C56D-7E48-B2D2-CA30F4BD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BE366-62B2-8CB8-72F1-D24A2DBE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A0CD-E54F-4A6B-A0A5-09BB5DFC60F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7FA8A-9E5D-9653-81DA-7F9958A2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06014-A59A-0946-6066-056886E8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5021-223E-4851-AD95-4186370D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4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C2986-B5A8-69A3-06CF-B47B1F0D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A0CD-E54F-4A6B-A0A5-09BB5DFC60F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71F09-3693-A066-544F-57DDEC13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6941F-320C-9D2C-30EA-AC8BFBB7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5021-223E-4851-AD95-4186370D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2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2F4D-861E-C40C-F507-8F441EE3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36816-7F82-67BC-0063-504E75DC9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04ED9-7807-9FAA-374C-4CF98B64C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E4DD2-5B8B-B2A9-ECE9-456C7029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A0CD-E54F-4A6B-A0A5-09BB5DFC60F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0306B-6CEE-FEE7-9D32-CD082F3D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2B3BF-E2BF-C2B1-4192-A8A354E5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5021-223E-4851-AD95-4186370D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0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9C4F-86EE-B7B3-1E5D-4387E54D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C074E-9AEA-FCE2-84B5-CDAA10506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B55EE-DFEB-D896-74A9-48BBBAFD9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985ED-CD73-A1D8-8E0E-7C1DFFB1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A0CD-E54F-4A6B-A0A5-09BB5DFC60F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96529-EE5A-EAD9-8EA2-45331700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FB3F5-51FA-42FE-6182-625B3D39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5021-223E-4851-AD95-4186370D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0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1660E-F474-AE0A-5462-42FBF4ADF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89BA8-542D-A272-2771-7820D1E63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B4D25-56DD-260F-6A27-DC004BB92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8A0CD-E54F-4A6B-A0A5-09BB5DFC60F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0C03B-85D8-D102-3CFC-9F6A10830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9413-E4A7-C498-6FDF-906C49D81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E5021-223E-4851-AD95-4186370D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2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C425-C021-F1E7-508A-7B392D862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IS456 IT Database Systems Management</a:t>
            </a:r>
            <a:br>
              <a:rPr lang="en-US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HOP03A Working with Triggers</a:t>
            </a:r>
            <a:br>
              <a:rPr lang="en-US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School of Technology &amp; Computing @ City University of Seattle (CityU)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F499D-07FA-3884-C1A9-E165E93CE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Thaddeus Thomas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Hands-On Practice 03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July 24, 2022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3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85A1-DD6D-1367-98DE-F63833BA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Trigger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6CD385D3-009C-CBC1-BCE8-905D3FD21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08" y="2819477"/>
            <a:ext cx="4029637" cy="3029373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A5C82735-EF50-012C-B3BA-9BB52104F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" y="2819477"/>
            <a:ext cx="4029637" cy="3029373"/>
          </a:xfrm>
          <a:prstGeom prst="rect">
            <a:avLst/>
          </a:prstGeom>
        </p:spPr>
      </p:pic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29B34FB8-01C3-8BC9-1CA5-ACFBA20FD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941" y="0"/>
            <a:ext cx="4363059" cy="3057952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C5A6DBA-8BB6-0A67-31C1-14E5B2DB4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260" y="3097206"/>
            <a:ext cx="3896269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4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A69C-FAEB-A967-6CD4-44B3E9DE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Preventing Updates</a:t>
            </a:r>
          </a:p>
        </p:txBody>
      </p:sp>
      <p:pic>
        <p:nvPicPr>
          <p:cNvPr id="6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4AF74D9-27BA-23F7-A3C3-FA1920E0D0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165" y="1825625"/>
            <a:ext cx="2937670" cy="4351338"/>
          </a:xfrm>
        </p:spPr>
      </p:pic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2B4BA58-59EA-561C-A89A-72919B96C7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616" y="1825625"/>
            <a:ext cx="4632767" cy="4351338"/>
          </a:xfrm>
        </p:spPr>
      </p:pic>
    </p:spTree>
    <p:extLst>
      <p:ext uri="{BB962C8B-B14F-4D97-AF65-F5344CB8AC3E}">
        <p14:creationId xmlns:p14="http://schemas.microsoft.com/office/powerpoint/2010/main" val="25809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A310-40CE-5BD5-BC56-5CFC4CFD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71" y="731876"/>
            <a:ext cx="10515600" cy="1325563"/>
          </a:xfrm>
        </p:spPr>
        <p:txBody>
          <a:bodyPr/>
          <a:lstStyle/>
          <a:p>
            <a:r>
              <a:rPr lang="en-US" dirty="0"/>
              <a:t>Timestamps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20DCCF5-C416-6044-76EB-62239349D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19" y="2057439"/>
            <a:ext cx="5334744" cy="3620005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2F1BD7-F7C3-B27F-E0F6-AE7C459EB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037166"/>
            <a:ext cx="5401429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8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8037-865B-CD3E-696C-CCCFB40D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Timestamps Pt2</a:t>
            </a:r>
            <a:endParaRPr lang="en-US" dirty="0"/>
          </a:p>
        </p:txBody>
      </p:sp>
      <p:pic>
        <p:nvPicPr>
          <p:cNvPr id="7" name="Content Placeholder 6" descr="Text&#10;&#10;Description automatically generated with low confidence">
            <a:extLst>
              <a:ext uri="{FF2B5EF4-FFF2-40B4-BE49-F238E27FC236}">
                <a16:creationId xmlns:a16="http://schemas.microsoft.com/office/drawing/2014/main" id="{E5EB320F-A7A0-7D9C-90E2-5394B92C6E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629" y="2324660"/>
            <a:ext cx="3886742" cy="3353268"/>
          </a:xfrm>
          <a:prstGeom prst="rect">
            <a:avLst/>
          </a:prstGeom>
        </p:spPr>
      </p:pic>
      <p:pic>
        <p:nvPicPr>
          <p:cNvPr id="8" name="Content Placeholder 7" descr="A picture containing table&#10;&#10;Description automatically generated">
            <a:extLst>
              <a:ext uri="{FF2B5EF4-FFF2-40B4-BE49-F238E27FC236}">
                <a16:creationId xmlns:a16="http://schemas.microsoft.com/office/drawing/2014/main" id="{BCD32504-80F2-B46A-F50A-2B8C62B8DB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3" y="2043633"/>
            <a:ext cx="4867954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5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56B5-2792-17C7-D340-882B08E06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2727"/>
            <a:ext cx="9144000" cy="281723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IS456 IT Database Systems Management</a:t>
            </a:r>
            <a:br>
              <a:rPr lang="en-US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HOP03B Working with Joins</a:t>
            </a:r>
            <a:br>
              <a:rPr lang="en-US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School of Technology &amp; Computing @ City University of Seattle (CityU)</a:t>
            </a:r>
            <a:endParaRPr lang="en-US" sz="7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C774E5-7C21-46C8-8BFA-DC93C816CCA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3645093"/>
            <a:ext cx="9423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Thaddeus Thomas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Hands-On Practice 03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B July 24, 2022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82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A1A6-5D3D-77F8-197B-C5058597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Joins Section</a:t>
            </a:r>
          </a:p>
        </p:txBody>
      </p:sp>
      <p:pic>
        <p:nvPicPr>
          <p:cNvPr id="20" name="Content Placeholder 19" descr="Table&#10;&#10;Description automatically generated">
            <a:extLst>
              <a:ext uri="{FF2B5EF4-FFF2-40B4-BE49-F238E27FC236}">
                <a16:creationId xmlns:a16="http://schemas.microsoft.com/office/drawing/2014/main" id="{D5854DD7-BB51-067D-777D-C2DFE45C9E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3789"/>
            <a:ext cx="4010585" cy="4134427"/>
          </a:xfrm>
        </p:spPr>
      </p:pic>
      <p:pic>
        <p:nvPicPr>
          <p:cNvPr id="22" name="Content Placeholder 21" descr="Table&#10;&#10;Description automatically generated with low confidence">
            <a:extLst>
              <a:ext uri="{FF2B5EF4-FFF2-40B4-BE49-F238E27FC236}">
                <a16:creationId xmlns:a16="http://schemas.microsoft.com/office/drawing/2014/main" id="{A95C0D56-8070-7FA3-CEF1-667F7455CD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85" y="1453789"/>
            <a:ext cx="3848637" cy="4020111"/>
          </a:xfrm>
        </p:spPr>
      </p:pic>
      <p:pic>
        <p:nvPicPr>
          <p:cNvPr id="23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49C13DCC-2D63-D56B-6EA6-65C928EDA9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222" y="431445"/>
            <a:ext cx="3915321" cy="2772162"/>
          </a:xfrm>
          <a:prstGeom prst="rect">
            <a:avLst/>
          </a:prstGeom>
        </p:spPr>
      </p:pic>
      <p:pic>
        <p:nvPicPr>
          <p:cNvPr id="24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14487BCA-D2CC-A386-57ED-2248C3E54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222" y="3203607"/>
            <a:ext cx="3877216" cy="264832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234EAEA-35C0-CF43-9900-C43D0584256E}"/>
              </a:ext>
            </a:extLst>
          </p:cNvPr>
          <p:cNvSpPr/>
          <p:nvPr/>
        </p:nvSpPr>
        <p:spPr>
          <a:xfrm>
            <a:off x="3390871" y="4672860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343705-68C7-DD33-5F8C-F96C531405FA}"/>
              </a:ext>
            </a:extLst>
          </p:cNvPr>
          <p:cNvSpPr/>
          <p:nvPr/>
        </p:nvSpPr>
        <p:spPr>
          <a:xfrm>
            <a:off x="7323498" y="460772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C46F3F-6355-9903-BD9D-0E4800357D1E}"/>
              </a:ext>
            </a:extLst>
          </p:cNvPr>
          <p:cNvSpPr/>
          <p:nvPr/>
        </p:nvSpPr>
        <p:spPr>
          <a:xfrm>
            <a:off x="11219766" y="300217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73B233-CE21-D151-B8D6-F52D5C1F7396}"/>
              </a:ext>
            </a:extLst>
          </p:cNvPr>
          <p:cNvSpPr/>
          <p:nvPr/>
        </p:nvSpPr>
        <p:spPr>
          <a:xfrm>
            <a:off x="11238819" y="41492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670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3C7A-13F7-20B9-0CC0-D0167E7C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Section Pt2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EE27253-440B-F90F-778E-0AB570D8D8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752" y="3409925"/>
            <a:ext cx="5468113" cy="3082950"/>
          </a:xfrm>
        </p:spPr>
      </p:pic>
      <p:pic>
        <p:nvPicPr>
          <p:cNvPr id="8" name="Content Placeholder 7" descr="Text&#10;&#10;Description automatically generated with low confidence">
            <a:extLst>
              <a:ext uri="{FF2B5EF4-FFF2-40B4-BE49-F238E27FC236}">
                <a16:creationId xmlns:a16="http://schemas.microsoft.com/office/drawing/2014/main" id="{153EDFFB-7EB2-1345-8CA7-1FB141B73C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92" y="3394176"/>
            <a:ext cx="3191320" cy="3134162"/>
          </a:xfrm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88EBA61-21B4-08F6-5BF5-0E0E68319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941" y="474600"/>
            <a:ext cx="5468113" cy="28769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51A897-0781-3821-BB6C-F3A10467BCBF}"/>
              </a:ext>
            </a:extLst>
          </p:cNvPr>
          <p:cNvSpPr/>
          <p:nvPr/>
        </p:nvSpPr>
        <p:spPr>
          <a:xfrm>
            <a:off x="10095330" y="43759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BDE47A-D51D-F142-3A01-1C970A0FF400}"/>
              </a:ext>
            </a:extLst>
          </p:cNvPr>
          <p:cNvSpPr/>
          <p:nvPr/>
        </p:nvSpPr>
        <p:spPr>
          <a:xfrm>
            <a:off x="6544231" y="342900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F2B04B-0EE8-CF52-97CC-56CEBB5087AC}"/>
              </a:ext>
            </a:extLst>
          </p:cNvPr>
          <p:cNvSpPr/>
          <p:nvPr/>
        </p:nvSpPr>
        <p:spPr>
          <a:xfrm>
            <a:off x="9947988" y="534210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38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1D36-7EF1-1701-77DC-105B16A2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Junction Table</a:t>
            </a:r>
          </a:p>
        </p:txBody>
      </p:sp>
      <p:pic>
        <p:nvPicPr>
          <p:cNvPr id="14" name="Content Placeholder 13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13613137-5171-08D6-4EDC-40DE3491B8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9" y="1527484"/>
            <a:ext cx="3171329" cy="1794217"/>
          </a:xfrm>
        </p:spPr>
      </p:pic>
      <p:pic>
        <p:nvPicPr>
          <p:cNvPr id="16" name="Content Placeholder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7BC7D0B-1372-3C81-F69C-B27D855364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31"/>
          <a:stretch/>
        </p:blipFill>
        <p:spPr>
          <a:xfrm>
            <a:off x="29269" y="3321701"/>
            <a:ext cx="3023138" cy="1794217"/>
          </a:xfrm>
        </p:spPr>
      </p:pic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23CCE7B2-2EC7-8710-D522-95A1B53CEA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55"/>
          <a:stretch/>
        </p:blipFill>
        <p:spPr>
          <a:xfrm>
            <a:off x="0" y="5115918"/>
            <a:ext cx="2796937" cy="1794217"/>
          </a:xfrm>
          <a:prstGeom prst="rect">
            <a:avLst/>
          </a:prstGeom>
        </p:spPr>
      </p:pic>
      <p:pic>
        <p:nvPicPr>
          <p:cNvPr id="20" name="Picture 1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BD61CC4-26E9-4BC0-2557-ED4F8BC72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163" y="1487979"/>
            <a:ext cx="4733568" cy="2685011"/>
          </a:xfrm>
          <a:prstGeom prst="rect">
            <a:avLst/>
          </a:prstGeom>
        </p:spPr>
      </p:pic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169EC2C-7039-983B-DBDE-F13C803945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844" y="4172990"/>
            <a:ext cx="3703887" cy="2115226"/>
          </a:xfrm>
          <a:prstGeom prst="rect">
            <a:avLst/>
          </a:prstGeom>
        </p:spPr>
      </p:pic>
      <p:pic>
        <p:nvPicPr>
          <p:cNvPr id="24" name="Picture 2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E73D7F2-D7B5-3326-04F1-12394AB0B9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598" y="4260820"/>
            <a:ext cx="4733569" cy="259718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CF3DD9F-5757-25FA-30A6-8D067D260746}"/>
              </a:ext>
            </a:extLst>
          </p:cNvPr>
          <p:cNvSpPr/>
          <p:nvPr/>
        </p:nvSpPr>
        <p:spPr>
          <a:xfrm>
            <a:off x="2664875" y="1327478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F3851C-E5A9-A29E-2A44-966DD46FC343}"/>
              </a:ext>
            </a:extLst>
          </p:cNvPr>
          <p:cNvSpPr/>
          <p:nvPr/>
        </p:nvSpPr>
        <p:spPr>
          <a:xfrm>
            <a:off x="2471108" y="318207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3844C3-A333-7F41-5628-A6A511DFFB31}"/>
              </a:ext>
            </a:extLst>
          </p:cNvPr>
          <p:cNvSpPr/>
          <p:nvPr/>
        </p:nvSpPr>
        <p:spPr>
          <a:xfrm>
            <a:off x="2237735" y="497628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3FDFA3-769E-FD20-EC1D-E3391B809663}"/>
              </a:ext>
            </a:extLst>
          </p:cNvPr>
          <p:cNvSpPr/>
          <p:nvPr/>
        </p:nvSpPr>
        <p:spPr>
          <a:xfrm>
            <a:off x="11466937" y="405295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1CFF42-B6A8-8CEC-FFF4-0FC2AB2EAB33}"/>
              </a:ext>
            </a:extLst>
          </p:cNvPr>
          <p:cNvSpPr/>
          <p:nvPr/>
        </p:nvSpPr>
        <p:spPr>
          <a:xfrm>
            <a:off x="7392920" y="445309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A8CADB-6ECB-833D-19C8-63E430468402}"/>
              </a:ext>
            </a:extLst>
          </p:cNvPr>
          <p:cNvSpPr/>
          <p:nvPr/>
        </p:nvSpPr>
        <p:spPr>
          <a:xfrm>
            <a:off x="11498803" y="155212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50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14</TotalTime>
  <Words>97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IS456 IT Database Systems Management HOP03A Working with Triggers School of Technology &amp; Computing @ City University of Seattle (CityU)</vt:lpstr>
      <vt:lpstr>Update Trigger</vt:lpstr>
      <vt:lpstr>02 Preventing Updates</vt:lpstr>
      <vt:lpstr>Timestamps</vt:lpstr>
      <vt:lpstr>Timestamps Pt2</vt:lpstr>
      <vt:lpstr>IS456 IT Database Systems Management HOP03B Working with Joins School of Technology &amp; Computing @ City University of Seattle (CityU)</vt:lpstr>
      <vt:lpstr>02 Joins Section</vt:lpstr>
      <vt:lpstr>Joins Section Pt2</vt:lpstr>
      <vt:lpstr>03 Junction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IS456 IT Database Systems Management HOP03A Working with Triggers School of Technology &amp; Computing @ City University of Seattle (CityU)</dc:title>
  <dc:creator>Thaddeus Thomas</dc:creator>
  <cp:lastModifiedBy>Thaddeus Thomas</cp:lastModifiedBy>
  <cp:revision>1</cp:revision>
  <dcterms:created xsi:type="dcterms:W3CDTF">2022-07-18T16:51:58Z</dcterms:created>
  <dcterms:modified xsi:type="dcterms:W3CDTF">2022-07-18T17:06:06Z</dcterms:modified>
</cp:coreProperties>
</file>