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59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1" r:id="rId12"/>
    <p:sldId id="280" r:id="rId13"/>
    <p:sldId id="282" r:id="rId14"/>
    <p:sldId id="283" r:id="rId15"/>
    <p:sldId id="285" r:id="rId16"/>
    <p:sldId id="286" r:id="rId17"/>
    <p:sldId id="287" r:id="rId18"/>
    <p:sldId id="288" r:id="rId19"/>
    <p:sldId id="28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1336211-68DE-ECC0-19EE-AD864D83A8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3BBDF-1FD0-3C40-FBDE-8B9B359095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37891-3E10-4BE1-B5A7-000B9C11897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758A1-31EF-3E2E-C742-F6B3DB4215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E5734-7776-ED76-B836-E73D80BAF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BE629-0D73-4BCB-A6ED-1CB6AE45D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968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D9DB9-952B-409A-ACEB-212C1BF95A8D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8E6EE-3F10-4654-A7FB-F80332E60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995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928F8A7-5CBF-48A0-A84A-1FA12A044A0B}" type="datetime1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/>
              <a:t>IS456_HOP02_slides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856C16E-239B-4C7A-88C5-3BF9DFB5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52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C2BD-A9F9-46E9-9A75-10CDBBD7339F}" type="datetime1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IS456_HOP02_slides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6E-239B-4C7A-88C5-3BF9DFB5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2595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C2BD-A9F9-46E9-9A75-10CDBBD7339F}" type="datetime1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IS456_HOP02_slides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6E-239B-4C7A-88C5-3BF9DFB5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8816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C2BD-A9F9-46E9-9A75-10CDBBD7339F}" type="datetime1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IS456_HOP02_slides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6E-239B-4C7A-88C5-3BF9DFB5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3437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C2BD-A9F9-46E9-9A75-10CDBBD7339F}" type="datetime1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IS456_HOP02_slides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6E-239B-4C7A-88C5-3BF9DFB5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1681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C2BD-A9F9-46E9-9A75-10CDBBD7339F}" type="datetime1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IS456_HOP02_slides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6E-239B-4C7A-88C5-3BF9DFB5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0057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C2BD-A9F9-46E9-9A75-10CDBBD7339F}" type="datetime1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IS456_HOP02_slides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6E-239B-4C7A-88C5-3BF9DFB5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86936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34C7-CACC-451C-B46C-17D19FD8495D}" type="datetime1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IS456_HOP02_slides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6E-239B-4C7A-88C5-3BF9DFB5242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37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EE45-6084-4683-9220-F36F1BF0CE49}" type="datetime1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IS456_HOP02_slides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6E-239B-4C7A-88C5-3BF9DFB5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2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ED4B-A6CE-47A0-9BC2-49600B888744}" type="datetime1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IS456_HOP02_slides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6E-239B-4C7A-88C5-3BF9DFB5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5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6F04-7527-4C68-832A-6538106D1A65}" type="datetime1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IS456_HOP02_slides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6E-239B-4C7A-88C5-3BF9DFB5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9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7A95-6CC4-405C-9FDD-472037B9F72D}" type="datetime1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IS456_HOP02_slides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6E-239B-4C7A-88C5-3BF9DFB5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5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ED4D-462D-41B1-ABB5-C09ECA21725E}" type="datetime1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IS456_HOP02_slides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6E-239B-4C7A-88C5-3BF9DFB5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9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7D2A-4640-4894-8EBD-B59B5357CA13}" type="datetime1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IS456_HOP02_slides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6E-239B-4C7A-88C5-3BF9DFB5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9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16FC-A225-49AC-815B-7F143C35220F}" type="datetime1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IS456_HOP02_slides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6E-239B-4C7A-88C5-3BF9DFB5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690E-5203-4331-889D-AF935D5B70ED}" type="datetime1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IS456_HOP02_slides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6E-239B-4C7A-88C5-3BF9DFB5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2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56AD-9238-46C2-8EF1-A73A5141DF5A}" type="datetime1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IS456_HOP02_slides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6E-239B-4C7A-88C5-3BF9DFB5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1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04C2BD-A9F9-46E9-9A75-10CDBBD7339F}" type="datetime1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IS456_HOP02_slides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56C16E-239B-4C7A-88C5-3BF9DFB52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55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DF6C-DD07-57DA-4C39-4A819676D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HOP_01_B Basic SQL Queries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0B872-BE61-ACBA-2604-CE2841DB8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IS456: Database Systems Management</a:t>
            </a:r>
          </a:p>
          <a:p>
            <a:r>
              <a:rPr lang="en-US" dirty="0"/>
              <a:t>Thaddeus Thomas</a:t>
            </a:r>
          </a:p>
          <a:p>
            <a:r>
              <a:rPr lang="en-US" dirty="0"/>
              <a:t>Module02		July 17, 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38CCF-A135-0D83-0272-B3B5EB31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IS456_HOP02_slides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64CFF-A8CA-801A-8D02-2C6A5100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6E-239B-4C7A-88C5-3BF9DFB524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46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C33D-56F2-2D86-7AFA-1DAC18FF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17 &amp; 18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D3CC55B-265B-1B3A-B9CF-81CF7C2184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928" y="1580892"/>
            <a:ext cx="4277322" cy="3696216"/>
          </a:xfrm>
          <a:ln>
            <a:solidFill>
              <a:schemeClr val="tx1"/>
            </a:solidFill>
          </a:ln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13BF076-D402-A309-8362-3D3E5BB241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02249" y="1580892"/>
            <a:ext cx="7588555" cy="4276049"/>
          </a:xfrm>
          <a:ln>
            <a:solidFill>
              <a:schemeClr val="tx1"/>
            </a:solidFill>
          </a:ln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3CE77DB-DD94-CBB5-E0F9-E854ABF5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IS456_HOP02_slides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8FF2470-8001-963B-636E-35120AE1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6E-239B-4C7A-88C5-3BF9DFB524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8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9BF5-A2E9-8C8D-18D8-B6B54C8C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19 &amp; 20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9AB90F6-B5B1-27E1-16B9-676D41FE2E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86186" y="2141538"/>
            <a:ext cx="2395090" cy="3649662"/>
          </a:xfrm>
          <a:ln>
            <a:solidFill>
              <a:schemeClr val="tx1"/>
            </a:solidFill>
          </a:ln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B72023C-CEC0-35AB-346B-0948B45E38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83981" y="2141538"/>
            <a:ext cx="2870626" cy="3649662"/>
          </a:xfrm>
          <a:ln>
            <a:solidFill>
              <a:schemeClr val="tx1"/>
            </a:solidFill>
          </a:ln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F5DEFC2-3C9F-4664-BD86-9AC05251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IS456_HOP02_slides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5189B74-E555-51A8-935E-33690DF1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6E-239B-4C7A-88C5-3BF9DFB524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1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4D07-8F9F-C0B5-15DC-A387E6F1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21 &amp; 22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6162A69-C16E-424D-0489-6180F2F27A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48418" y="2141538"/>
            <a:ext cx="2870626" cy="3649662"/>
          </a:xfrm>
          <a:ln>
            <a:solidFill>
              <a:schemeClr val="tx1"/>
            </a:solidFill>
          </a:ln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0934915-7CB9-DA54-7346-2498BB53CB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57880" y="2141538"/>
            <a:ext cx="2522828" cy="3649662"/>
          </a:xfrm>
          <a:ln>
            <a:solidFill>
              <a:schemeClr val="tx1"/>
            </a:solidFill>
          </a:ln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395AB67-C34E-99E4-8448-04F76AFE4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IS456_HOP02_slides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35B0E4C-E9E1-1563-5C75-78548F7D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6E-239B-4C7A-88C5-3BF9DFB524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09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A3D6-2FBE-AF29-F578-EB9D8C3B6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23 &amp; 24 &amp; 25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2E238E-8EBF-5344-6FCA-3312DE79C5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1799" y="1690688"/>
            <a:ext cx="3019295" cy="4351338"/>
          </a:xfrm>
          <a:ln>
            <a:solidFill>
              <a:schemeClr val="tx1"/>
            </a:solidFill>
          </a:ln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7E6FCFD-D6F2-0BC7-A8B6-661147D69A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301094" y="1690688"/>
            <a:ext cx="2989834" cy="4351338"/>
          </a:xfrm>
          <a:ln>
            <a:solidFill>
              <a:schemeClr val="tx1"/>
            </a:solidFill>
          </a:ln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B6FA21C-8177-0268-EB7B-BB190D8A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IS456_HOP02_slides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8C2C46F-271B-713F-2191-069C09E7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6E-239B-4C7A-88C5-3BF9DFB5242E}" type="slidenum">
              <a:rPr lang="en-US" smtClean="0"/>
              <a:t>13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147CBB-2B7E-58B0-90A2-CAE89C734E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483"/>
          <a:stretch/>
        </p:blipFill>
        <p:spPr>
          <a:xfrm>
            <a:off x="6290928" y="1690688"/>
            <a:ext cx="4078247" cy="40148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4381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AE5C-1E9C-DD2F-5CB7-986FD3A9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26 &amp; 27 &amp; 28 &amp; 29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27BB39D-836F-01BB-F5EB-9036EE49C3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73656" y="1690688"/>
            <a:ext cx="2931206" cy="4351338"/>
          </a:xfrm>
          <a:ln>
            <a:solidFill>
              <a:schemeClr val="tx1"/>
            </a:solidFill>
          </a:ln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F049D3F-3336-E7A0-9CBC-F41728CFB0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304862" y="1690688"/>
            <a:ext cx="2467253" cy="4351338"/>
          </a:xfrm>
          <a:ln>
            <a:solidFill>
              <a:schemeClr val="tx1"/>
            </a:solidFill>
          </a:ln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7FA777F-E3BA-CD03-8A15-AD788F9D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IS456_HOP02_slides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5E05F2F-F08D-EE80-3AFD-55BF9F91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6E-239B-4C7A-88C5-3BF9DFB5242E}" type="slidenum">
              <a:rPr lang="en-US" smtClean="0"/>
              <a:t>14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6B37B6-2378-AABE-EC31-B4F550977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524" y="1690686"/>
            <a:ext cx="2135789" cy="43513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5E062D-3CAF-BE3F-EBB8-641654403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7313" y="1690685"/>
            <a:ext cx="2514442" cy="43513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5548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AE5C-1E9C-DD2F-5CB7-986FD3A9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30 &amp; 31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DE6F72-A112-1E9E-6C3D-6AC003266B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8971" y="2141538"/>
            <a:ext cx="3869521" cy="3649662"/>
          </a:xfrm>
          <a:ln>
            <a:solidFill>
              <a:schemeClr val="tx1"/>
            </a:solidFill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ED50B6E-4A76-A613-431D-42A787EFCD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49400" y="1825625"/>
            <a:ext cx="3876517" cy="4351338"/>
          </a:xfrm>
          <a:ln>
            <a:solidFill>
              <a:schemeClr val="tx1"/>
            </a:solidFill>
          </a:ln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1B840D4-2B4F-9B04-ADA4-DCEF7B88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IS456_HOP02_slides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6BB0069-9CF3-12D4-5B52-E905D179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6E-239B-4C7A-88C5-3BF9DFB524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47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AE5C-1E9C-DD2F-5CB7-986FD3A9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32 &amp; 33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0486EA-2D5F-9ECC-6C1D-F494031227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83898" y="2141538"/>
            <a:ext cx="3599667" cy="3649662"/>
          </a:xfrm>
          <a:ln>
            <a:solidFill>
              <a:schemeClr val="tx1"/>
            </a:solidFill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B42D1A-8A93-436C-9BAD-7929B6F5D6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94463" y="2141538"/>
            <a:ext cx="3649662" cy="3649662"/>
          </a:xfrm>
          <a:ln>
            <a:solidFill>
              <a:schemeClr val="tx1"/>
            </a:solidFill>
          </a:ln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BB332D4-D1E8-01E2-1BBD-1BBF7C5E5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IS456_HOP02_slides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DF8182F-62A7-C7D3-B93D-E367E12B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6E-239B-4C7A-88C5-3BF9DFB524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54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AE5C-1E9C-DD2F-5CB7-986FD3A9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34 &amp; 35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7C3BE7-DA15-EE9A-E9EE-363E02BEFB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05043" y="2141538"/>
            <a:ext cx="3757377" cy="3649662"/>
          </a:xfrm>
          <a:ln>
            <a:solidFill>
              <a:schemeClr val="tx1"/>
            </a:solidFill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18DEB8-8F96-EBCD-CF87-D5D1A050E7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9598" y="2141538"/>
            <a:ext cx="3799391" cy="3649662"/>
          </a:xfrm>
          <a:ln>
            <a:solidFill>
              <a:schemeClr val="tx1"/>
            </a:solidFill>
          </a:ln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11CBE84-335E-BAC6-D12D-8B794265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IS456_HOP02_slides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502FFBE-4D92-AE43-8E58-147E8B70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6E-239B-4C7A-88C5-3BF9DFB524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52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409E-821F-CFE8-F6D3-8C776470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36 &amp; 37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AC86D0-B536-77FA-5E76-19F6479DCA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08118" y="2141538"/>
            <a:ext cx="3551227" cy="3649662"/>
          </a:xfrm>
          <a:ln>
            <a:solidFill>
              <a:schemeClr val="tx1"/>
            </a:solidFill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3E674C-5912-7281-2947-925CFC540F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91052" y="2141538"/>
            <a:ext cx="3656484" cy="3649662"/>
          </a:xfrm>
          <a:ln>
            <a:solidFill>
              <a:schemeClr val="tx1"/>
            </a:solidFill>
          </a:ln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531821B-1DAE-6BD9-E4CD-CA3BAACA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IS456_HOP02_slides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271BC4-E2F0-9616-D9E0-A33293B2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6E-239B-4C7A-88C5-3BF9DFB524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12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FF759-B229-BB56-C327-651AF412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38 &amp; 39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97918B-D712-8114-EBB2-A7974075E7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08784" y="2141538"/>
            <a:ext cx="3349895" cy="3649662"/>
          </a:xfrm>
          <a:ln>
            <a:solidFill>
              <a:schemeClr val="tx1"/>
            </a:solidFill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CF07DA6-229E-CA96-32DE-435E2899E4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21363" y="2511167"/>
            <a:ext cx="4995862" cy="2910403"/>
          </a:xfrm>
          <a:ln>
            <a:solidFill>
              <a:schemeClr val="tx1"/>
            </a:solidFill>
          </a:ln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46A8DFF-F01E-32A4-3E8F-BC397ACA6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IS456_HOP02_slides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8510001-D234-7D14-83B0-45D11510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6E-239B-4C7A-88C5-3BF9DFB524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8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5D45-68AE-0919-942A-75F76FD9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1 &amp; 2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53CFA84-714B-D0E0-70CA-AF0213E6DA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69281" y="2342356"/>
            <a:ext cx="2628900" cy="3248025"/>
          </a:xfrm>
          <a:ln>
            <a:solidFill>
              <a:schemeClr val="tx1"/>
            </a:solidFill>
          </a:ln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A78F29F-6A0E-C17F-684E-721E4CAC38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2381" y="2456656"/>
            <a:ext cx="3933825" cy="3019425"/>
          </a:xfrm>
          <a:ln>
            <a:solidFill>
              <a:schemeClr val="tx1"/>
            </a:solidFill>
          </a:ln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EC91D0A-0E9D-BCDA-0E20-F81999503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IS456_HOP02_slides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41191F0-3A40-62B5-EBAA-707463EC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6E-239B-4C7A-88C5-3BF9DFB524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C33D-56F2-2D86-7AFA-1DAC18FF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3 &amp; 4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CDB214F-0D78-09CE-FD11-6B54D5C3DA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1161" y="2141538"/>
            <a:ext cx="3805140" cy="3649662"/>
          </a:xfrm>
        </p:spPr>
      </p:pic>
      <p:pic>
        <p:nvPicPr>
          <p:cNvPr id="18" name="Content Placeholder 1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0371FBB-928C-B582-2F3E-4534E6B7D7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448" y="419858"/>
            <a:ext cx="3349552" cy="5705807"/>
          </a:xfrm>
          <a:ln>
            <a:solidFill>
              <a:schemeClr val="tx1"/>
            </a:solidFill>
          </a:ln>
        </p:spPr>
      </p:pic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0F6ED10A-99FA-3D80-9D1C-8A294613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IS456_HOP02_slides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7AFEA71D-FC10-44CC-67A1-4E482EDF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6E-239B-4C7A-88C5-3BF9DFB524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4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C33D-56F2-2D86-7AFA-1DAC18FF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5 &amp; 6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971B1D2-1B6A-4394-883C-FC25FDCE7E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11808" y="2527893"/>
            <a:ext cx="3743847" cy="2876951"/>
          </a:xfrm>
          <a:ln>
            <a:solidFill>
              <a:schemeClr val="tx1"/>
            </a:solidFill>
          </a:ln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BE8DE29-A839-0822-DCE3-AC3DA7CC8C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80686" y="2232577"/>
            <a:ext cx="3877216" cy="3467584"/>
          </a:xfrm>
          <a:ln>
            <a:solidFill>
              <a:schemeClr val="tx1"/>
            </a:solidFill>
          </a:ln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872F85C-D742-5B54-4C82-C50628E5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IS456_HOP02_slides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0306505-8ADF-7211-ABC4-CEA47F3B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6E-239B-4C7A-88C5-3BF9DFB524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6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C33D-56F2-2D86-7AFA-1DAC18FF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7 &amp; 8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96A91D5-FBAF-477F-B28B-E124B9F9B7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73702" y="2261156"/>
            <a:ext cx="3820058" cy="3410426"/>
          </a:xfrm>
          <a:ln>
            <a:solidFill>
              <a:schemeClr val="tx1"/>
            </a:solidFill>
          </a:ln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08F9F92-B58E-FC45-F816-44D8A43F30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47396" y="2342130"/>
            <a:ext cx="3543795" cy="3248478"/>
          </a:xfrm>
          <a:ln>
            <a:solidFill>
              <a:schemeClr val="tx1"/>
            </a:solidFill>
          </a:ln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B96BE52-C829-AB06-49B1-515532B4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IS456_HOP02_slides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1579C7A-9E56-EC28-73A8-A46D3340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6E-239B-4C7A-88C5-3BF9DFB524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7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C33D-56F2-2D86-7AFA-1DAC18FF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9 &amp; 10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FFC10FB-EA1C-3937-FC74-536E88E49B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7992" y="2437393"/>
            <a:ext cx="3791479" cy="3057952"/>
          </a:xfrm>
          <a:ln>
            <a:solidFill>
              <a:schemeClr val="tx1"/>
            </a:solidFill>
          </a:ln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EF55C56-5B35-446B-BA2F-2B197B20FB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48208" y="2381818"/>
            <a:ext cx="3810532" cy="3238952"/>
          </a:xfrm>
          <a:ln>
            <a:solidFill>
              <a:schemeClr val="tx1"/>
            </a:solidFill>
          </a:ln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6A0C3F9-0E12-5297-5AE1-6B9E0D2F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IS456_HOP02_slides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50EF147-9B4F-C975-DBF8-FE397D45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6E-239B-4C7A-88C5-3BF9DFB524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7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C33D-56F2-2D86-7AFA-1DAC18FF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11 &amp; 12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6D47E74-8B50-B11B-F445-2FFD552EF8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78465" y="2346893"/>
            <a:ext cx="3810532" cy="3238952"/>
          </a:xfrm>
          <a:ln>
            <a:solidFill>
              <a:schemeClr val="tx1"/>
            </a:solidFill>
          </a:ln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3973F6D-E042-52B9-6ECF-1C07E160C4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04502" y="2418340"/>
            <a:ext cx="3829584" cy="3096057"/>
          </a:xfrm>
          <a:ln>
            <a:solidFill>
              <a:schemeClr val="tx1"/>
            </a:solidFill>
          </a:ln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4AC4F64-5F92-5A57-FF26-BA625073D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IS456_HOP02_slides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C032FB9-BCC0-DF9A-9C87-B9B40782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6E-239B-4C7A-88C5-3BF9DFB524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79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C33D-56F2-2D86-7AFA-1DAC18FF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13 &amp; 14</a:t>
            </a:r>
            <a:br>
              <a:rPr lang="en-US" dirty="0"/>
            </a:br>
            <a:r>
              <a:rPr lang="en-US" sz="1800" dirty="0"/>
              <a:t>All Create Tables Failed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D2680FB-24CC-6B6E-CF8F-69CB569E92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6886" y="2265919"/>
            <a:ext cx="4953691" cy="3400900"/>
          </a:xfrm>
          <a:ln>
            <a:solidFill>
              <a:schemeClr val="tx1"/>
            </a:solidFill>
          </a:ln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0BFCBDB-E2FB-4BE2-4745-4DDF230DF9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21363" y="2386405"/>
            <a:ext cx="4995862" cy="3159927"/>
          </a:xfrm>
          <a:ln>
            <a:solidFill>
              <a:schemeClr val="tx1"/>
            </a:solidFill>
          </a:ln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1785836-8755-748B-96DC-7C56FEAD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IS456_HOP02_slides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6E6EBC7-97A7-C533-C7E3-7996C54E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6E-239B-4C7A-88C5-3BF9DFB524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03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C33D-56F2-2D86-7AFA-1DAC18FF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15 &amp; 16</a:t>
            </a:r>
          </a:p>
        </p:txBody>
      </p:sp>
      <p:pic>
        <p:nvPicPr>
          <p:cNvPr id="17" name="Content Placeholder 11">
            <a:extLst>
              <a:ext uri="{FF2B5EF4-FFF2-40B4-BE49-F238E27FC236}">
                <a16:creationId xmlns:a16="http://schemas.microsoft.com/office/drawing/2014/main" id="{1AEC7E4D-9850-9632-8EF6-15CB44395E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38241" y="2141538"/>
            <a:ext cx="3490980" cy="3649662"/>
          </a:xfrm>
          <a:ln>
            <a:solidFill>
              <a:schemeClr val="tx1"/>
            </a:solidFill>
          </a:ln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8EC9B591-F1FC-5996-A650-83F6273DB8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38508" y="2141538"/>
            <a:ext cx="4361571" cy="3649662"/>
          </a:xfrm>
          <a:ln>
            <a:solidFill>
              <a:schemeClr val="tx1"/>
            </a:solidFill>
          </a:ln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3854263A-AA6F-026D-A5B6-42D231957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IS456_HOP02_slides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CEBFCEB-764D-F06C-377C-32647FDD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6E-239B-4C7A-88C5-3BF9DFB524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12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79</TotalTime>
  <Words>219</Words>
  <Application>Microsoft Office PowerPoint</Application>
  <PresentationFormat>Widescreen</PresentationFormat>
  <Paragraphs>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Celestial</vt:lpstr>
      <vt:lpstr>HOP_01_B Basic SQL Queries</vt:lpstr>
      <vt:lpstr>Screenshot 1 &amp; 2</vt:lpstr>
      <vt:lpstr>Screenshot 3 &amp; 4</vt:lpstr>
      <vt:lpstr>Screenshot 5 &amp; 6</vt:lpstr>
      <vt:lpstr>Screenshot 7 &amp; 8</vt:lpstr>
      <vt:lpstr>Screenshot 9 &amp; 10</vt:lpstr>
      <vt:lpstr>Screenshot 11 &amp; 12</vt:lpstr>
      <vt:lpstr>Screenshot 13 &amp; 14 All Create Tables Failed</vt:lpstr>
      <vt:lpstr>Screenshot 15 &amp; 16</vt:lpstr>
      <vt:lpstr>Screenshot 17 &amp; 18</vt:lpstr>
      <vt:lpstr>Screenshot 19 &amp; 20</vt:lpstr>
      <vt:lpstr>Screenshot 21 &amp; 22</vt:lpstr>
      <vt:lpstr>Screenshot 23 &amp; 24 &amp; 25</vt:lpstr>
      <vt:lpstr>Screenshot 26 &amp; 27 &amp; 28 &amp; 29</vt:lpstr>
      <vt:lpstr>Screenshot 30 &amp; 31</vt:lpstr>
      <vt:lpstr>Screenshot 32 &amp; 33</vt:lpstr>
      <vt:lpstr>Screenshot 34 &amp; 35</vt:lpstr>
      <vt:lpstr>Screenshot 36 &amp; 37</vt:lpstr>
      <vt:lpstr>Screenshot 38 &amp; 39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HOP_01_B Basic SQL Queries</dc:title>
  <dc:creator>Thaddeus Thomas</dc:creator>
  <cp:lastModifiedBy>Thaddeus Thomas</cp:lastModifiedBy>
  <cp:revision>4</cp:revision>
  <dcterms:created xsi:type="dcterms:W3CDTF">2022-07-17T22:13:49Z</dcterms:created>
  <dcterms:modified xsi:type="dcterms:W3CDTF">2022-07-17T23:33:09Z</dcterms:modified>
</cp:coreProperties>
</file>