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806" autoAdjust="0"/>
  </p:normalViewPr>
  <p:slideViewPr>
    <p:cSldViewPr snapToGrid="0">
      <p:cViewPr varScale="1">
        <p:scale>
          <a:sx n="112" d="100"/>
          <a:sy n="112" d="100"/>
        </p:scale>
        <p:origin x="13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DEF0C-86E5-4DAB-8FB1-E5363BF9540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6_2" csCatId="accent6" phldr="1"/>
      <dgm:spPr/>
      <dgm:t>
        <a:bodyPr/>
        <a:lstStyle/>
        <a:p>
          <a:endParaRPr lang="en-US"/>
        </a:p>
      </dgm:t>
    </dgm:pt>
    <dgm:pt modelId="{E97C222A-7864-472C-B3A5-832C3A810D03}">
      <dgm:prSet/>
      <dgm:spPr/>
      <dgm:t>
        <a:bodyPr/>
        <a:lstStyle/>
        <a:p>
          <a:pPr>
            <a:defRPr cap="all"/>
          </a:pPr>
          <a:r>
            <a:rPr lang="en-US"/>
            <a:t>- Creating a resource on Azure portal.</a:t>
          </a:r>
        </a:p>
      </dgm:t>
    </dgm:pt>
    <dgm:pt modelId="{613DBB3C-67A6-4C43-9240-A77533AA751B}" type="parTrans" cxnId="{3CF12B63-AEDF-4ED9-83C1-7A25D304B727}">
      <dgm:prSet/>
      <dgm:spPr/>
      <dgm:t>
        <a:bodyPr/>
        <a:lstStyle/>
        <a:p>
          <a:endParaRPr lang="en-US"/>
        </a:p>
      </dgm:t>
    </dgm:pt>
    <dgm:pt modelId="{E055405F-11AE-49C3-8071-B80A67BDED7E}" type="sibTrans" cxnId="{3CF12B63-AEDF-4ED9-83C1-7A25D304B727}">
      <dgm:prSet/>
      <dgm:spPr/>
      <dgm:t>
        <a:bodyPr/>
        <a:lstStyle/>
        <a:p>
          <a:endParaRPr lang="en-US"/>
        </a:p>
      </dgm:t>
    </dgm:pt>
    <dgm:pt modelId="{3D111D2A-F466-48F0-A36A-F47095401869}">
      <dgm:prSet/>
      <dgm:spPr/>
      <dgm:t>
        <a:bodyPr/>
        <a:lstStyle/>
        <a:p>
          <a:pPr>
            <a:defRPr cap="all"/>
          </a:pPr>
          <a:r>
            <a:rPr lang="en-US"/>
            <a:t>- Choosing the right pricing tier.</a:t>
          </a:r>
        </a:p>
      </dgm:t>
    </dgm:pt>
    <dgm:pt modelId="{CD04122B-FE85-4837-9694-ACBD600F0D46}" type="parTrans" cxnId="{3EE09EB2-2D1D-404B-825D-B4CE8E3DE9D2}">
      <dgm:prSet/>
      <dgm:spPr/>
      <dgm:t>
        <a:bodyPr/>
        <a:lstStyle/>
        <a:p>
          <a:endParaRPr lang="en-US"/>
        </a:p>
      </dgm:t>
    </dgm:pt>
    <dgm:pt modelId="{1A42A26D-5DB4-4EA8-B68B-4CF911C330A2}" type="sibTrans" cxnId="{3EE09EB2-2D1D-404B-825D-B4CE8E3DE9D2}">
      <dgm:prSet/>
      <dgm:spPr/>
      <dgm:t>
        <a:bodyPr/>
        <a:lstStyle/>
        <a:p>
          <a:endParaRPr lang="en-US"/>
        </a:p>
      </dgm:t>
    </dgm:pt>
    <dgm:pt modelId="{CA2C3043-7892-4F57-B0C5-EF73714C07F0}">
      <dgm:prSet/>
      <dgm:spPr/>
      <dgm:t>
        <a:bodyPr/>
        <a:lstStyle/>
        <a:p>
          <a:pPr>
            <a:defRPr cap="all"/>
          </a:pPr>
          <a:r>
            <a:rPr lang="en-US"/>
            <a:t>- Getting API keys.</a:t>
          </a:r>
        </a:p>
      </dgm:t>
    </dgm:pt>
    <dgm:pt modelId="{DF14A9A5-2CF4-4FED-9EA2-2B3113ED471C}" type="parTrans" cxnId="{068FDE79-0E4C-463A-9232-148463434C0F}">
      <dgm:prSet/>
      <dgm:spPr/>
      <dgm:t>
        <a:bodyPr/>
        <a:lstStyle/>
        <a:p>
          <a:endParaRPr lang="en-US"/>
        </a:p>
      </dgm:t>
    </dgm:pt>
    <dgm:pt modelId="{4637165E-939B-49D0-98CB-4D38FA483328}" type="sibTrans" cxnId="{068FDE79-0E4C-463A-9232-148463434C0F}">
      <dgm:prSet/>
      <dgm:spPr/>
      <dgm:t>
        <a:bodyPr/>
        <a:lstStyle/>
        <a:p>
          <a:endParaRPr lang="en-US"/>
        </a:p>
      </dgm:t>
    </dgm:pt>
    <dgm:pt modelId="{2ECC042C-2E6E-4959-8D2C-EE92814B00B9}" type="pres">
      <dgm:prSet presAssocID="{A61DEF0C-86E5-4DAB-8FB1-E5363BF95400}" presName="root" presStyleCnt="0">
        <dgm:presLayoutVars>
          <dgm:dir/>
          <dgm:resizeHandles val="exact"/>
        </dgm:presLayoutVars>
      </dgm:prSet>
      <dgm:spPr/>
    </dgm:pt>
    <dgm:pt modelId="{13E9800E-B800-4D63-BE37-D5EA303A54BD}" type="pres">
      <dgm:prSet presAssocID="{E97C222A-7864-472C-B3A5-832C3A810D03}" presName="compNode" presStyleCnt="0"/>
      <dgm:spPr/>
    </dgm:pt>
    <dgm:pt modelId="{EF613808-C0FA-4B71-97AF-BDD4086526C5}" type="pres">
      <dgm:prSet presAssocID="{E97C222A-7864-472C-B3A5-832C3A810D03}" presName="iconBgRect" presStyleLbl="bgShp" presStyleIdx="0" presStyleCnt="3"/>
      <dgm:spPr/>
    </dgm:pt>
    <dgm:pt modelId="{D740A703-72C7-4768-B246-8C463B6AE2C5}" type="pres">
      <dgm:prSet presAssocID="{E97C222A-7864-472C-B3A5-832C3A810D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66C7D7E-4DDB-447D-A094-97CC875C23BE}" type="pres">
      <dgm:prSet presAssocID="{E97C222A-7864-472C-B3A5-832C3A810D03}" presName="spaceRect" presStyleCnt="0"/>
      <dgm:spPr/>
    </dgm:pt>
    <dgm:pt modelId="{516955C6-8466-4132-9C65-324802D02B35}" type="pres">
      <dgm:prSet presAssocID="{E97C222A-7864-472C-B3A5-832C3A810D03}" presName="textRect" presStyleLbl="revTx" presStyleIdx="0" presStyleCnt="3">
        <dgm:presLayoutVars>
          <dgm:chMax val="1"/>
          <dgm:chPref val="1"/>
        </dgm:presLayoutVars>
      </dgm:prSet>
      <dgm:spPr/>
    </dgm:pt>
    <dgm:pt modelId="{F166817D-B319-40DE-A5CC-BBD983307603}" type="pres">
      <dgm:prSet presAssocID="{E055405F-11AE-49C3-8071-B80A67BDED7E}" presName="sibTrans" presStyleCnt="0"/>
      <dgm:spPr/>
    </dgm:pt>
    <dgm:pt modelId="{DFB2D958-565E-488D-AF91-055DDE184D80}" type="pres">
      <dgm:prSet presAssocID="{3D111D2A-F466-48F0-A36A-F47095401869}" presName="compNode" presStyleCnt="0"/>
      <dgm:spPr/>
    </dgm:pt>
    <dgm:pt modelId="{8E1A6D62-56B8-444E-8453-3A4C634BA015}" type="pres">
      <dgm:prSet presAssocID="{3D111D2A-F466-48F0-A36A-F47095401869}" presName="iconBgRect" presStyleLbl="bgShp" presStyleIdx="1" presStyleCnt="3"/>
      <dgm:spPr/>
    </dgm:pt>
    <dgm:pt modelId="{BBE6BC7B-A7E1-440A-B832-23BAAEFEE44B}" type="pres">
      <dgm:prSet presAssocID="{3D111D2A-F466-48F0-A36A-F4709540186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uro"/>
        </a:ext>
      </dgm:extLst>
    </dgm:pt>
    <dgm:pt modelId="{7DA74E41-397A-466C-A8D1-B5F4D5764BDD}" type="pres">
      <dgm:prSet presAssocID="{3D111D2A-F466-48F0-A36A-F47095401869}" presName="spaceRect" presStyleCnt="0"/>
      <dgm:spPr/>
    </dgm:pt>
    <dgm:pt modelId="{0CAADF92-13E5-4927-91DF-61D838560E6F}" type="pres">
      <dgm:prSet presAssocID="{3D111D2A-F466-48F0-A36A-F47095401869}" presName="textRect" presStyleLbl="revTx" presStyleIdx="1" presStyleCnt="3">
        <dgm:presLayoutVars>
          <dgm:chMax val="1"/>
          <dgm:chPref val="1"/>
        </dgm:presLayoutVars>
      </dgm:prSet>
      <dgm:spPr/>
    </dgm:pt>
    <dgm:pt modelId="{78B7F1AE-6F88-40C4-B37A-668463B2D9F9}" type="pres">
      <dgm:prSet presAssocID="{1A42A26D-5DB4-4EA8-B68B-4CF911C330A2}" presName="sibTrans" presStyleCnt="0"/>
      <dgm:spPr/>
    </dgm:pt>
    <dgm:pt modelId="{E4352430-E936-41F6-A5E1-850E918AA88C}" type="pres">
      <dgm:prSet presAssocID="{CA2C3043-7892-4F57-B0C5-EF73714C07F0}" presName="compNode" presStyleCnt="0"/>
      <dgm:spPr/>
    </dgm:pt>
    <dgm:pt modelId="{50CB4CE4-5871-432A-AD79-C45BB10D1C39}" type="pres">
      <dgm:prSet presAssocID="{CA2C3043-7892-4F57-B0C5-EF73714C07F0}" presName="iconBgRect" presStyleLbl="bgShp" presStyleIdx="2" presStyleCnt="3"/>
      <dgm:spPr/>
    </dgm:pt>
    <dgm:pt modelId="{A6FC515F-4B9D-436F-B9D2-BF64F2E71529}" type="pres">
      <dgm:prSet presAssocID="{CA2C3043-7892-4F57-B0C5-EF73714C07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A03B20F-C473-4E42-A0AD-78F375DA6C15}" type="pres">
      <dgm:prSet presAssocID="{CA2C3043-7892-4F57-B0C5-EF73714C07F0}" presName="spaceRect" presStyleCnt="0"/>
      <dgm:spPr/>
    </dgm:pt>
    <dgm:pt modelId="{1FFF07BC-826A-4CF4-BD24-98233A880F42}" type="pres">
      <dgm:prSet presAssocID="{CA2C3043-7892-4F57-B0C5-EF73714C07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26241D-7238-4A5A-A948-F25D29E00987}" type="presOf" srcId="{CA2C3043-7892-4F57-B0C5-EF73714C07F0}" destId="{1FFF07BC-826A-4CF4-BD24-98233A880F42}" srcOrd="0" destOrd="0" presId="urn:microsoft.com/office/officeart/2018/5/layout/IconCircleLabelList"/>
    <dgm:cxn modelId="{3CF12B63-AEDF-4ED9-83C1-7A25D304B727}" srcId="{A61DEF0C-86E5-4DAB-8FB1-E5363BF95400}" destId="{E97C222A-7864-472C-B3A5-832C3A810D03}" srcOrd="0" destOrd="0" parTransId="{613DBB3C-67A6-4C43-9240-A77533AA751B}" sibTransId="{E055405F-11AE-49C3-8071-B80A67BDED7E}"/>
    <dgm:cxn modelId="{2323D866-E254-4D5B-9CC4-5FD8A2114041}" type="presOf" srcId="{3D111D2A-F466-48F0-A36A-F47095401869}" destId="{0CAADF92-13E5-4927-91DF-61D838560E6F}" srcOrd="0" destOrd="0" presId="urn:microsoft.com/office/officeart/2018/5/layout/IconCircleLabelList"/>
    <dgm:cxn modelId="{068FDE79-0E4C-463A-9232-148463434C0F}" srcId="{A61DEF0C-86E5-4DAB-8FB1-E5363BF95400}" destId="{CA2C3043-7892-4F57-B0C5-EF73714C07F0}" srcOrd="2" destOrd="0" parTransId="{DF14A9A5-2CF4-4FED-9EA2-2B3113ED471C}" sibTransId="{4637165E-939B-49D0-98CB-4D38FA483328}"/>
    <dgm:cxn modelId="{3EE09EB2-2D1D-404B-825D-B4CE8E3DE9D2}" srcId="{A61DEF0C-86E5-4DAB-8FB1-E5363BF95400}" destId="{3D111D2A-F466-48F0-A36A-F47095401869}" srcOrd="1" destOrd="0" parTransId="{CD04122B-FE85-4837-9694-ACBD600F0D46}" sibTransId="{1A42A26D-5DB4-4EA8-B68B-4CF911C330A2}"/>
    <dgm:cxn modelId="{A689E9D3-EABC-4E9C-AA3F-CBF7BC66945F}" type="presOf" srcId="{E97C222A-7864-472C-B3A5-832C3A810D03}" destId="{516955C6-8466-4132-9C65-324802D02B35}" srcOrd="0" destOrd="0" presId="urn:microsoft.com/office/officeart/2018/5/layout/IconCircleLabelList"/>
    <dgm:cxn modelId="{9F977FD9-217D-44C9-8707-5734CAEEEB96}" type="presOf" srcId="{A61DEF0C-86E5-4DAB-8FB1-E5363BF95400}" destId="{2ECC042C-2E6E-4959-8D2C-EE92814B00B9}" srcOrd="0" destOrd="0" presId="urn:microsoft.com/office/officeart/2018/5/layout/IconCircleLabelList"/>
    <dgm:cxn modelId="{AF4B4524-42BA-4668-B8C3-F6FD6A9A2BB3}" type="presParOf" srcId="{2ECC042C-2E6E-4959-8D2C-EE92814B00B9}" destId="{13E9800E-B800-4D63-BE37-D5EA303A54BD}" srcOrd="0" destOrd="0" presId="urn:microsoft.com/office/officeart/2018/5/layout/IconCircleLabelList"/>
    <dgm:cxn modelId="{9598EEF2-1E1F-471E-91F1-2A7A66354045}" type="presParOf" srcId="{13E9800E-B800-4D63-BE37-D5EA303A54BD}" destId="{EF613808-C0FA-4B71-97AF-BDD4086526C5}" srcOrd="0" destOrd="0" presId="urn:microsoft.com/office/officeart/2018/5/layout/IconCircleLabelList"/>
    <dgm:cxn modelId="{9D74BC18-268D-45F0-A689-7F7AE6107377}" type="presParOf" srcId="{13E9800E-B800-4D63-BE37-D5EA303A54BD}" destId="{D740A703-72C7-4768-B246-8C463B6AE2C5}" srcOrd="1" destOrd="0" presId="urn:microsoft.com/office/officeart/2018/5/layout/IconCircleLabelList"/>
    <dgm:cxn modelId="{BE11828B-7E5B-4E7D-93BA-6B45C9B2B833}" type="presParOf" srcId="{13E9800E-B800-4D63-BE37-D5EA303A54BD}" destId="{166C7D7E-4DDB-447D-A094-97CC875C23BE}" srcOrd="2" destOrd="0" presId="urn:microsoft.com/office/officeart/2018/5/layout/IconCircleLabelList"/>
    <dgm:cxn modelId="{DF37DBB3-27F6-4A7D-B793-F22BADA36964}" type="presParOf" srcId="{13E9800E-B800-4D63-BE37-D5EA303A54BD}" destId="{516955C6-8466-4132-9C65-324802D02B35}" srcOrd="3" destOrd="0" presId="urn:microsoft.com/office/officeart/2018/5/layout/IconCircleLabelList"/>
    <dgm:cxn modelId="{3E991111-465D-44E5-9032-0360EAECB407}" type="presParOf" srcId="{2ECC042C-2E6E-4959-8D2C-EE92814B00B9}" destId="{F166817D-B319-40DE-A5CC-BBD983307603}" srcOrd="1" destOrd="0" presId="urn:microsoft.com/office/officeart/2018/5/layout/IconCircleLabelList"/>
    <dgm:cxn modelId="{58D9CF4B-0231-4296-80EF-62080F24ACDB}" type="presParOf" srcId="{2ECC042C-2E6E-4959-8D2C-EE92814B00B9}" destId="{DFB2D958-565E-488D-AF91-055DDE184D80}" srcOrd="2" destOrd="0" presId="urn:microsoft.com/office/officeart/2018/5/layout/IconCircleLabelList"/>
    <dgm:cxn modelId="{0411BBDC-B586-4396-B819-258A11037F8F}" type="presParOf" srcId="{DFB2D958-565E-488D-AF91-055DDE184D80}" destId="{8E1A6D62-56B8-444E-8453-3A4C634BA015}" srcOrd="0" destOrd="0" presId="urn:microsoft.com/office/officeart/2018/5/layout/IconCircleLabelList"/>
    <dgm:cxn modelId="{9A7DE857-711B-4B58-B859-61C12F96337A}" type="presParOf" srcId="{DFB2D958-565E-488D-AF91-055DDE184D80}" destId="{BBE6BC7B-A7E1-440A-B832-23BAAEFEE44B}" srcOrd="1" destOrd="0" presId="urn:microsoft.com/office/officeart/2018/5/layout/IconCircleLabelList"/>
    <dgm:cxn modelId="{6245F36F-1965-449D-A392-4E277BA1C793}" type="presParOf" srcId="{DFB2D958-565E-488D-AF91-055DDE184D80}" destId="{7DA74E41-397A-466C-A8D1-B5F4D5764BDD}" srcOrd="2" destOrd="0" presId="urn:microsoft.com/office/officeart/2018/5/layout/IconCircleLabelList"/>
    <dgm:cxn modelId="{0AE8DF20-6D86-4073-B7D4-73BD1BA5F9D5}" type="presParOf" srcId="{DFB2D958-565E-488D-AF91-055DDE184D80}" destId="{0CAADF92-13E5-4927-91DF-61D838560E6F}" srcOrd="3" destOrd="0" presId="urn:microsoft.com/office/officeart/2018/5/layout/IconCircleLabelList"/>
    <dgm:cxn modelId="{02B965A0-6E8E-44F7-96FC-E823755E0FC7}" type="presParOf" srcId="{2ECC042C-2E6E-4959-8D2C-EE92814B00B9}" destId="{78B7F1AE-6F88-40C4-B37A-668463B2D9F9}" srcOrd="3" destOrd="0" presId="urn:microsoft.com/office/officeart/2018/5/layout/IconCircleLabelList"/>
    <dgm:cxn modelId="{2115478F-0F9C-4B8A-8838-60C8600E124A}" type="presParOf" srcId="{2ECC042C-2E6E-4959-8D2C-EE92814B00B9}" destId="{E4352430-E936-41F6-A5E1-850E918AA88C}" srcOrd="4" destOrd="0" presId="urn:microsoft.com/office/officeart/2018/5/layout/IconCircleLabelList"/>
    <dgm:cxn modelId="{24ABE704-40D0-4367-A1DF-207957A5889E}" type="presParOf" srcId="{E4352430-E936-41F6-A5E1-850E918AA88C}" destId="{50CB4CE4-5871-432A-AD79-C45BB10D1C39}" srcOrd="0" destOrd="0" presId="urn:microsoft.com/office/officeart/2018/5/layout/IconCircleLabelList"/>
    <dgm:cxn modelId="{223BF6A8-19BF-4E45-8CF2-6AB82BADAF56}" type="presParOf" srcId="{E4352430-E936-41F6-A5E1-850E918AA88C}" destId="{A6FC515F-4B9D-436F-B9D2-BF64F2E71529}" srcOrd="1" destOrd="0" presId="urn:microsoft.com/office/officeart/2018/5/layout/IconCircleLabelList"/>
    <dgm:cxn modelId="{8829B3A8-3BB6-4F61-B7AD-2E270E6083AE}" type="presParOf" srcId="{E4352430-E936-41F6-A5E1-850E918AA88C}" destId="{2A03B20F-C473-4E42-A0AD-78F375DA6C15}" srcOrd="2" destOrd="0" presId="urn:microsoft.com/office/officeart/2018/5/layout/IconCircleLabelList"/>
    <dgm:cxn modelId="{A29952F0-C96E-4C02-A076-14B955F171F4}" type="presParOf" srcId="{E4352430-E936-41F6-A5E1-850E918AA88C}" destId="{1FFF07BC-826A-4CF4-BD24-98233A880F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13808-C0FA-4B71-97AF-BDD4086526C5}">
      <dsp:nvSpPr>
        <dsp:cNvPr id="0" name=""/>
        <dsp:cNvSpPr/>
      </dsp:nvSpPr>
      <dsp:spPr>
        <a:xfrm>
          <a:off x="621012" y="600668"/>
          <a:ext cx="1852875" cy="18528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0A703-72C7-4768-B246-8C463B6AE2C5}">
      <dsp:nvSpPr>
        <dsp:cNvPr id="0" name=""/>
        <dsp:cNvSpPr/>
      </dsp:nvSpPr>
      <dsp:spPr>
        <a:xfrm>
          <a:off x="1015887" y="99554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955C6-8466-4132-9C65-324802D02B35}">
      <dsp:nvSpPr>
        <dsp:cNvPr id="0" name=""/>
        <dsp:cNvSpPr/>
      </dsp:nvSpPr>
      <dsp:spPr>
        <a:xfrm>
          <a:off x="28699" y="303066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Creating a resource on Azure portal.</a:t>
          </a:r>
        </a:p>
      </dsp:txBody>
      <dsp:txXfrm>
        <a:off x="28699" y="3030669"/>
        <a:ext cx="3037500" cy="720000"/>
      </dsp:txXfrm>
    </dsp:sp>
    <dsp:sp modelId="{8E1A6D62-56B8-444E-8453-3A4C634BA015}">
      <dsp:nvSpPr>
        <dsp:cNvPr id="0" name=""/>
        <dsp:cNvSpPr/>
      </dsp:nvSpPr>
      <dsp:spPr>
        <a:xfrm>
          <a:off x="4190075" y="600668"/>
          <a:ext cx="1852875" cy="18528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6BC7B-A7E1-440A-B832-23BAAEFEE44B}">
      <dsp:nvSpPr>
        <dsp:cNvPr id="0" name=""/>
        <dsp:cNvSpPr/>
      </dsp:nvSpPr>
      <dsp:spPr>
        <a:xfrm>
          <a:off x="4584950" y="99554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ADF92-13E5-4927-91DF-61D838560E6F}">
      <dsp:nvSpPr>
        <dsp:cNvPr id="0" name=""/>
        <dsp:cNvSpPr/>
      </dsp:nvSpPr>
      <dsp:spPr>
        <a:xfrm>
          <a:off x="3597762" y="303066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Choosing the right pricing tier.</a:t>
          </a:r>
        </a:p>
      </dsp:txBody>
      <dsp:txXfrm>
        <a:off x="3597762" y="3030669"/>
        <a:ext cx="3037500" cy="720000"/>
      </dsp:txXfrm>
    </dsp:sp>
    <dsp:sp modelId="{50CB4CE4-5871-432A-AD79-C45BB10D1C39}">
      <dsp:nvSpPr>
        <dsp:cNvPr id="0" name=""/>
        <dsp:cNvSpPr/>
      </dsp:nvSpPr>
      <dsp:spPr>
        <a:xfrm>
          <a:off x="7759137" y="600668"/>
          <a:ext cx="1852875" cy="185287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C515F-4B9D-436F-B9D2-BF64F2E71529}">
      <dsp:nvSpPr>
        <dsp:cNvPr id="0" name=""/>
        <dsp:cNvSpPr/>
      </dsp:nvSpPr>
      <dsp:spPr>
        <a:xfrm>
          <a:off x="8154012" y="99554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F07BC-826A-4CF4-BD24-98233A880F42}">
      <dsp:nvSpPr>
        <dsp:cNvPr id="0" name=""/>
        <dsp:cNvSpPr/>
      </dsp:nvSpPr>
      <dsp:spPr>
        <a:xfrm>
          <a:off x="7166825" y="3030669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- Getting API keys.</a:t>
          </a:r>
        </a:p>
      </dsp:txBody>
      <dsp:txXfrm>
        <a:off x="7166825" y="3030669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E51D5-7483-46D2-BB7F-F65ACACB1CC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3F4BC-BCB3-4D45-9324-57314C84F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38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**Slide 1: Title Slide**</a:t>
            </a:r>
          </a:p>
          <a:p>
            <a:r>
              <a:rPr lang="en-US" dirty="0"/>
              <a:t>- Title: "Creating a Text-to-Speech Application using Python and Azure"</a:t>
            </a:r>
          </a:p>
          <a:p>
            <a:r>
              <a:rPr lang="en-US" dirty="0"/>
              <a:t>- Subtitle: "A Comprehensive Guide"</a:t>
            </a:r>
          </a:p>
          <a:p>
            <a:r>
              <a:rPr lang="en-US" dirty="0"/>
              <a:t>- Image: Azure and Python logos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8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floor for questions. If possible, provide additional resources or references for those interested in diving </a:t>
            </a:r>
            <a:r>
              <a:rPr lang="en-US"/>
              <a:t>deeper.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9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**Slide 2: Introduction**</a:t>
            </a:r>
          </a:p>
          <a:p>
            <a:r>
              <a:rPr lang="en-US" dirty="0"/>
              <a:t>- Bullet Points:</a:t>
            </a:r>
          </a:p>
          <a:p>
            <a:r>
              <a:rPr lang="en-US" dirty="0"/>
              <a:t>  - What is Text-to-Speech (TTS)?</a:t>
            </a:r>
          </a:p>
          <a:p>
            <a:r>
              <a:rPr lang="en-US" dirty="0"/>
              <a:t>  - Importance of TTS in modern applications.</a:t>
            </a:r>
          </a:p>
          <a:p>
            <a:r>
              <a:rPr lang="en-US" dirty="0"/>
              <a:t>  - Why Python and Azure?</a:t>
            </a:r>
          </a:p>
          <a:p>
            <a:endParaRPr lang="en-US" dirty="0"/>
          </a:p>
          <a:p>
            <a:r>
              <a:rPr lang="en-US" dirty="0"/>
              <a:t>**Notes**: </a:t>
            </a:r>
          </a:p>
          <a:p>
            <a:r>
              <a:rPr lang="en-US" dirty="0"/>
              <a:t>- Discuss the evolution of TTS and its significance in accessibility and user experience. Highlight the ease of using Python and the robustness of Azure's TTS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68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**Slide 3: Prerequisites**</a:t>
            </a:r>
          </a:p>
          <a:p>
            <a:r>
              <a:rPr lang="en-US" dirty="0"/>
              <a:t>- Bullet Points:</a:t>
            </a:r>
          </a:p>
          <a:p>
            <a:r>
              <a:rPr lang="en-US" dirty="0"/>
              <a:t>  - Basic knowledge of Python.</a:t>
            </a:r>
          </a:p>
          <a:p>
            <a:r>
              <a:rPr lang="en-US" dirty="0"/>
              <a:t>  - Azure account.</a:t>
            </a:r>
          </a:p>
          <a:p>
            <a:r>
              <a:rPr lang="en-US" dirty="0"/>
              <a:t>  - Familiarity with Azure Cognitive Services.</a:t>
            </a:r>
          </a:p>
          <a:p>
            <a:endParaRPr lang="en-US" dirty="0"/>
          </a:p>
          <a:p>
            <a:r>
              <a:rPr lang="en-US" dirty="0"/>
              <a:t>**Notes**: </a:t>
            </a:r>
          </a:p>
          <a:p>
            <a:r>
              <a:rPr lang="en-US" dirty="0"/>
              <a:t>- Emphasize the importance of understanding Python basics and having an active Azure account. Mention that Azure offers a free tier for experimentation.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18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**Slide 4: Setting up Azure TTS**</a:t>
            </a:r>
          </a:p>
          <a:p>
            <a:r>
              <a:rPr lang="en-US" dirty="0"/>
              <a:t>- Bullet Points:</a:t>
            </a:r>
          </a:p>
          <a:p>
            <a:r>
              <a:rPr lang="en-US" dirty="0"/>
              <a:t>  - Creating a resource on Azure portal.</a:t>
            </a:r>
          </a:p>
          <a:p>
            <a:r>
              <a:rPr lang="en-US" dirty="0"/>
              <a:t>  - Choosing the right pricing tier.</a:t>
            </a:r>
          </a:p>
          <a:p>
            <a:r>
              <a:rPr lang="en-US" dirty="0"/>
              <a:t>  - Getting API keys.</a:t>
            </a:r>
          </a:p>
          <a:p>
            <a:endParaRPr lang="en-US" dirty="0"/>
          </a:p>
          <a:p>
            <a:r>
              <a:rPr lang="en-US" dirty="0"/>
              <a:t>**Notes**: </a:t>
            </a:r>
          </a:p>
          <a:p>
            <a:r>
              <a:rPr lang="en-US" dirty="0"/>
              <a:t>- Walk the audience through the Azure portal setup. Highlight the importance of securing API keys.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9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**Slide 5: Python Libraries**</a:t>
            </a:r>
          </a:p>
          <a:p>
            <a:r>
              <a:rPr lang="en-US" dirty="0"/>
              <a:t>- Bullet Points:</a:t>
            </a:r>
          </a:p>
          <a:p>
            <a:r>
              <a:rPr lang="en-US" dirty="0"/>
              <a:t>  - `requests`: For making HTTP calls.</a:t>
            </a:r>
          </a:p>
          <a:p>
            <a:r>
              <a:rPr lang="en-US" dirty="0"/>
              <a:t>  - `</a:t>
            </a:r>
            <a:r>
              <a:rPr lang="en-US" dirty="0" err="1"/>
              <a:t>pydub</a:t>
            </a:r>
            <a:r>
              <a:rPr lang="en-US" dirty="0"/>
              <a:t>`: For audio processing (optional).</a:t>
            </a:r>
          </a:p>
          <a:p>
            <a:endParaRPr lang="en-US" dirty="0"/>
          </a:p>
          <a:p>
            <a:r>
              <a:rPr lang="en-US" dirty="0"/>
              <a:t>**Notes**: </a:t>
            </a:r>
          </a:p>
          <a:p>
            <a:r>
              <a:rPr lang="en-US" dirty="0"/>
              <a:t>- Discuss the role of each library in the application. Mention that `</a:t>
            </a:r>
            <a:r>
              <a:rPr lang="en-US" dirty="0" err="1"/>
              <a:t>pydub</a:t>
            </a:r>
            <a:r>
              <a:rPr lang="en-US" dirty="0"/>
              <a:t>` can be used for additional audio effects or conversions.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910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**Slide 6: Writing the Python Code**</a:t>
            </a:r>
          </a:p>
          <a:p>
            <a:r>
              <a:rPr lang="en-US" dirty="0"/>
              <a:t>- Bullet Points:</a:t>
            </a:r>
          </a:p>
          <a:p>
            <a:r>
              <a:rPr lang="en-US" dirty="0"/>
              <a:t>  - Setting up the API endpoint.</a:t>
            </a:r>
          </a:p>
          <a:p>
            <a:r>
              <a:rPr lang="en-US" dirty="0"/>
              <a:t>  - Sending text data to Azure.</a:t>
            </a:r>
          </a:p>
          <a:p>
            <a:r>
              <a:rPr lang="en-US" dirty="0"/>
              <a:t>  - Receiving and playing the audio response.</a:t>
            </a:r>
          </a:p>
          <a:p>
            <a:endParaRPr lang="en-US" dirty="0"/>
          </a:p>
          <a:p>
            <a:r>
              <a:rPr lang="en-US" dirty="0"/>
              <a:t>**Notes**: </a:t>
            </a:r>
          </a:p>
          <a:p>
            <a:r>
              <a:rPr lang="en-US" dirty="0"/>
              <a:t>- Dive deeper into the code structure. Discuss error handling and potential challenges.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6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**Slide 7: Enhancements and Features**</a:t>
            </a:r>
          </a:p>
          <a:p>
            <a:r>
              <a:rPr lang="en-US" dirty="0"/>
              <a:t>- Bullet Points:</a:t>
            </a:r>
          </a:p>
          <a:p>
            <a:r>
              <a:rPr lang="en-US" dirty="0"/>
              <a:t>  - Customizing voice fonts.</a:t>
            </a:r>
          </a:p>
          <a:p>
            <a:r>
              <a:rPr lang="en-US" dirty="0"/>
              <a:t>  - Adjusting speech rate and pitch.</a:t>
            </a:r>
          </a:p>
          <a:p>
            <a:r>
              <a:rPr lang="en-US" dirty="0"/>
              <a:t>  - Handling multiple languages.</a:t>
            </a:r>
          </a:p>
          <a:p>
            <a:endParaRPr lang="en-US" dirty="0"/>
          </a:p>
          <a:p>
            <a:r>
              <a:rPr lang="en-US" dirty="0"/>
              <a:t>**Notes**: </a:t>
            </a:r>
          </a:p>
          <a:p>
            <a:r>
              <a:rPr lang="en-US" dirty="0"/>
              <a:t>- Talk about the flexibility of Azure's TTS service. Discuss potential use cases for different voice customizations.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183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**Slide 8: Potential Challenges**</a:t>
            </a:r>
          </a:p>
          <a:p>
            <a:r>
              <a:rPr lang="en-US" dirty="0"/>
              <a:t>- Bullet Points:</a:t>
            </a:r>
          </a:p>
          <a:p>
            <a:r>
              <a:rPr lang="en-US" dirty="0"/>
              <a:t>  - Rate limits on the free tier.</a:t>
            </a:r>
          </a:p>
          <a:p>
            <a:r>
              <a:rPr lang="en-US" dirty="0"/>
              <a:t>  - Audio quality adjustments.</a:t>
            </a:r>
          </a:p>
          <a:p>
            <a:r>
              <a:rPr lang="en-US" dirty="0"/>
              <a:t>  - Language support limitations.</a:t>
            </a:r>
          </a:p>
          <a:p>
            <a:endParaRPr lang="en-US" dirty="0"/>
          </a:p>
          <a:p>
            <a:r>
              <a:rPr lang="en-US" dirty="0"/>
              <a:t>**Notes**: </a:t>
            </a:r>
          </a:p>
          <a:p>
            <a:r>
              <a:rPr lang="en-US" dirty="0"/>
              <a:t>- Discuss ways to overcome these challenges, such as upgrading to a paid tier or using additional Python libraries for audio enhancements.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854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**Slide 9: Conclusion**</a:t>
            </a:r>
          </a:p>
          <a:p>
            <a:r>
              <a:rPr lang="en-US" dirty="0"/>
              <a:t>- Bullet Points:</a:t>
            </a:r>
          </a:p>
          <a:p>
            <a:r>
              <a:rPr lang="en-US" dirty="0"/>
              <a:t>  - Recap of the process.</a:t>
            </a:r>
          </a:p>
          <a:p>
            <a:r>
              <a:rPr lang="en-US" dirty="0"/>
              <a:t>  - Importance of TTS in enhancing user experience.</a:t>
            </a:r>
          </a:p>
          <a:p>
            <a:r>
              <a:rPr lang="en-US" dirty="0"/>
              <a:t>  - Encourage experimentation with different settings.</a:t>
            </a:r>
          </a:p>
          <a:p>
            <a:endParaRPr lang="en-US" dirty="0"/>
          </a:p>
          <a:p>
            <a:r>
              <a:rPr lang="en-US" dirty="0"/>
              <a:t>**Notes**: </a:t>
            </a:r>
          </a:p>
          <a:p>
            <a:r>
              <a:rPr lang="en-US" dirty="0"/>
              <a:t>- Summarize the main points of the presentation. Encourage the audience to try creating their own TTS applications using Python and Azure.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C3F4BC-BCB3-4D45-9324-57314C84F25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7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6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76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1074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7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9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45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9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68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0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15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2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2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9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F3647BAD-16E1-41BC-BAA2-5F84A258C132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010901-8E08-4193-A662-5ECD807AF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55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44962833-2EBB-47A0-9823-D4F8E16EE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BAAD2-53E6-B5D3-6483-AF7243095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7313" y="687388"/>
            <a:ext cx="6290687" cy="5483225"/>
          </a:xfrm>
          <a:effectLst/>
        </p:spPr>
        <p:txBody>
          <a:bodyPr wrap="square" anchor="ctr">
            <a:normAutofit/>
          </a:bodyPr>
          <a:lstStyle/>
          <a:p>
            <a:pPr algn="l"/>
            <a:r>
              <a:rPr lang="en-US" sz="7200">
                <a:solidFill>
                  <a:schemeClr val="tx1">
                    <a:lumMod val="95000"/>
                  </a:schemeClr>
                </a:solidFill>
              </a:rPr>
              <a:t>Creating a Text-to-Speech Application using Python and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2A228-B52E-7A1B-D3B8-98A783785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295400"/>
            <a:ext cx="2895646" cy="426720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chemeClr val="tx1">
                    <a:lumMod val="95000"/>
                  </a:schemeClr>
                </a:solidFill>
              </a:rPr>
              <a:t>A Comprehensive Guide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21FCCE20-1E4F-44FF-87B4-379D391A2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580" y="2032907"/>
            <a:ext cx="0" cy="2792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69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6C983B-669F-4099-AB0F-EE924B3B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19EA3-4BA9-F468-06AE-6CEF1FF3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6" y="3695068"/>
            <a:ext cx="6376477" cy="251111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7200" spc="-300">
                <a:gradFill flip="none" rotWithShape="1">
                  <a:gsLst>
                    <a:gs pos="32000">
                      <a:srgbClr val="E3E3E3"/>
                    </a:gs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Questions &amp; Answers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C1F8E27-8303-4D52-BCC3-97F6D77EF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7678" y="2627791"/>
            <a:ext cx="6235148" cy="359203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effectLst>
                <a:outerShdw blurRad="469900" dist="342900" dir="5400000" sy="-20000" rotWithShape="0">
                  <a:schemeClr val="bg1"/>
                </a:outerShdw>
              </a:effectLst>
            </a:endParaRPr>
          </a:p>
        </p:txBody>
      </p:sp>
      <p:sp>
        <p:nvSpPr>
          <p:cNvPr id="13" name="Rounded Rectangle 18">
            <a:extLst>
              <a:ext uri="{FF2B5EF4-FFF2-40B4-BE49-F238E27FC236}">
                <a16:creationId xmlns:a16="http://schemas.microsoft.com/office/drawing/2014/main" id="{4A5E1CEE-750A-4BE0-A649-AD40A7A9F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700" y="1340663"/>
            <a:ext cx="4023360" cy="4023360"/>
          </a:xfrm>
          <a:prstGeom prst="roundRect">
            <a:avLst>
              <a:gd name="adj" fmla="val 2028"/>
            </a:avLst>
          </a:prstGeom>
          <a:solidFill>
            <a:schemeClr val="bg1"/>
          </a:solidFill>
          <a:ln>
            <a:noFill/>
          </a:ln>
          <a:effectLst>
            <a:innerShdw blurRad="127000" dist="12700">
              <a:prstClr val="black"/>
            </a:innerShdw>
            <a:reflection blurRad="6350" stA="52000" endA="300" endPos="2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1204DE25-918F-5493-22DE-80FA92EB4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5740" y="1660703"/>
            <a:ext cx="3383281" cy="3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47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C2C3E6C7-68D7-15E3-4A34-1B6D1B6195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766" r="35184"/>
          <a:stretch/>
        </p:blipFill>
        <p:spPr>
          <a:xfrm>
            <a:off x="7552944" y="10"/>
            <a:ext cx="4639056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E60398-905F-436C-AB6F-00D742F62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F8968-523C-0917-310F-299E65A2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636159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5F32-B4DE-2183-D26B-EF5E2E14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6079791" cy="4351338"/>
          </a:xfrm>
        </p:spPr>
        <p:txBody>
          <a:bodyPr>
            <a:normAutofit/>
          </a:bodyPr>
          <a:lstStyle/>
          <a:p>
            <a:r>
              <a:rPr lang="en-US" dirty="0"/>
              <a:t>- Bullet Points:</a:t>
            </a:r>
          </a:p>
          <a:p>
            <a:r>
              <a:rPr lang="en-US" dirty="0"/>
              <a:t>  - What is Text-to-Speech (TTS)?</a:t>
            </a:r>
          </a:p>
          <a:p>
            <a:r>
              <a:rPr lang="en-US" dirty="0"/>
              <a:t>  - Importance of TTS in modern applications.</a:t>
            </a:r>
          </a:p>
          <a:p>
            <a:r>
              <a:rPr lang="en-US" dirty="0"/>
              <a:t>  - Why Python and Azure?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3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here of mesh and nodes">
            <a:extLst>
              <a:ext uri="{FF2B5EF4-FFF2-40B4-BE49-F238E27FC236}">
                <a16:creationId xmlns:a16="http://schemas.microsoft.com/office/drawing/2014/main" id="{C2BFA221-8CF4-18BB-BF19-9B18FEAA89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161" r="117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D697F-FCA0-9E3B-2F0C-FDA0969A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2DB4-8F97-972B-F6BC-DDD4D972D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2877" cy="4351338"/>
          </a:xfrm>
        </p:spPr>
        <p:txBody>
          <a:bodyPr>
            <a:normAutofit/>
          </a:bodyPr>
          <a:lstStyle/>
          <a:p>
            <a:r>
              <a:rPr lang="en-US" dirty="0"/>
              <a:t>Basic knowledge of Python.</a:t>
            </a:r>
          </a:p>
          <a:p>
            <a:r>
              <a:rPr lang="en-US" dirty="0"/>
              <a:t>Azure account.</a:t>
            </a:r>
          </a:p>
          <a:p>
            <a:r>
              <a:rPr lang="en-US" dirty="0"/>
              <a:t>Familiarity with Azure Cognitive 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54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7C46-C44B-3427-5681-4C74D9F9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Setting up Azure TTS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5CF14F-BAC9-4DE9-72D4-BCA1A24AA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845156"/>
              </p:ext>
            </p:extLst>
          </p:nvPr>
        </p:nvGraphicFramePr>
        <p:xfrm>
          <a:off x="979488" y="1825625"/>
          <a:ext cx="1023302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9752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51566753-C270-B910-B53A-24408D9882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791" r="29209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EAD42-A844-9435-B3D3-C0D6C3D1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dirty="0"/>
              <a:t>Python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0035E-BC12-EA95-EFB1-4A4CB0AF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2877" cy="4351338"/>
          </a:xfrm>
        </p:spPr>
        <p:txBody>
          <a:bodyPr>
            <a:normAutofit/>
          </a:bodyPr>
          <a:lstStyle/>
          <a:p>
            <a:r>
              <a:rPr lang="en-US" dirty="0"/>
              <a:t>Bullet Points:</a:t>
            </a:r>
          </a:p>
          <a:p>
            <a:r>
              <a:rPr lang="en-US" dirty="0">
                <a:latin typeface="Consolas" panose="020B0609020204030204" pitchFamily="49" charset="0"/>
              </a:rPr>
              <a:t>requests</a:t>
            </a:r>
            <a:r>
              <a:rPr lang="en-US" dirty="0"/>
              <a:t>: For making HTTP calls.</a:t>
            </a:r>
          </a:p>
          <a:p>
            <a:r>
              <a:rPr lang="en-US" dirty="0" err="1">
                <a:latin typeface="Consolas" panose="020B0609020204030204" pitchFamily="49" charset="0"/>
              </a:rPr>
              <a:t>pydub</a:t>
            </a:r>
            <a:r>
              <a:rPr lang="en-US" dirty="0"/>
              <a:t>: For audio processing (optional).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4FE1120-6E0B-4E36-8A4F-4B34FCC81A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" r="40219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C768D-6F00-A3D2-675B-FDF5A4B4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sz="4200"/>
              <a:t>Writing the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A2602-DB1D-48C1-3841-21DCAB5A8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2877" cy="4351338"/>
          </a:xfrm>
        </p:spPr>
        <p:txBody>
          <a:bodyPr>
            <a:normAutofit/>
          </a:bodyPr>
          <a:lstStyle/>
          <a:p>
            <a:r>
              <a:rPr lang="en-US" dirty="0"/>
              <a:t>Bullet Points:</a:t>
            </a:r>
          </a:p>
          <a:p>
            <a:pPr lvl="1"/>
            <a:r>
              <a:rPr lang="en-US" dirty="0"/>
              <a:t>Setting up the API endpoint.</a:t>
            </a:r>
          </a:p>
          <a:p>
            <a:pPr lvl="1"/>
            <a:r>
              <a:rPr lang="en-US" dirty="0"/>
              <a:t>Sending text data to Azure.</a:t>
            </a:r>
          </a:p>
          <a:p>
            <a:pPr lvl="1"/>
            <a:r>
              <a:rPr lang="en-US" dirty="0"/>
              <a:t>Receiving and playing the audio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51F5D47D-2A74-2F38-A683-0EC93BD75E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580" r="16085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A7365-98FB-2378-163A-B0DFD27A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sz="4200"/>
              <a:t>Enhancements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8031-ABBA-C3E2-E48F-B0BFA8288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28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Bullet Points:</a:t>
            </a:r>
          </a:p>
          <a:p>
            <a:r>
              <a:rPr lang="en-US" dirty="0"/>
              <a:t>Customizing voice fonts.</a:t>
            </a:r>
          </a:p>
          <a:p>
            <a:r>
              <a:rPr lang="en-US" dirty="0"/>
              <a:t>Adjusting speech rate and pitch.</a:t>
            </a:r>
          </a:p>
          <a:p>
            <a:r>
              <a:rPr lang="en-US" dirty="0"/>
              <a:t>Handling multiple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9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ound wave pattern on pixilated monitor">
            <a:extLst>
              <a:ext uri="{FF2B5EF4-FFF2-40B4-BE49-F238E27FC236}">
                <a16:creationId xmlns:a16="http://schemas.microsoft.com/office/drawing/2014/main" id="{CDC0A436-5AD8-F745-44E1-EB9CED002E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81" r="24885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DA748-9EDB-8952-95A1-90C73635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sz="4200"/>
              <a:t>Potential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A9D3-7F5A-0110-450D-E1372EEA5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28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Bullet Points:</a:t>
            </a:r>
          </a:p>
          <a:p>
            <a:pPr lvl="1"/>
            <a:r>
              <a:rPr lang="en-US" dirty="0"/>
              <a:t>Rate limits on the free tier.</a:t>
            </a:r>
          </a:p>
          <a:p>
            <a:pPr lvl="1"/>
            <a:r>
              <a:rPr lang="en-US" dirty="0"/>
              <a:t>Audio quality adjustments.</a:t>
            </a:r>
          </a:p>
          <a:p>
            <a:pPr lvl="1"/>
            <a:r>
              <a:rPr lang="en-US" dirty="0"/>
              <a:t>Language support limitations.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6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F789ADA7-BABB-BB3E-AA1F-35E1593E69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946" r="7720"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9B61F6-561C-44B1-809D-51A2F295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139700" dist="508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51059B-5BCD-9935-6A34-82216844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854676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CC41F-07A0-6DF4-7E1F-AA74146D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4572877" cy="4351338"/>
          </a:xfrm>
        </p:spPr>
        <p:txBody>
          <a:bodyPr>
            <a:normAutofit/>
          </a:bodyPr>
          <a:lstStyle/>
          <a:p>
            <a:r>
              <a:rPr lang="en-US" dirty="0"/>
              <a:t>Bullet Points:</a:t>
            </a:r>
          </a:p>
          <a:p>
            <a:pPr lvl="1"/>
            <a:r>
              <a:rPr lang="en-US" dirty="0"/>
              <a:t>Recap of the process.</a:t>
            </a:r>
          </a:p>
          <a:p>
            <a:pPr lvl="1"/>
            <a:r>
              <a:rPr lang="en-US" dirty="0"/>
              <a:t>Importance of TTS in enhancing user experience.</a:t>
            </a:r>
          </a:p>
          <a:p>
            <a:pPr lvl="1"/>
            <a:r>
              <a:rPr lang="en-US" dirty="0"/>
              <a:t>Encourage experimentation with different settings.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21282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43</TotalTime>
  <Words>730</Words>
  <Application>Microsoft Office PowerPoint</Application>
  <PresentationFormat>Widescreen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Corbel</vt:lpstr>
      <vt:lpstr>Depth</vt:lpstr>
      <vt:lpstr>Creating a Text-to-Speech Application using Python and Azure</vt:lpstr>
      <vt:lpstr>Introduction</vt:lpstr>
      <vt:lpstr>Prerequisites</vt:lpstr>
      <vt:lpstr>Setting up Azure TTS</vt:lpstr>
      <vt:lpstr>Python Libraries</vt:lpstr>
      <vt:lpstr>Writing the Python Code</vt:lpstr>
      <vt:lpstr>Enhancements and Features</vt:lpstr>
      <vt:lpstr>Potential Challenges</vt:lpstr>
      <vt:lpstr>Conclusion</vt:lpstr>
      <vt:lpstr>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Text-to-Speech Application using Python and Azure</dc:title>
  <dc:creator>Thaddeus Thomas</dc:creator>
  <cp:lastModifiedBy>Thaddeus Thomas</cp:lastModifiedBy>
  <cp:revision>2</cp:revision>
  <dcterms:created xsi:type="dcterms:W3CDTF">2023-09-15T09:28:34Z</dcterms:created>
  <dcterms:modified xsi:type="dcterms:W3CDTF">2023-09-15T10:12:19Z</dcterms:modified>
</cp:coreProperties>
</file>