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6" r:id="rId3"/>
    <p:sldId id="267" r:id="rId4"/>
    <p:sldId id="268" r:id="rId5"/>
    <p:sldId id="257" r:id="rId6"/>
    <p:sldId id="258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3827" autoAdjust="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6010-121B-4796-90B1-DB5D5E67FEB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31E0-1C8C-42AD-B933-A1973911C67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98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6010-121B-4796-90B1-DB5D5E67FEB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31E0-1C8C-42AD-B933-A1973911C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1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6010-121B-4796-90B1-DB5D5E67FEB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31E0-1C8C-42AD-B933-A1973911C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4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6010-121B-4796-90B1-DB5D5E67FEB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31E0-1C8C-42AD-B933-A1973911C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6010-121B-4796-90B1-DB5D5E67FEB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31E0-1C8C-42AD-B933-A1973911C67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04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6010-121B-4796-90B1-DB5D5E67FEB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31E0-1C8C-42AD-B933-A1973911C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6010-121B-4796-90B1-DB5D5E67FEB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31E0-1C8C-42AD-B933-A1973911C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6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6010-121B-4796-90B1-DB5D5E67FEB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31E0-1C8C-42AD-B933-A1973911C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8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6010-121B-4796-90B1-DB5D5E67FEB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31E0-1C8C-42AD-B933-A1973911C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9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8606010-121B-4796-90B1-DB5D5E67FEB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7731E0-1C8C-42AD-B933-A1973911C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9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6010-121B-4796-90B1-DB5D5E67FEB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31E0-1C8C-42AD-B933-A1973911C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606010-121B-4796-90B1-DB5D5E67FEB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7731E0-1C8C-42AD-B933-A1973911C67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66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homas.t@outlook.co.i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foursquar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Yogyakarta Trend and </a:t>
            </a:r>
            <a:r>
              <a:rPr lang="en-US" dirty="0" err="1" smtClean="0"/>
              <a:t>Bakpia</a:t>
            </a:r>
            <a:r>
              <a:rPr lang="en-US" dirty="0" smtClean="0"/>
              <a:t> Location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8428" y="4541490"/>
            <a:ext cx="9144000" cy="1655762"/>
          </a:xfrm>
        </p:spPr>
        <p:txBody>
          <a:bodyPr/>
          <a:lstStyle/>
          <a:p>
            <a:r>
              <a:rPr lang="en-US" sz="3200" b="1" dirty="0" smtClean="0"/>
              <a:t>Thomas Theo</a:t>
            </a:r>
          </a:p>
          <a:p>
            <a:r>
              <a:rPr lang="en-US" sz="1800" cap="none" dirty="0" smtClean="0">
                <a:latin typeface="Garamond" panose="02020404030301010803" pitchFamily="18" charset="0"/>
                <a:hlinkClick r:id="rId2"/>
              </a:rPr>
              <a:t>thomas.t@outlook.co.id</a:t>
            </a:r>
            <a:endParaRPr lang="en-US" sz="1800" cap="none" dirty="0" smtClean="0">
              <a:latin typeface="Garamond" panose="02020404030301010803" pitchFamily="18" charset="0"/>
            </a:endParaRPr>
          </a:p>
          <a:p>
            <a:r>
              <a:rPr lang="en-US" sz="1800" cap="none" dirty="0" smtClean="0">
                <a:latin typeface="Garamond" panose="02020404030301010803" pitchFamily="18" charset="0"/>
              </a:rPr>
              <a:t>Yogyakarta, Indonesia</a:t>
            </a:r>
            <a:endParaRPr lang="en-US" sz="1800" cap="none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18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6370" t="69429" r="3010" b="14890"/>
          <a:stretch/>
        </p:blipFill>
        <p:spPr>
          <a:xfrm>
            <a:off x="0" y="2241567"/>
            <a:ext cx="12192000" cy="142948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</a:t>
            </a:r>
            <a:r>
              <a:rPr lang="en-US" dirty="0" err="1" smtClean="0"/>
              <a:t>Bakpia</a:t>
            </a:r>
            <a:r>
              <a:rPr lang="en-US" dirty="0" smtClean="0"/>
              <a:t> </a:t>
            </a:r>
            <a:r>
              <a:rPr lang="en-US" dirty="0" err="1" smtClean="0"/>
              <a:t>Pathok</a:t>
            </a:r>
            <a:r>
              <a:rPr lang="en-US" dirty="0" smtClean="0"/>
              <a:t> 25 (an example) Review’s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9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Yogyakarta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Background</a:t>
            </a:r>
          </a:p>
          <a:p>
            <a:r>
              <a:rPr lang="en-US" dirty="0" smtClean="0"/>
              <a:t>Yogyakarta is arguably the cultural capital city of Indonesia, particularly Javanese culture. The city and province, are still ruled by a monarchy, an anomaly in the 21th century. </a:t>
            </a:r>
          </a:p>
          <a:p>
            <a:r>
              <a:rPr lang="en-US" dirty="0" smtClean="0"/>
              <a:t>Home for plethora of incredible buildings, landmarks, and monuments.  </a:t>
            </a:r>
            <a:endParaRPr lang="en-US" dirty="0"/>
          </a:p>
          <a:p>
            <a:pPr lvl="1"/>
            <a:r>
              <a:rPr lang="en-US" dirty="0" smtClean="0"/>
              <a:t>Borobudur temple, one of the Seven Wonders are located in the nearby city of </a:t>
            </a:r>
            <a:r>
              <a:rPr lang="en-US" dirty="0" err="1" smtClean="0"/>
              <a:t>Magelang</a:t>
            </a:r>
            <a:r>
              <a:rPr lang="en-US" dirty="0" smtClean="0"/>
              <a:t>; </a:t>
            </a:r>
          </a:p>
          <a:p>
            <a:pPr lvl="1"/>
            <a:r>
              <a:rPr lang="en-US" dirty="0" err="1" smtClean="0"/>
              <a:t>Prambanan</a:t>
            </a:r>
            <a:r>
              <a:rPr lang="en-US" dirty="0" smtClean="0"/>
              <a:t> temple, and </a:t>
            </a:r>
          </a:p>
          <a:p>
            <a:pPr lvl="1"/>
            <a:r>
              <a:rPr lang="en-US" dirty="0" err="1" smtClean="0"/>
              <a:t>Kraton</a:t>
            </a:r>
            <a:r>
              <a:rPr lang="en-US" dirty="0" smtClean="0"/>
              <a:t> Yogyakarta.</a:t>
            </a:r>
          </a:p>
          <a:p>
            <a:r>
              <a:rPr lang="en-US" dirty="0" smtClean="0"/>
              <a:t>The city are also famous for its culinary heritage that's distinct from the other region, with food such as:</a:t>
            </a:r>
          </a:p>
          <a:p>
            <a:pPr lvl="1"/>
            <a:r>
              <a:rPr lang="en-US" dirty="0" smtClean="0"/>
              <a:t>'</a:t>
            </a:r>
            <a:r>
              <a:rPr lang="en-US" dirty="0" err="1" smtClean="0"/>
              <a:t>Gudeg</a:t>
            </a:r>
            <a:r>
              <a:rPr lang="en-US" dirty="0" smtClean="0"/>
              <a:t>', and  </a:t>
            </a:r>
          </a:p>
          <a:p>
            <a:pPr lvl="1"/>
            <a:r>
              <a:rPr lang="en-US" dirty="0" smtClean="0"/>
              <a:t>'</a:t>
            </a:r>
            <a:r>
              <a:rPr lang="en-US" dirty="0" err="1" smtClean="0"/>
              <a:t>Bakpia</a:t>
            </a:r>
            <a:r>
              <a:rPr lang="en-US" dirty="0" smtClean="0"/>
              <a:t>',</a:t>
            </a:r>
            <a:r>
              <a:rPr lang="en-US" dirty="0" smtClean="0"/>
              <a:t> </a:t>
            </a:r>
            <a:r>
              <a:rPr lang="en-US" dirty="0" err="1" smtClean="0"/>
              <a:t>Bakpia</a:t>
            </a:r>
            <a:r>
              <a:rPr lang="en-US" dirty="0" smtClean="0"/>
              <a:t> is a pastry filled with numerous filings, the classic and the most famous filling are green peas (</a:t>
            </a:r>
            <a:r>
              <a:rPr lang="en-US" dirty="0" err="1" smtClean="0"/>
              <a:t>mung</a:t>
            </a:r>
            <a:r>
              <a:rPr lang="en-US" dirty="0" smtClean="0"/>
              <a:t> beans), but other flavor and brand has innovate and produce numerous other fillings as well, e.g. chocolate, cheese, even durian. </a:t>
            </a:r>
            <a:r>
              <a:rPr lang="en-US" dirty="0" err="1" smtClean="0"/>
              <a:t>Bakpia</a:t>
            </a:r>
            <a:r>
              <a:rPr lang="en-US" dirty="0" smtClean="0"/>
              <a:t> is usually bought as a souvenirs from the city.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93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1974102"/>
            <a:ext cx="10753725" cy="3766185"/>
          </a:xfrm>
        </p:spPr>
        <p:txBody>
          <a:bodyPr/>
          <a:lstStyle/>
          <a:p>
            <a:r>
              <a:rPr lang="en-US" dirty="0" smtClean="0"/>
              <a:t>Objective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</a:t>
            </a:r>
            <a:r>
              <a:rPr lang="en-US" dirty="0" err="1" smtClean="0"/>
              <a:t>bakpia</a:t>
            </a:r>
            <a:r>
              <a:rPr lang="en-US" dirty="0" smtClean="0"/>
              <a:t> location in Yogyakarta;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Explore trending venues in Yogyakarta so it can help tourist prioritize their trips.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2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Yogyakarta </a:t>
            </a:r>
            <a:r>
              <a:rPr lang="en-US" dirty="0"/>
              <a:t>coordinates that’s obtained from </a:t>
            </a:r>
            <a:r>
              <a:rPr lang="en-US" dirty="0" err="1"/>
              <a:t>geopy.geocoders</a:t>
            </a:r>
            <a:r>
              <a:rPr lang="en-US" dirty="0"/>
              <a:t> and </a:t>
            </a:r>
            <a:r>
              <a:rPr lang="en-US" dirty="0" err="1"/>
              <a:t>Nominatim</a:t>
            </a:r>
            <a:r>
              <a:rPr lang="en-US" dirty="0"/>
              <a:t>;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Foursquare </a:t>
            </a:r>
            <a:r>
              <a:rPr lang="en-US" dirty="0"/>
              <a:t>API using client id and client secret to explore trending venues in Yogyakarta and to find </a:t>
            </a:r>
            <a:r>
              <a:rPr lang="en-US" dirty="0" err="1"/>
              <a:t>bakpia</a:t>
            </a:r>
            <a:r>
              <a:rPr lang="en-US" dirty="0"/>
              <a:t> store in Yogyakarta. Foursquare API website: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developer.foursquare.com/</a:t>
            </a:r>
            <a:r>
              <a:rPr lang="en-US" dirty="0" smtClean="0"/>
              <a:t>  </a:t>
            </a:r>
            <a:r>
              <a:rPr lang="en-US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analyze </a:t>
            </a:r>
            <a:r>
              <a:rPr lang="en-US" dirty="0"/>
              <a:t>data got through Foursquare. </a:t>
            </a:r>
          </a:p>
        </p:txBody>
      </p:sp>
    </p:spTree>
    <p:extLst>
      <p:ext uri="{BB962C8B-B14F-4D97-AF65-F5344CB8AC3E}">
        <p14:creationId xmlns:p14="http://schemas.microsoft.com/office/powerpoint/2010/main" val="137971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Yogyakarta Map generated by Folium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29363" t="27014" r="3580" b="7100"/>
          <a:stretch/>
        </p:blipFill>
        <p:spPr>
          <a:xfrm>
            <a:off x="1202499" y="1737361"/>
            <a:ext cx="9953182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13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</a:t>
            </a:r>
            <a:r>
              <a:rPr lang="en-US" dirty="0" err="1" smtClean="0"/>
              <a:t>Bakpia</a:t>
            </a:r>
            <a:r>
              <a:rPr lang="en-US" dirty="0" smtClean="0"/>
              <a:t> Stores in Yogyakarta using Foursquare API </a:t>
            </a:r>
            <a:r>
              <a:rPr lang="en-US" sz="2400" dirty="0" smtClean="0"/>
              <a:t>(samples, using head function after cleaned)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8857" t="63570" r="3712" b="7007"/>
          <a:stretch/>
        </p:blipFill>
        <p:spPr>
          <a:xfrm>
            <a:off x="12524" y="2106163"/>
            <a:ext cx="12179476" cy="301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91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8949" t="27270" r="3469" b="7009"/>
          <a:stretch/>
        </p:blipFill>
        <p:spPr>
          <a:xfrm>
            <a:off x="0" y="1645920"/>
            <a:ext cx="10058400" cy="521208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of </a:t>
            </a:r>
            <a:r>
              <a:rPr lang="en-US" dirty="0" err="1" smtClean="0"/>
              <a:t>Bakpia</a:t>
            </a:r>
            <a:r>
              <a:rPr lang="en-US" dirty="0" smtClean="0"/>
              <a:t> Stores in Yogyakarta using Folium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80023" y="5529721"/>
            <a:ext cx="2211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Legend</a:t>
            </a:r>
          </a:p>
          <a:p>
            <a:r>
              <a:rPr lang="en-US" sz="1600" dirty="0" smtClean="0"/>
              <a:t>Blue dots: </a:t>
            </a:r>
            <a:r>
              <a:rPr lang="en-US" sz="1600" dirty="0" err="1" smtClean="0"/>
              <a:t>Bakpia</a:t>
            </a:r>
            <a:r>
              <a:rPr lang="en-US" sz="1600" dirty="0" smtClean="0"/>
              <a:t> Stores</a:t>
            </a:r>
          </a:p>
          <a:p>
            <a:r>
              <a:rPr lang="en-US" sz="1600" dirty="0" smtClean="0"/>
              <a:t>Red dots: Yogyakarta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3238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6641" t="30268" r="2277" b="25268"/>
          <a:stretch/>
        </p:blipFill>
        <p:spPr>
          <a:xfrm>
            <a:off x="1" y="1966586"/>
            <a:ext cx="10058400" cy="407095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Yogyakarta’s Trending Venues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80023" y="3362723"/>
            <a:ext cx="22119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Conclusions</a:t>
            </a:r>
          </a:p>
          <a:p>
            <a:r>
              <a:rPr lang="en-US" sz="1600" dirty="0" smtClean="0"/>
              <a:t>Currently, there are no trending venues in Yogyakarta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0553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6349" t="48673" r="4268" b="32744"/>
          <a:stretch/>
        </p:blipFill>
        <p:spPr>
          <a:xfrm>
            <a:off x="0" y="2345633"/>
            <a:ext cx="11155680" cy="209384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Checking for Venues Rating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6730" y="4254810"/>
            <a:ext cx="506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(only an example of a store called </a:t>
            </a:r>
            <a:r>
              <a:rPr lang="en-US" dirty="0" err="1" smtClean="0"/>
              <a:t>Ba</a:t>
            </a:r>
            <a:r>
              <a:rPr lang="en-US" dirty="0" err="1" smtClean="0"/>
              <a:t>kpia</a:t>
            </a:r>
            <a:r>
              <a:rPr lang="en-US" dirty="0" smtClean="0"/>
              <a:t> </a:t>
            </a:r>
            <a:r>
              <a:rPr lang="en-US" dirty="0" err="1" smtClean="0"/>
              <a:t>Pathuk</a:t>
            </a:r>
            <a:r>
              <a:rPr lang="en-US" dirty="0" smtClean="0"/>
              <a:t> 25)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4322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</TotalTime>
  <Words>315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Garamond</vt:lpstr>
      <vt:lpstr>Retrospect</vt:lpstr>
      <vt:lpstr>Yogyakarta Trend and Bakpia Location</vt:lpstr>
      <vt:lpstr>Yogyakarta</vt:lpstr>
      <vt:lpstr>PowerPoint Presentation</vt:lpstr>
      <vt:lpstr>PowerPoint Presentation</vt:lpstr>
      <vt:lpstr>Yogyakarta Map generated by Folium</vt:lpstr>
      <vt:lpstr>List of Bakpia Stores in Yogyakarta using Foursquare API (samples, using head function after cleaned)</vt:lpstr>
      <vt:lpstr>Map of Bakpia Stores in Yogyakarta using Folium</vt:lpstr>
      <vt:lpstr>Checking Yogyakarta’s Trending Venues</vt:lpstr>
      <vt:lpstr>Checking for Venues Rating</vt:lpstr>
      <vt:lpstr>Checking Bakpia Pathok 25 (an example) Review’s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Theo</dc:creator>
  <cp:lastModifiedBy>Thomas Theo</cp:lastModifiedBy>
  <cp:revision>19</cp:revision>
  <dcterms:created xsi:type="dcterms:W3CDTF">2019-12-04T11:53:32Z</dcterms:created>
  <dcterms:modified xsi:type="dcterms:W3CDTF">2019-12-04T12:16:24Z</dcterms:modified>
</cp:coreProperties>
</file>