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8" r:id="rId9"/>
    <p:sldId id="280" r:id="rId10"/>
    <p:sldId id="264" r:id="rId11"/>
    <p:sldId id="267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8" r:id="rId20"/>
    <p:sldId id="279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http://cdn.mamamia.com.au/wp-content/uploads/2013/02/80472281.jpg</a:t>
            </a:r>
          </a:p>
          <a:p>
            <a:r>
              <a:rPr lang="en-US" dirty="0" smtClean="0"/>
              <a:t>http://onefunnymotha.com/wp-content/uploads/2013/04/frustrated-guy-at-computer.jpg</a:t>
            </a:r>
          </a:p>
          <a:p>
            <a:r>
              <a:rPr lang="en-US" dirty="0" smtClean="0"/>
              <a:t>http://3.bp.blogspot.com/-beAnqbrDx3g/TsYTAYSyHUI/AAAAAAAAC_E/QnL_YbBQmP8/s1600/ComputerFrustration.jpg</a:t>
            </a:r>
          </a:p>
          <a:p>
            <a:r>
              <a:rPr lang="en-US" dirty="0" smtClean="0"/>
              <a:t>https://cdn.tutsplus.com/webdesign/uploads/2013/12/photodune-3007348-confused-boy-with-a-computer-s.jpg</a:t>
            </a:r>
          </a:p>
          <a:p>
            <a:r>
              <a:rPr lang="en-US" dirty="0" smtClean="0"/>
              <a:t>http://assets.inhabitat.com/wp-content/blogs.dir/1/files/2012/07/boy-computer-537x357.jpg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Giới</a:t>
            </a:r>
            <a:r>
              <a:rPr kumimoji="0" lang="en-US" sz="33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thiệu về lập trình</a:t>
            </a: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C</a:t>
            </a:r>
            <a:r>
              <a:rPr lang="en-US" dirty="0" smtClean="0"/>
              <a:t>++ </a:t>
            </a:r>
            <a:r>
              <a:rPr lang="en-US" smtClean="0"/>
              <a:t>Source </a:t>
            </a:r>
            <a:r>
              <a:rPr lang="en-US" smtClean="0"/>
              <a:t>Code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4295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905000" y="4267200"/>
            <a:ext cx="601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 và chạy file .exe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7739535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304800" y="3048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</a:t>
            </a:r>
            <a:r>
              <a:rPr lang="en-US" smtClean="0"/>
              <a:t>: </a:t>
            </a:r>
            <a:r>
              <a:rPr lang="en-US" smtClean="0"/>
              <a:t>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could write the code in a </a:t>
            </a:r>
            <a:r>
              <a:rPr lang="en-US" b="1" dirty="0" smtClean="0"/>
              <a:t>notepad</a:t>
            </a:r>
            <a:r>
              <a:rPr lang="en-US" dirty="0" smtClean="0"/>
              <a:t> file, then go to compiler to </a:t>
            </a:r>
            <a:r>
              <a:rPr lang="en-US" b="1" dirty="0" smtClean="0"/>
              <a:t>compile</a:t>
            </a:r>
            <a:r>
              <a:rPr lang="en-US" dirty="0" smtClean="0"/>
              <a:t> and generate </a:t>
            </a:r>
            <a:r>
              <a:rPr lang="en-US" b="1" dirty="0" smtClean="0"/>
              <a:t>exe</a:t>
            </a:r>
            <a:r>
              <a:rPr lang="en-US" dirty="0" smtClean="0"/>
              <a:t> to run</a:t>
            </a:r>
          </a:p>
          <a:p>
            <a:endParaRPr lang="en-US" dirty="0" smtClean="0"/>
          </a:p>
          <a:p>
            <a:r>
              <a:rPr lang="en-US" dirty="0" smtClean="0"/>
              <a:t>What about something gathers all in simple way?</a:t>
            </a:r>
          </a:p>
          <a:p>
            <a:endParaRPr lang="en-US" dirty="0" smtClean="0"/>
          </a:p>
          <a:p>
            <a:r>
              <a:rPr lang="en-US" dirty="0" smtClean="0"/>
              <a:t>IDE = tools integrate staff for u</a:t>
            </a:r>
          </a:p>
          <a:p>
            <a:endParaRPr lang="en-US" dirty="0" smtClean="0"/>
          </a:p>
          <a:p>
            <a:r>
              <a:rPr lang="en-US" dirty="0" smtClean="0"/>
              <a:t>Many ones: </a:t>
            </a:r>
            <a:r>
              <a:rPr lang="en-US" dirty="0" err="1" smtClean="0"/>
              <a:t>CodeBlocks</a:t>
            </a:r>
            <a:r>
              <a:rPr lang="en-US" dirty="0" smtClean="0"/>
              <a:t>, Eclipse, C++Dev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 IDE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1600200"/>
            <a:ext cx="73152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CodeBlocks</a:t>
            </a:r>
            <a:r>
              <a:rPr lang="en-US" smtClean="0"/>
              <a:t> </a:t>
            </a:r>
            <a:r>
              <a:rPr lang="en-US" smtClean="0"/>
              <a:t>tương đối ổn với người mới học lập trình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Eclipse is more professional and many companies use it</a:t>
            </a:r>
          </a:p>
          <a:p>
            <a:pPr lvl="1"/>
            <a:r>
              <a:rPr lang="en-US" dirty="0" smtClean="0"/>
              <a:t>Need little effort to start with it</a:t>
            </a:r>
          </a:p>
          <a:p>
            <a:pPr lvl="1"/>
            <a:r>
              <a:rPr lang="en-US" dirty="0" smtClean="0"/>
              <a:t>I suggest it more</a:t>
            </a:r>
          </a:p>
          <a:p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 smtClean="0"/>
              <a:t>: Good programmer knows how to compile through command.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 lập trình tính tổng hai số nguyên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 tính x^y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Trước khi bắt đầu viết code, dùng include để có thể sử dụng các thư viện có sẵn của ngôn ngữ lập trình.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Trước kia: phải #include rất nhiều thư viện riêng lẻ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Hiện nay: dùng duy nhất một cấu trúc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778922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chính: Int </a:t>
            </a:r>
            <a:r>
              <a:rPr lang="en-US" u="sng" dirty="0" smtClean="0"/>
              <a:t>main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Để chạy chương trình, máy tính cần biết vị trí bắt đầu của đoạn chương trình</a:t>
            </a:r>
            <a:endParaRPr lang="en-US" dirty="0" smtClean="0"/>
          </a:p>
          <a:p>
            <a:r>
              <a:rPr lang="en-US" smtClean="0"/>
              <a:t>Máy tính tìm đến hàm </a:t>
            </a:r>
            <a:r>
              <a:rPr lang="en-US" b="1" u="sng" smtClean="0"/>
              <a:t>main()</a:t>
            </a:r>
            <a:endParaRPr lang="en-US" b="1" u="sng" dirty="0" smtClean="0"/>
          </a:p>
          <a:p>
            <a:r>
              <a:rPr lang="en-US" b="1" u="sng" smtClean="0"/>
              <a:t>Int</a:t>
            </a:r>
            <a:r>
              <a:rPr lang="en-US" smtClean="0"/>
              <a:t> chỉ kiểu của giá trị sau khi kết thúc hàm main</a:t>
            </a:r>
            <a:endParaRPr lang="en-US" dirty="0" smtClean="0"/>
          </a:p>
          <a:p>
            <a:r>
              <a:rPr lang="en-US" b="1" u="sng" smtClean="0"/>
              <a:t>Return 0;</a:t>
            </a:r>
            <a:r>
              <a:rPr lang="en-US" smtClean="0"/>
              <a:t> với nghĩa chương trình kết thúc mà không có lỗi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grow up = can’t code medium thinking problem</a:t>
            </a:r>
          </a:p>
          <a:p>
            <a:endParaRPr lang="en-US" dirty="0" smtClean="0"/>
          </a:p>
          <a:p>
            <a:r>
              <a:rPr lang="en-US" dirty="0" smtClean="0"/>
              <a:t>Students grow up = can’t code</a:t>
            </a:r>
            <a:r>
              <a:rPr lang="en-US" b="1" dirty="0" smtClean="0"/>
              <a:t> </a:t>
            </a:r>
            <a:r>
              <a:rPr lang="en-US" dirty="0" smtClean="0"/>
              <a:t>medium project</a:t>
            </a:r>
          </a:p>
          <a:p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b="1" u="sng" dirty="0" smtClean="0"/>
              <a:t>Much</a:t>
            </a:r>
            <a:r>
              <a:rPr lang="en-US" dirty="0" smtClean="0"/>
              <a:t> knowledge + </a:t>
            </a:r>
            <a:r>
              <a:rPr lang="en-US" b="1" u="sng" dirty="0" smtClean="0"/>
              <a:t>Little</a:t>
            </a:r>
            <a:r>
              <a:rPr lang="en-US" dirty="0" smtClean="0"/>
              <a:t> Exercises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Giải thích lệnh:</a:t>
            </a:r>
            <a:br>
              <a:rPr lang="en-US" smtClean="0"/>
            </a:br>
            <a:r>
              <a:rPr lang="en-US" smtClean="0"/>
              <a:t>int </a:t>
            </a:r>
            <a:r>
              <a:rPr lang="en-US" dirty="0" err="1" smtClean="0"/>
              <a:t>first_number</a:t>
            </a:r>
            <a:r>
              <a:rPr lang="en-US" dirty="0" smtClean="0"/>
              <a:t> = 5;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Dòng lệnh thực hiện các công việc sau</a:t>
            </a:r>
            <a:endParaRPr lang="en-US" dirty="0" smtClean="0"/>
          </a:p>
          <a:p>
            <a:pPr lvl="1"/>
            <a:r>
              <a:rPr lang="en-US" smtClean="0"/>
              <a:t>Gán cho một vùng nhớ</a:t>
            </a:r>
          </a:p>
          <a:p>
            <a:pPr lvl="1"/>
            <a:r>
              <a:rPr lang="en-US"/>
              <a:t>Đặt tên vùng nhớ </a:t>
            </a:r>
            <a:r>
              <a:rPr lang="en-US"/>
              <a:t>là </a:t>
            </a:r>
            <a:r>
              <a:rPr lang="en-US" u="sng" smtClean="0"/>
              <a:t>first_number</a:t>
            </a:r>
          </a:p>
          <a:p>
            <a:pPr lvl="1"/>
            <a:r>
              <a:rPr lang="en-US" smtClean="0"/>
              <a:t>Gán cho nó giá trị 5</a:t>
            </a:r>
          </a:p>
          <a:p>
            <a:pPr lvl="1"/>
            <a:endParaRPr lang="en-US" dirty="0" smtClean="0"/>
          </a:p>
          <a:p>
            <a:r>
              <a:rPr lang="en-US" u="sng" err="1" smtClean="0"/>
              <a:t>Int</a:t>
            </a:r>
            <a:r>
              <a:rPr lang="en-US" u="sng" smtClean="0"/>
              <a:t> </a:t>
            </a:r>
            <a:r>
              <a:rPr lang="en-US" smtClean="0"/>
              <a:t>có nghĩa là số nguyên </a:t>
            </a:r>
            <a:r>
              <a:rPr lang="en-US" u="sng" dirty="0" smtClean="0"/>
              <a:t>integer</a:t>
            </a:r>
            <a:r>
              <a:rPr lang="en-US" smtClean="0"/>
              <a:t>. </a:t>
            </a:r>
            <a:r>
              <a:rPr lang="en-US" smtClean="0"/>
              <a:t> Là một kiểu dữ liệu</a:t>
            </a:r>
            <a:endParaRPr lang="en-US" dirty="0" smtClean="0"/>
          </a:p>
          <a:p>
            <a:r>
              <a:rPr lang="en-US" u="sng" smtClean="0"/>
              <a:t>;</a:t>
            </a:r>
            <a:r>
              <a:rPr lang="en-US" smtClean="0"/>
              <a:t> </a:t>
            </a:r>
            <a:r>
              <a:rPr lang="en-US" smtClean="0"/>
              <a:t>Dấu chấm phẩy kết thúc mỗi câu lệnh trong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Trải nghiệm thực tế: </a:t>
            </a:r>
            <a:r>
              <a:rPr lang="en-US" dirty="0" smtClean="0"/>
              <a:t>Write =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Bạn có thể viết nhiều chương trình nếu bạn đọc nhiều</a:t>
            </a:r>
          </a:p>
          <a:p>
            <a:endParaRPr lang="en-US" dirty="0" smtClean="0"/>
          </a:p>
          <a:p>
            <a:r>
              <a:rPr lang="en-US" smtClean="0"/>
              <a:t>Nếu bạn muốn viết những chương trình dài, hãy đọc những chương trình dài</a:t>
            </a:r>
          </a:p>
          <a:p>
            <a:endParaRPr lang="en-US" dirty="0" smtClean="0"/>
          </a:p>
          <a:p>
            <a:r>
              <a:rPr lang="en-US" smtClean="0"/>
              <a:t>Bạn muốn viết những chương trình thông minh </a:t>
            </a:r>
            <a:r>
              <a:rPr lang="en-US" smtClean="0">
                <a:sym typeface="Wingdings" pitchFamily="2" charset="2"/>
              </a:rPr>
              <a:t> hãy đọc những chương trình viết một cách thông minh</a:t>
            </a:r>
          </a:p>
          <a:p>
            <a:endParaRPr lang="en-US" dirty="0" smtClean="0"/>
          </a:p>
          <a:p>
            <a:r>
              <a:rPr lang="en-US" smtClean="0"/>
              <a:t>Bạn cần phải đọc thật nhiều thì mới có thể viết thật nhiều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in? What is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series is oriented for competitions</a:t>
            </a:r>
          </a:p>
          <a:p>
            <a:r>
              <a:rPr lang="en-US" smtClean="0"/>
              <a:t>Định hướng dành cho lập trình</a:t>
            </a:r>
            <a:endParaRPr lang="en-US" dirty="0" smtClean="0"/>
          </a:p>
          <a:p>
            <a:r>
              <a:rPr lang="en-US" dirty="0" smtClean="0"/>
              <a:t>It covers only the basics needed for them</a:t>
            </a:r>
          </a:p>
          <a:p>
            <a:r>
              <a:rPr lang="en-US" smtClean="0"/>
              <a:t>Chỉ bao gồm kiến thức cơ bản cần thiết</a:t>
            </a:r>
            <a:endParaRPr lang="en-US" dirty="0" smtClean="0"/>
          </a:p>
          <a:p>
            <a:r>
              <a:rPr lang="en-US" dirty="0" smtClean="0"/>
              <a:t>Series = </a:t>
            </a:r>
            <a:r>
              <a:rPr lang="en-US" b="1" u="sng" dirty="0" smtClean="0"/>
              <a:t>Basic</a:t>
            </a:r>
            <a:r>
              <a:rPr lang="en-US" dirty="0" smtClean="0"/>
              <a:t> knowledge + </a:t>
            </a:r>
            <a:r>
              <a:rPr lang="en-US" b="1" u="sng" dirty="0" smtClean="0"/>
              <a:t>Much</a:t>
            </a:r>
            <a:r>
              <a:rPr lang="en-US" dirty="0" smtClean="0"/>
              <a:t> Exercises</a:t>
            </a:r>
          </a:p>
          <a:p>
            <a:endParaRPr lang="en-US" dirty="0" smtClean="0"/>
          </a:p>
          <a:p>
            <a:r>
              <a:rPr lang="en-US" dirty="0" smtClean="0"/>
              <a:t>For competitions guys only? No</a:t>
            </a:r>
          </a:p>
          <a:p>
            <a:endParaRPr lang="en-US" dirty="0" smtClean="0"/>
          </a:p>
          <a:p>
            <a:r>
              <a:rPr lang="en-US" dirty="0" smtClean="0"/>
              <a:t>You Later: major book from A-Z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chương trình là gì?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81000" y="1905000"/>
            <a:ext cx="3352800" cy="3048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Nhập vào một số nguyên 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Nhập vào một số nguyên 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Tính tổng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Nếu là số chẵn, thông báo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YES, EVEN</a:t>
            </a:r>
          </a:p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Ngược lại thông báo: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Bad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38450"/>
            <a:ext cx="17716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6477000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sz="900" dirty="0" smtClean="0"/>
              <a:t>http://www.bbc.co.uk/schools/gcsebitesize/ict/images/processor.jpg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305050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+ CPU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62400" y="344805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5943600"/>
            <a:ext cx="373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Chương trình </a:t>
            </a:r>
            <a:r>
              <a:rPr lang="en-US" smtClean="0"/>
              <a:t>= </a:t>
            </a:r>
            <a:r>
              <a:rPr lang="en-US" smtClean="0"/>
              <a:t>Tập các chỉ dẫn cụ thể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  <a:endCxn id="4" idx="1"/>
          </p:cNvCxnSpPr>
          <p:nvPr/>
        </p:nvCxnSpPr>
        <p:spPr>
          <a:xfrm flipH="1" flipV="1">
            <a:off x="2057400" y="4953000"/>
            <a:ext cx="228600" cy="117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5181600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Các tính toán </a:t>
            </a:r>
            <a:r>
              <a:rPr lang="en-US" dirty="0" smtClean="0"/>
              <a:t>+ </a:t>
            </a:r>
          </a:p>
          <a:p>
            <a:r>
              <a:rPr lang="en-US" smtClean="0"/>
              <a:t>Quyết định logic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  <a:endCxn id="1027" idx="2"/>
          </p:cNvCxnSpPr>
          <p:nvPr/>
        </p:nvCxnSpPr>
        <p:spPr>
          <a:xfrm flipH="1" flipV="1">
            <a:off x="6143625" y="4343400"/>
            <a:ext cx="638175" cy="116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Ngôn ngữ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talk to the computer (source code)</a:t>
            </a:r>
          </a:p>
          <a:p>
            <a:r>
              <a:rPr lang="en-US" smtClean="0"/>
              <a:t>Là cách thức giao tiếp với máy tính bằng cách viết mã nguồn</a:t>
            </a:r>
            <a:endParaRPr lang="en-US" dirty="0" smtClean="0"/>
          </a:p>
          <a:p>
            <a:r>
              <a:rPr lang="en-US" dirty="0" smtClean="0"/>
              <a:t>Many ones: C++, Java, C#...</a:t>
            </a:r>
          </a:p>
          <a:p>
            <a:r>
              <a:rPr lang="en-US" dirty="0" smtClean="0"/>
              <a:t>Each language has pros and cons</a:t>
            </a:r>
          </a:p>
          <a:p>
            <a:r>
              <a:rPr lang="en-US" smtClean="0"/>
              <a:t>Mỗi ngôn ngữ có ưu và nhược điểm riêng</a:t>
            </a:r>
            <a:endParaRPr lang="en-US" dirty="0" smtClean="0"/>
          </a:p>
          <a:p>
            <a:r>
              <a:rPr lang="en-US" dirty="0" smtClean="0"/>
              <a:t>C++ is a very popular start </a:t>
            </a:r>
            <a:r>
              <a:rPr lang="en-US" smtClean="0"/>
              <a:t>for </a:t>
            </a:r>
            <a:r>
              <a:rPr lang="en-US" smtClean="0"/>
              <a:t>programming</a:t>
            </a:r>
          </a:p>
          <a:p>
            <a:r>
              <a:rPr lang="en-US" smtClean="0"/>
              <a:t>C++ là ngôn ngữ phổ biến trong lập trình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giai đoạn của quá trình học lập trình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14573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1905000"/>
            <a:ext cx="2076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1905000"/>
            <a:ext cx="18764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1800" y="1905000"/>
            <a:ext cx="21431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4038600"/>
            <a:ext cx="377892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95800" y="4507468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Ghi nhớ, học ngôn ngữ tự nhiên cần phải có thời gian</a:t>
            </a:r>
          </a:p>
          <a:p>
            <a:r>
              <a:rPr lang="en-US" smtClean="0"/>
              <a:t>Remember</a:t>
            </a:r>
            <a:r>
              <a:rPr lang="en-US" dirty="0" smtClean="0"/>
              <a:t>, new human language takes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5052536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Programming Language </a:t>
            </a:r>
            <a:r>
              <a:rPr lang="en-US" smtClean="0"/>
              <a:t>is </a:t>
            </a:r>
            <a:r>
              <a:rPr lang="en-US" smtClean="0"/>
              <a:t>same</a:t>
            </a:r>
          </a:p>
          <a:p>
            <a:r>
              <a:rPr lang="en-US" smtClean="0"/>
              <a:t>Học ngôn ngữ lập trình cũng vậy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5574268"/>
            <a:ext cx="699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Struggle &lt;= </a:t>
            </a:r>
            <a:r>
              <a:rPr lang="en-US" b="1" dirty="0" smtClean="0"/>
              <a:t>2 months</a:t>
            </a:r>
            <a:r>
              <a:rPr lang="en-US" dirty="0" smtClean="0"/>
              <a:t>…then you </a:t>
            </a:r>
            <a:r>
              <a:rPr lang="en-US" smtClean="0"/>
              <a:t>admire </a:t>
            </a:r>
            <a:r>
              <a:rPr lang="en-US" smtClean="0"/>
              <a:t>it</a:t>
            </a:r>
          </a:p>
          <a:p>
            <a:r>
              <a:rPr lang="en-US" smtClean="0"/>
              <a:t>Chiến đấu với nó trong một vài tháng, bạn sẽ tìm thấy sự thú vị trong nó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6324600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sources in notes section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Viết một chương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Chọn một ngôn ngữ lập trình</a:t>
            </a:r>
            <a:endParaRPr lang="en-US" dirty="0" smtClean="0"/>
          </a:p>
          <a:p>
            <a:r>
              <a:rPr lang="en-US" smtClean="0"/>
              <a:t>Viết mã nguồn (dạng văn bản) theo đúng quy tắc của ngôn ngữ đó</a:t>
            </a:r>
            <a:endParaRPr lang="en-US" dirty="0" smtClean="0"/>
          </a:p>
          <a:p>
            <a:r>
              <a:rPr lang="en-US" smtClean="0"/>
              <a:t>Sử dụng trình biên dịch (compiler) để dịch sang một ngôn ngữ mà máy tính có thể hiểu được</a:t>
            </a:r>
            <a:endParaRPr lang="en-US" dirty="0" smtClean="0"/>
          </a:p>
          <a:p>
            <a:r>
              <a:rPr lang="en-US" smtClean="0"/>
              <a:t>Có được một file thực thi .exe có thể chạy ở trong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 </a:t>
            </a:r>
            <a:r>
              <a:rPr lang="en-US" smtClean="0"/>
              <a:t>Life </a:t>
            </a:r>
            <a:r>
              <a:rPr lang="en-US" smtClean="0"/>
              <a:t>Cycle</a:t>
            </a:r>
            <a:br>
              <a:rPr lang="en-US" smtClean="0"/>
            </a:br>
            <a:r>
              <a:rPr lang="en-US" smtClean="0"/>
              <a:t>Vòng đời của mã nguồn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7934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781800" y="2819400"/>
            <a:ext cx="152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152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6324600"/>
            <a:ext cx="5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sz="1100" dirty="0" smtClean="0"/>
              <a:t>http://commons.wikimedia.org/wiki/File:Program_life_cycle_IPL.png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638800"/>
            <a:ext cx="731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Learn more </a:t>
            </a:r>
            <a:r>
              <a:rPr lang="en-US" b="1" u="sng" dirty="0" smtClean="0"/>
              <a:t>details</a:t>
            </a:r>
            <a:r>
              <a:rPr lang="en-US" b="1" dirty="0" smtClean="0"/>
              <a:t> </a:t>
            </a:r>
            <a:r>
              <a:rPr lang="en-US" dirty="0" smtClean="0"/>
              <a:t>about cycle: http://www.tenouk.com/ModuleW.html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4038600"/>
            <a:ext cx="152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Viết chương trình đầu 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Viết một chương trình hiển thị câu chào sau:</a:t>
            </a:r>
            <a:endParaRPr lang="en-US" dirty="0" smtClean="0"/>
          </a:p>
          <a:p>
            <a:pPr lvl="1"/>
            <a:r>
              <a:rPr lang="en-US" dirty="0" smtClean="0"/>
              <a:t>My First Program. </a:t>
            </a:r>
            <a:r>
              <a:rPr lang="en-US" dirty="0" err="1" smtClean="0"/>
              <a:t>Hellllllo</a:t>
            </a:r>
            <a:r>
              <a:rPr lang="en-US" dirty="0" smtClean="0"/>
              <a:t>.</a:t>
            </a:r>
          </a:p>
          <a:p>
            <a:pPr lvl="1"/>
            <a:endParaRPr lang="en-US" u="sng" dirty="0" smtClean="0"/>
          </a:p>
          <a:p>
            <a:r>
              <a:rPr lang="en-US" smtClean="0"/>
              <a:t>Sử dụng </a:t>
            </a:r>
            <a:r>
              <a:rPr lang="en-US" smtClean="0"/>
              <a:t>C</a:t>
            </a:r>
            <a:r>
              <a:rPr lang="en-US" smtClean="0"/>
              <a:t>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4669</TotalTime>
  <Words>784</Words>
  <Application>Microsoft Office PowerPoint</Application>
  <PresentationFormat>On-screen Show (4:3)</PresentationFormat>
  <Paragraphs>125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Competitive Programming From Problem 2 Solution in O(1) </vt:lpstr>
      <vt:lpstr>The big problem…</vt:lpstr>
      <vt:lpstr>What is in? What is out?</vt:lpstr>
      <vt:lpstr>Một chương trình là gì?</vt:lpstr>
      <vt:lpstr>Ngôn ngữ lập trình</vt:lpstr>
      <vt:lpstr>Các giai đoạn của quá trình học lập trình</vt:lpstr>
      <vt:lpstr>Viết một chương trình</vt:lpstr>
      <vt:lpstr>Source Code Life Cycle Vòng đời của mã nguồn</vt:lpstr>
      <vt:lpstr>Viết chương trình đầu tiên</vt:lpstr>
      <vt:lpstr>Ví dụ C++ Source Code</vt:lpstr>
      <vt:lpstr>Biên dịch và chạy file .exe</vt:lpstr>
      <vt:lpstr>IDE: Môi trường lập trình</vt:lpstr>
      <vt:lpstr>CodeBlocks IDE</vt:lpstr>
      <vt:lpstr>Eclipse IDE</vt:lpstr>
      <vt:lpstr>Which IDE?</vt:lpstr>
      <vt:lpstr>Ví dụ: lập trình tính tổng hai số nguyên</vt:lpstr>
      <vt:lpstr>Ví dụ: tính x^y</vt:lpstr>
      <vt:lpstr>#include ??</vt:lpstr>
      <vt:lpstr>Hàm chính: Int main()</vt:lpstr>
      <vt:lpstr>Giải thích lệnh: int first_number = 5;</vt:lpstr>
      <vt:lpstr>Trải nghiệm thực tế: Write = Read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Admin</cp:lastModifiedBy>
  <cp:revision>329</cp:revision>
  <dcterms:created xsi:type="dcterms:W3CDTF">2014-04-09T19:43:03Z</dcterms:created>
  <dcterms:modified xsi:type="dcterms:W3CDTF">2017-08-18T02:21:17Z</dcterms:modified>
</cp:coreProperties>
</file>