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5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Cài</a:t>
            </a:r>
            <a:r>
              <a:rPr kumimoji="0" lang="en-US" sz="33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đặt </a:t>
            </a:r>
            <a:r>
              <a:rPr kumimoji="0" lang="en-US" sz="33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CodeBlocks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The project</a:t>
            </a:r>
            <a:endParaRPr lang="en-US" dirty="0"/>
          </a:p>
        </p:txBody>
      </p:sp>
      <p:pic>
        <p:nvPicPr>
          <p:cNvPr id="8194" name="Picture 2" descr="C:\Users\Mostafa Saad\Desktop\Installing Code Blocks\09 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14600"/>
            <a:ext cx="6419850" cy="3705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CodeBlocks</a:t>
            </a:r>
            <a:r>
              <a:rPr lang="en-US" smtClean="0"/>
              <a:t>: </a:t>
            </a:r>
            <a:r>
              <a:rPr lang="en-US" smtClean="0"/>
              <a:t>Chạy chương trình</a:t>
            </a:r>
            <a:br>
              <a:rPr lang="en-US" smtClean="0"/>
            </a:br>
            <a:r>
              <a:rPr lang="en-US" smtClean="0"/>
              <a:t>(Build And Rung = F9)</a:t>
            </a:r>
            <a:endParaRPr lang="en-US" dirty="0"/>
          </a:p>
        </p:txBody>
      </p:sp>
      <p:pic>
        <p:nvPicPr>
          <p:cNvPr id="9218" name="Picture 2" descr="C:\Users\Mostafa Saad\Desktop\Installing Code Blocks\10 build ru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172200" cy="3467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smtClean="0"/>
              <a:t>: </a:t>
            </a:r>
            <a:r>
              <a:rPr lang="en-US" smtClean="0"/>
              <a:t>Màn hình chạy Run</a:t>
            </a:r>
            <a:endParaRPr lang="en-US" dirty="0"/>
          </a:p>
        </p:txBody>
      </p:sp>
      <p:pic>
        <p:nvPicPr>
          <p:cNvPr id="10242" name="Picture 2" descr="C:\Users\Mostafa Saad\Desktop\Installing Code Blocks\11 ru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557338"/>
            <a:ext cx="8134350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CodeBlocks</a:t>
            </a:r>
            <a:r>
              <a:rPr lang="en-US" smtClean="0"/>
              <a:t>: </a:t>
            </a:r>
            <a:r>
              <a:rPr lang="en-US" smtClean="0"/>
              <a:t>Các mức cảnh báo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75733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Khi viết code </a:t>
            </a:r>
            <a:r>
              <a:rPr lang="en-US" smtClean="0">
                <a:sym typeface="Wingdings" pitchFamily="2" charset="2"/>
              </a:rPr>
              <a:t> sẽ sinh lỗi</a:t>
            </a:r>
          </a:p>
          <a:p>
            <a:r>
              <a:rPr lang="en-US" smtClean="0">
                <a:sym typeface="Wingdings" pitchFamily="2" charset="2"/>
              </a:rPr>
              <a:t>Một số lỗi có thể chấp nhận được gọi là Warnings</a:t>
            </a:r>
          </a:p>
          <a:p>
            <a:r>
              <a:rPr lang="en-US" smtClean="0">
                <a:sym typeface="Wingdings" pitchFamily="2" charset="2"/>
              </a:rPr>
              <a:t>Một số lỗi không thể chấp nhận được gọi là Errors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GCC  Compiler  hides many warnings =&gt; code may has problems</a:t>
            </a:r>
          </a:p>
          <a:p>
            <a:r>
              <a:rPr lang="en-US" smtClean="0"/>
              <a:t>Trình biên dịch GCC mặc định ẩn nhiều cảnh báo Warning </a:t>
            </a:r>
            <a:r>
              <a:rPr lang="en-US" smtClean="0">
                <a:sym typeface="Wingdings" pitchFamily="2" charset="2"/>
              </a:rPr>
              <a:t> code có thể ko ổn</a:t>
            </a:r>
            <a:endParaRPr lang="en-US" dirty="0" smtClean="0"/>
          </a:p>
          <a:p>
            <a:r>
              <a:rPr lang="en-US" smtClean="0"/>
              <a:t>Cách thiết lập để hiện nhiều warning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Mở: </a:t>
            </a:r>
            <a:r>
              <a:rPr lang="en-US" b="1" dirty="0" smtClean="0"/>
              <a:t>Settings =&gt; </a:t>
            </a:r>
            <a:r>
              <a:rPr lang="en-US" b="1" smtClean="0"/>
              <a:t>Compiler </a:t>
            </a:r>
            <a:r>
              <a:rPr lang="en-US" b="1"/>
              <a:t> </a:t>
            </a:r>
            <a:r>
              <a:rPr lang="en-US" smtClean="0"/>
              <a:t>và đánh dấu như hình</a:t>
            </a: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800600"/>
            <a:ext cx="837430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Quy ước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Quy trình làm mỗi bài:</a:t>
            </a:r>
          </a:p>
          <a:p>
            <a:pPr lvl="1"/>
            <a:r>
              <a:rPr lang="en-US" smtClean="0"/>
              <a:t>Tạo mới Project, đặt tên là tên bài </a:t>
            </a:r>
            <a:r>
              <a:rPr lang="en-US" smtClean="0">
                <a:sym typeface="Wingdings" pitchFamily="2" charset="2"/>
              </a:rPr>
              <a:t> tự động tạo thư mục tên bài + file project. VD: sum</a:t>
            </a:r>
          </a:p>
          <a:p>
            <a:pPr lvl="1"/>
            <a:r>
              <a:rPr lang="en-US" smtClean="0">
                <a:sym typeface="Wingdings" pitchFamily="2" charset="2"/>
              </a:rPr>
              <a:t>Tạo mới file .cpp, đặt tên bài. VD: sum.cpp</a:t>
            </a:r>
          </a:p>
          <a:p>
            <a:pPr lvl="1"/>
            <a:r>
              <a:rPr lang="en-US" smtClean="0">
                <a:sym typeface="Wingdings" pitchFamily="2" charset="2"/>
              </a:rPr>
              <a:t>Tạo mới file .inp, đặt theo yêu cầu đề bài. VD: sum.inp</a:t>
            </a:r>
          </a:p>
          <a:p>
            <a:pPr lvl="1"/>
            <a:r>
              <a:rPr lang="en-US" smtClean="0">
                <a:sym typeface="Wingdings" pitchFamily="2" charset="2"/>
              </a:rPr>
              <a:t>Tạo mới file .out, </a:t>
            </a:r>
            <a:r>
              <a:rPr lang="en-US">
                <a:sym typeface="Wingdings" pitchFamily="2" charset="2"/>
              </a:rPr>
              <a:t>đặt theo yêu cầu đề bài. VD</a:t>
            </a:r>
            <a:r>
              <a:rPr lang="en-US">
                <a:sym typeface="Wingdings" pitchFamily="2" charset="2"/>
              </a:rPr>
              <a:t>: </a:t>
            </a:r>
            <a:r>
              <a:rPr lang="en-US" smtClean="0">
                <a:sym typeface="Wingdings" pitchFamily="2" charset="2"/>
              </a:rPr>
              <a:t>sum.out</a:t>
            </a:r>
          </a:p>
          <a:p>
            <a:pPr lvl="1"/>
            <a:r>
              <a:rPr lang="en-US" b="1" u="sng" smtClean="0">
                <a:solidFill>
                  <a:srgbClr val="FF0000"/>
                </a:solidFill>
                <a:sym typeface="Wingdings" pitchFamily="2" charset="2"/>
              </a:rPr>
              <a:t>Nộp bài: chỉ nộp file .cpp</a:t>
            </a:r>
            <a:endParaRPr lang="en-US" b="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4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lưu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installation path or workspace path must be WITHOUT spaces</a:t>
            </a:r>
          </a:p>
          <a:p>
            <a:r>
              <a:rPr lang="en-US" smtClean="0"/>
              <a:t>Download bản mới nhất để cài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Google it</a:t>
            </a:r>
            <a:endParaRPr lang="en-US" dirty="0"/>
          </a:p>
        </p:txBody>
      </p:sp>
      <p:pic>
        <p:nvPicPr>
          <p:cNvPr id="1026" name="Picture 2" descr="C:\Users\Mostafa Saad\Desktop\Installing Code Blocks\01 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743825" cy="2647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smtClean="0"/>
              <a:t>: </a:t>
            </a:r>
            <a:r>
              <a:rPr lang="en-US" smtClean="0"/>
              <a:t>Chọn Mingw</a:t>
            </a:r>
            <a:endParaRPr lang="en-US" dirty="0"/>
          </a:p>
        </p:txBody>
      </p:sp>
      <p:pic>
        <p:nvPicPr>
          <p:cNvPr id="2051" name="Picture 3" descr="C:\Users\Mostafa Saad\Desktop\Installing Code Blocks\03 mingw compil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2133600"/>
            <a:ext cx="8667750" cy="33909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62800" y="3657600"/>
            <a:ext cx="1295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smtClean="0"/>
              <a:t>: </a:t>
            </a:r>
            <a:r>
              <a:rPr lang="en-US" smtClean="0"/>
              <a:t>Cài đặt và chạy</a:t>
            </a:r>
            <a:endParaRPr lang="en-US" dirty="0"/>
          </a:p>
        </p:txBody>
      </p:sp>
      <p:pic>
        <p:nvPicPr>
          <p:cNvPr id="3074" name="Picture 2" descr="C:\Users\Mostafa Saad\Desktop\Installing Code Blocks\04 new proje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990725"/>
            <a:ext cx="5562600" cy="2962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smtClean="0"/>
              <a:t>: </a:t>
            </a:r>
            <a:r>
              <a:rPr lang="en-US" smtClean="0"/>
              <a:t>Tạo project mới</a:t>
            </a:r>
            <a:endParaRPr lang="en-US" dirty="0"/>
          </a:p>
        </p:txBody>
      </p:sp>
      <p:pic>
        <p:nvPicPr>
          <p:cNvPr id="4098" name="Picture 2" descr="C:\Users\Mostafa Saad\Desktop\Installing Code Blocks\05 conso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5972175" cy="469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smtClean="0"/>
              <a:t>: </a:t>
            </a:r>
            <a:r>
              <a:rPr lang="en-US" smtClean="0"/>
              <a:t>Tạo một file C</a:t>
            </a:r>
            <a:r>
              <a:rPr lang="en-US" dirty="0" smtClean="0"/>
              <a:t>++</a:t>
            </a:r>
            <a:endParaRPr lang="en-US" dirty="0"/>
          </a:p>
        </p:txBody>
      </p:sp>
      <p:pic>
        <p:nvPicPr>
          <p:cNvPr id="5122" name="Picture 2" descr="C:\Users\Mostafa Saad\Desktop\Installing Code Blocks\06 c++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133975" cy="435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CodeBlocks</a:t>
            </a:r>
            <a:r>
              <a:rPr lang="en-US" smtClean="0"/>
              <a:t>: </a:t>
            </a:r>
            <a:r>
              <a:rPr lang="en-US" smtClean="0"/>
              <a:t>Đặt tên file, không dùng dấu cách</a:t>
            </a:r>
            <a:endParaRPr lang="en-US" dirty="0"/>
          </a:p>
        </p:txBody>
      </p:sp>
      <p:pic>
        <p:nvPicPr>
          <p:cNvPr id="6146" name="Picture 2" descr="C:\Users\Mostafa Saad\Desktop\Installing Code Blocks\07 hellow owrld proj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5057775" cy="443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: GCC Compiler</a:t>
            </a:r>
            <a:endParaRPr lang="en-US" dirty="0"/>
          </a:p>
        </p:txBody>
      </p:sp>
      <p:pic>
        <p:nvPicPr>
          <p:cNvPr id="7170" name="Picture 2" descr="C:\Users\Mostafa Saad\Desktop\Installing Code Blocks\08 gc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76400"/>
            <a:ext cx="5210175" cy="443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4717</TotalTime>
  <Words>255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Competitive Programming From Problem 2 Solution in O(1) </vt:lpstr>
      <vt:lpstr>Một số lưu ý</vt:lpstr>
      <vt:lpstr>CodeBlocks: Google it</vt:lpstr>
      <vt:lpstr>CodeBlocks: Chọn Mingw</vt:lpstr>
      <vt:lpstr>CodeBlocks: Cài đặt và chạy</vt:lpstr>
      <vt:lpstr>CodeBlocks: Tạo project mới</vt:lpstr>
      <vt:lpstr>CodeBlocks: Tạo một file C++</vt:lpstr>
      <vt:lpstr>CodeBlocks: Đặt tên file, không dùng dấu cách</vt:lpstr>
      <vt:lpstr>CodeBlocks: GCC Compiler</vt:lpstr>
      <vt:lpstr>CodeBlocks: The project</vt:lpstr>
      <vt:lpstr>CodeBlocks: Chạy chương trình (Build And Rung = F9)</vt:lpstr>
      <vt:lpstr>CodeBlocks: Màn hình chạy Run</vt:lpstr>
      <vt:lpstr>CodeBlocks: Các mức cảnh báo</vt:lpstr>
      <vt:lpstr>Quy ước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Admin</cp:lastModifiedBy>
  <cp:revision>332</cp:revision>
  <dcterms:created xsi:type="dcterms:W3CDTF">2014-04-09T19:43:03Z</dcterms:created>
  <dcterms:modified xsi:type="dcterms:W3CDTF">2017-08-18T02:45:48Z</dcterms:modified>
</cp:coreProperties>
</file>