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8" r:id="rId3"/>
    <p:sldId id="311" r:id="rId4"/>
    <p:sldId id="257" r:id="rId5"/>
    <p:sldId id="260" r:id="rId6"/>
    <p:sldId id="261" r:id="rId7"/>
    <p:sldId id="259" r:id="rId8"/>
    <p:sldId id="258" r:id="rId9"/>
    <p:sldId id="279" r:id="rId10"/>
    <p:sldId id="281" r:id="rId11"/>
    <p:sldId id="283" r:id="rId12"/>
    <p:sldId id="282" r:id="rId13"/>
    <p:sldId id="293" r:id="rId14"/>
    <p:sldId id="286" r:id="rId15"/>
    <p:sldId id="309" r:id="rId16"/>
    <p:sldId id="289" r:id="rId17"/>
    <p:sldId id="290" r:id="rId18"/>
    <p:sldId id="313" r:id="rId19"/>
    <p:sldId id="265" r:id="rId20"/>
    <p:sldId id="307" r:id="rId21"/>
    <p:sldId id="310" r:id="rId22"/>
    <p:sldId id="312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: </a:t>
            </a:r>
            <a:r>
              <a:rPr lang="en-US" sz="1200" dirty="0" smtClean="0"/>
              <a:t>http://www.openframeworks.cc/tutorials/introduction/images/variable-types.png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: http://www.cplusplus.com/articles/DE18T05o/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C++ Primer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73574" y="40386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Kiểu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dữ liệu và biển trong </a:t>
            </a: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US" sz="3300" b="1" smtClean="0">
                <a:latin typeface="Times New Roman" pitchFamily="18" charset="0"/>
                <a:ea typeface="+mj-ea"/>
                <a:cs typeface="Times New Roman" pitchFamily="18" charset="0"/>
              </a:rPr>
              <a:t>++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Ví dụ về khai báo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Kiểu nguyên: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 x = 50;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= 10;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 = 9223372036854775807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letter = ‘B’;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status = true;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//Chưa có giá 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Kiểu thực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f1 = 3.14;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salary = 1500.6;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Giải thích câu lệnh khai báo biến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sum = 255;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kiểu biến số nguyên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bytes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tên biến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Giá trị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255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; Kết thúc câu lệnh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biến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" y="1524000"/>
            <a:ext cx="6296025" cy="48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48000"/>
            <a:ext cx="2574532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562600" y="3733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447800" y="2133600"/>
            <a:ext cx="3733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066800" y="5257800"/>
            <a:ext cx="419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19050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 giá trị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601980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Gán giá trị, không khai báo lại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47700" y="2019300"/>
            <a:ext cx="2133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752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Khai báo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Đặt tên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biến trong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Tên biến là định danh xác định một biến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10;   =&gt; sum is identifier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Tên bao gồm: kí tự, số, dấu gạch dưới _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status1, status2,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mostafa_saad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_valid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Tên biến không bắt đầu bằng số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7Core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Phân biệt chữ hoa, chữ thường: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!= SUM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Tên biến không chứa tên dành riêng, từ khóa trong C++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return 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; //return là từ khóa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không dùng để làm tên biến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từ khóa trong C++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599"/>
            <a:ext cx="7391400" cy="43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số thực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172200" cy="484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Tự động chuyển đổi kiểu dữ 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Điều gì xảy ra nếu ta sử dụng một kiểu nhưng lại mong chờ một kiểu khác?</a:t>
            </a:r>
            <a:endParaRPr lang="en-US" dirty="0" smtClean="0"/>
          </a:p>
          <a:p>
            <a:pPr lvl="1"/>
            <a:r>
              <a:rPr lang="en-US" smtClean="0"/>
              <a:t>Int age = 4; bool </a:t>
            </a:r>
            <a:r>
              <a:rPr lang="en-US" dirty="0" smtClean="0"/>
              <a:t>status = age;</a:t>
            </a:r>
          </a:p>
          <a:p>
            <a:pPr lvl="2"/>
            <a:r>
              <a:rPr lang="en-US" dirty="0" smtClean="0"/>
              <a:t>age is integer type, but we expect </a:t>
            </a:r>
            <a:r>
              <a:rPr lang="en-US" dirty="0" err="1" smtClean="0"/>
              <a:t>bool</a:t>
            </a:r>
            <a:r>
              <a:rPr lang="en-US" dirty="0" smtClean="0"/>
              <a:t> type!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age = salary</a:t>
            </a:r>
          </a:p>
          <a:p>
            <a:pPr lvl="2"/>
            <a:r>
              <a:rPr lang="en-US" dirty="0" smtClean="0"/>
              <a:t>salary is double, but we expect integer type!</a:t>
            </a:r>
          </a:p>
          <a:p>
            <a:r>
              <a:rPr lang="en-US" dirty="0" smtClean="0"/>
              <a:t>Type conversion converts one type to another</a:t>
            </a:r>
          </a:p>
          <a:p>
            <a:r>
              <a:rPr lang="en-US" dirty="0" smtClean="0"/>
              <a:t>Also happens on operations:</a:t>
            </a:r>
          </a:p>
          <a:p>
            <a:pPr lvl="1"/>
            <a:r>
              <a:rPr lang="en-US" dirty="0" smtClean="0"/>
              <a:t>double multiplication = age * salary;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95231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Ép kiểu dữ 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Forcing conversion is by casting in 3 ways: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667000"/>
            <a:ext cx="528438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088265"/>
            <a:ext cx="1814512" cy="247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6096000" y="407886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lưu ý khi khai báo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giá trị biến có thể có số âm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signed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Sử dụng kiểu integer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Sử dụng kiểu char/bool chỉ khi thật cần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Sử dụng double, không nên dùng float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Khi khai báo, luôn nhớ khởi tạo giá trị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x;          =&gt; BAD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= 0;    =&gt; Good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Thực tế để trở thành lập trình giỏi: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Đọc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ít +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Luyện tập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thật nhiều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Viết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tốt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Những kiến thức có vẻ khó khi mới học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Tiếp tục đọc những kiến thức cơ bản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Luôn thử sức bản thân với những  bài tập </a:t>
            </a:r>
            <a:r>
              <a:rPr lang="en-US" b="1" u="sng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Bài tập: Dự đoán kết quả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971800"/>
            <a:ext cx="1676400" cy="239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704146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6781800" y="3810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629400" y="3581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639155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512786"/>
            <a:ext cx="1771650" cy="267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Errors and </a:t>
            </a:r>
            <a:r>
              <a:rPr lang="en-US" dirty="0" err="1" smtClean="0"/>
              <a:t>Warrings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4419600" cy="52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first basics of C++ knowledge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students will find content weird.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understood it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you don’t understand = Repeat twice.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still, find other video on web + Read book.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Success key: Practice much.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all codes and play with 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Sách tài liệu giáo khoa chuyên tin tập 1,2,3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Sổ tay cấu trúc dữ liệu và thuật toán DSAP – Lê Minh Hoàng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Kiểu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want to computer program sums numbers from 50 to 90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Tính tổng các số liên tiếp từ 50 đến 90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pass from 50 to 90 and sum numbers: 50+51+52+….90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Ta cần duyệt qua mọi giá trị trong [50,90]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sum=50+51+52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+….90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sum initially is 50. In second step = 101. In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step = 153 and so on.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Ban đầu sum=50; Tiếp theo sum=101; ở bước 3 sum=152,…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to save this updated sum?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Kiểu dữ liệu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Máy tính có bộ nhớ RAM = 256MB, chỉ lưu các số 0 và 1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Khi lập trình, ta chỉ sử dụng lượng bộ nhớ này để tính toán dữ liệu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Vậy có những loại dữ liệu nào cần lưu trữ?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Times New Roman" pitchFamily="18" charset="0"/>
                <a:cs typeface="Times New Roman" pitchFamily="18" charset="0"/>
              </a:rPr>
              <a:t>Kiểu dữ 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liệu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số nguyên (integer)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số thực (float)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Giá trị logic đúng/sai (true/false)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Giá trị kí tự (character)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Dãy các kí tự (sequence of characters)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Times New Roman" pitchFamily="18" charset="0"/>
                <a:cs typeface="Times New Roman" pitchFamily="18" charset="0"/>
              </a:rPr>
              <a:t>Kiểu dữ 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liệu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trong C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hỗ trợ các kiểu dữ liệu sẵn có sau: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Số nguyên </a:t>
            </a:r>
            <a:r>
              <a:rPr lang="en-US" b="1" u="sng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Số nguyên có dấu - signed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Số nguyên dương -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unsigned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Số thực </a:t>
            </a:r>
            <a:r>
              <a:rPr lang="en-US" b="1" u="sng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Kiểu dữ liệu không xác định </a:t>
            </a:r>
            <a:r>
              <a:rPr lang="en-US" b="1" u="sng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cho phép tự tạo kiểu dữ liệu: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/ Class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Giới hạn một số kiểu dữ liệu cơ bản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http://www.openframeworks.cc/tutorials/introduction/images/variable-typ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1676400"/>
            <a:ext cx="8915401" cy="3852145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5867400"/>
            <a:ext cx="896694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(variable)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Biến = tên đặt cho một vùng dữ liệu được lưu trên 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7404</TotalTime>
  <Words>834</Words>
  <Application>Microsoft Office PowerPoint</Application>
  <PresentationFormat>On-screen Show (4:3)</PresentationFormat>
  <Paragraphs>130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Competitive Programming From Problem 2 Solution in O(1) </vt:lpstr>
      <vt:lpstr>Hãy nhớ</vt:lpstr>
      <vt:lpstr>Tài liệu tham khảo</vt:lpstr>
      <vt:lpstr>Kiểu dữ liệu</vt:lpstr>
      <vt:lpstr>Kiểu dữ liệu (2)</vt:lpstr>
      <vt:lpstr>Kiểu dữ liệu (3)</vt:lpstr>
      <vt:lpstr>Kiểu dữ liệu trong C++</vt:lpstr>
      <vt:lpstr>Giới hạn một số kiểu dữ liệu cơ bản</vt:lpstr>
      <vt:lpstr>Biến (variable)</vt:lpstr>
      <vt:lpstr>Ví dụ về khai báo biến</vt:lpstr>
      <vt:lpstr>Giải thích câu lệnh khai báo biến</vt:lpstr>
      <vt:lpstr>Sử dụng biến</vt:lpstr>
      <vt:lpstr>Đặt tên biến trong C++</vt:lpstr>
      <vt:lpstr>Các từ khóa trong C++</vt:lpstr>
      <vt:lpstr>Biến số thực</vt:lpstr>
      <vt:lpstr>Tự động chuyển đổi kiểu dữ liệu</vt:lpstr>
      <vt:lpstr>Ví dụ:</vt:lpstr>
      <vt:lpstr>Ép kiểu dữ liệu</vt:lpstr>
      <vt:lpstr>Một số lưu ý khi khai báo biến</vt:lpstr>
      <vt:lpstr>Bài tập: Dự đoán kết quả</vt:lpstr>
      <vt:lpstr>Guess Output</vt:lpstr>
      <vt:lpstr>List all Errors and Warrings</vt:lpstr>
      <vt:lpstr>At the end…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518</cp:revision>
  <dcterms:created xsi:type="dcterms:W3CDTF">2014-04-09T19:43:03Z</dcterms:created>
  <dcterms:modified xsi:type="dcterms:W3CDTF">2017-08-18T03:22:13Z</dcterms:modified>
</cp:coreProperties>
</file>