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17" r:id="rId3"/>
    <p:sldId id="318" r:id="rId4"/>
    <p:sldId id="312" r:id="rId5"/>
    <p:sldId id="306" r:id="rId6"/>
    <p:sldId id="313" r:id="rId7"/>
    <p:sldId id="314" r:id="rId8"/>
    <p:sldId id="328" r:id="rId9"/>
    <p:sldId id="319" r:id="rId10"/>
    <p:sldId id="320" r:id="rId11"/>
    <p:sldId id="321" r:id="rId12"/>
    <p:sldId id="322" r:id="rId13"/>
    <p:sldId id="309" r:id="rId14"/>
    <p:sldId id="297" r:id="rId15"/>
    <p:sldId id="298" r:id="rId16"/>
    <p:sldId id="303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3979" autoAdjust="0"/>
  </p:normalViewPr>
  <p:slideViewPr>
    <p:cSldViewPr>
      <p:cViewPr>
        <p:scale>
          <a:sx n="66" d="100"/>
          <a:sy n="66" d="100"/>
        </p:scale>
        <p:origin x="-1518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E0021-1146-4A54-B860-66F643D0FDD8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06E4-F42E-4769-8609-489DA8830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8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85A4BB1-26EE-49A5-B5D8-2DB75BCBAAA1}" type="datetimeFigureOut">
              <a:rPr lang="en-US" smtClean="0"/>
              <a:pPr/>
              <a:t>18/8/2017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620E61-0DAB-41F9-8F7F-D4878D9FE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3848"/>
            <a:ext cx="8077200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Competitive Programming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Problem 2 Solution in O(1)</a:t>
            </a:r>
            <a:br>
              <a:rPr lang="en-US" sz="1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lowchart: Connector 3"/>
          <p:cNvSpPr>
            <a:spLocks/>
          </p:cNvSpPr>
          <p:nvPr/>
        </p:nvSpPr>
        <p:spPr>
          <a:xfrm>
            <a:off x="20574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5" name="Flowchart: Connector 4"/>
          <p:cNvSpPr>
            <a:spLocks/>
          </p:cNvSpPr>
          <p:nvPr/>
        </p:nvSpPr>
        <p:spPr>
          <a:xfrm>
            <a:off x="6705600" y="1387764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61818" y="1463964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5148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9018" y="14639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463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146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4418" y="14639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8974" y="146396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1600" y="146396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2521527" y="1371600"/>
            <a:ext cx="4156364" cy="519546"/>
          </a:xfrm>
          <a:custGeom>
            <a:avLst/>
            <a:gdLst>
              <a:gd name="connsiteX0" fmla="*/ 0 w 4156364"/>
              <a:gd name="connsiteY0" fmla="*/ 244764 h 519546"/>
              <a:gd name="connsiteX1" fmla="*/ 69273 w 4156364"/>
              <a:gd name="connsiteY1" fmla="*/ 424873 h 519546"/>
              <a:gd name="connsiteX2" fmla="*/ 193964 w 4156364"/>
              <a:gd name="connsiteY2" fmla="*/ 64655 h 519546"/>
              <a:gd name="connsiteX3" fmla="*/ 318655 w 4156364"/>
              <a:gd name="connsiteY3" fmla="*/ 424873 h 519546"/>
              <a:gd name="connsiteX4" fmla="*/ 429491 w 4156364"/>
              <a:gd name="connsiteY4" fmla="*/ 92364 h 519546"/>
              <a:gd name="connsiteX5" fmla="*/ 554182 w 4156364"/>
              <a:gd name="connsiteY5" fmla="*/ 438728 h 519546"/>
              <a:gd name="connsiteX6" fmla="*/ 692728 w 4156364"/>
              <a:gd name="connsiteY6" fmla="*/ 64655 h 519546"/>
              <a:gd name="connsiteX7" fmla="*/ 2022764 w 4156364"/>
              <a:gd name="connsiteY7" fmla="*/ 50800 h 519546"/>
              <a:gd name="connsiteX8" fmla="*/ 2202873 w 4156364"/>
              <a:gd name="connsiteY8" fmla="*/ 341746 h 519546"/>
              <a:gd name="connsiteX9" fmla="*/ 2341418 w 4156364"/>
              <a:gd name="connsiteY9" fmla="*/ 36946 h 519546"/>
              <a:gd name="connsiteX10" fmla="*/ 2452255 w 4156364"/>
              <a:gd name="connsiteY10" fmla="*/ 452582 h 519546"/>
              <a:gd name="connsiteX11" fmla="*/ 3491346 w 4156364"/>
              <a:gd name="connsiteY11" fmla="*/ 438728 h 519546"/>
              <a:gd name="connsiteX12" fmla="*/ 3740728 w 4156364"/>
              <a:gd name="connsiteY12" fmla="*/ 133928 h 519546"/>
              <a:gd name="connsiteX13" fmla="*/ 3823855 w 4156364"/>
              <a:gd name="connsiteY13" fmla="*/ 494146 h 519546"/>
              <a:gd name="connsiteX14" fmla="*/ 3948546 w 4156364"/>
              <a:gd name="connsiteY14" fmla="*/ 133928 h 519546"/>
              <a:gd name="connsiteX15" fmla="*/ 4031673 w 4156364"/>
              <a:gd name="connsiteY15" fmla="*/ 452582 h 519546"/>
              <a:gd name="connsiteX16" fmla="*/ 4156364 w 4156364"/>
              <a:gd name="connsiteY16" fmla="*/ 244764 h 519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6364" h="519546">
                <a:moveTo>
                  <a:pt x="0" y="244764"/>
                </a:moveTo>
                <a:cubicBezTo>
                  <a:pt x="18473" y="349827"/>
                  <a:pt x="36946" y="454891"/>
                  <a:pt x="69273" y="424873"/>
                </a:cubicBezTo>
                <a:cubicBezTo>
                  <a:pt x="101600" y="394855"/>
                  <a:pt x="152400" y="64655"/>
                  <a:pt x="193964" y="64655"/>
                </a:cubicBezTo>
                <a:cubicBezTo>
                  <a:pt x="235528" y="64655"/>
                  <a:pt x="279401" y="420255"/>
                  <a:pt x="318655" y="424873"/>
                </a:cubicBezTo>
                <a:cubicBezTo>
                  <a:pt x="357909" y="429491"/>
                  <a:pt x="390236" y="90055"/>
                  <a:pt x="429491" y="92364"/>
                </a:cubicBezTo>
                <a:cubicBezTo>
                  <a:pt x="468746" y="94673"/>
                  <a:pt x="510309" y="443346"/>
                  <a:pt x="554182" y="438728"/>
                </a:cubicBezTo>
                <a:cubicBezTo>
                  <a:pt x="598055" y="434110"/>
                  <a:pt x="447964" y="129310"/>
                  <a:pt x="692728" y="64655"/>
                </a:cubicBezTo>
                <a:cubicBezTo>
                  <a:pt x="937492" y="0"/>
                  <a:pt x="1771073" y="4618"/>
                  <a:pt x="2022764" y="50800"/>
                </a:cubicBezTo>
                <a:cubicBezTo>
                  <a:pt x="2274455" y="96982"/>
                  <a:pt x="2149764" y="344055"/>
                  <a:pt x="2202873" y="341746"/>
                </a:cubicBezTo>
                <a:cubicBezTo>
                  <a:pt x="2255982" y="339437"/>
                  <a:pt x="2299854" y="18473"/>
                  <a:pt x="2341418" y="36946"/>
                </a:cubicBezTo>
                <a:cubicBezTo>
                  <a:pt x="2382982" y="55419"/>
                  <a:pt x="2260600" y="385618"/>
                  <a:pt x="2452255" y="452582"/>
                </a:cubicBezTo>
                <a:cubicBezTo>
                  <a:pt x="2643910" y="519546"/>
                  <a:pt x="3276601" y="491837"/>
                  <a:pt x="3491346" y="438728"/>
                </a:cubicBezTo>
                <a:cubicBezTo>
                  <a:pt x="3706091" y="385619"/>
                  <a:pt x="3685310" y="124692"/>
                  <a:pt x="3740728" y="133928"/>
                </a:cubicBezTo>
                <a:cubicBezTo>
                  <a:pt x="3796146" y="143164"/>
                  <a:pt x="3789219" y="494146"/>
                  <a:pt x="3823855" y="494146"/>
                </a:cubicBezTo>
                <a:cubicBezTo>
                  <a:pt x="3858491" y="494146"/>
                  <a:pt x="3913910" y="140855"/>
                  <a:pt x="3948546" y="133928"/>
                </a:cubicBezTo>
                <a:cubicBezTo>
                  <a:pt x="3983182" y="127001"/>
                  <a:pt x="3997037" y="434109"/>
                  <a:pt x="4031673" y="452582"/>
                </a:cubicBezTo>
                <a:cubicBezTo>
                  <a:pt x="4066309" y="471055"/>
                  <a:pt x="4111336" y="357909"/>
                  <a:pt x="4156364" y="24476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16"/>
          </p:cNvCxnSpPr>
          <p:nvPr/>
        </p:nvCxnSpPr>
        <p:spPr>
          <a:xfrm rot="5400000" flipH="1" flipV="1">
            <a:off x="6585527" y="1660237"/>
            <a:ext cx="136236" cy="4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85061" y="4038600"/>
            <a:ext cx="8077200" cy="98755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sz="33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Kiểu</a:t>
            </a:r>
            <a:r>
              <a:rPr kumimoji="0" lang="en-US" sz="3300" b="1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dữ liệu trong C++ (2)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057400"/>
            <a:ext cx="5181600" cy="407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676400" y="3200400"/>
            <a:ext cx="2057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0200" y="39624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9755" y="382166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scope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3962400" y="1828800"/>
            <a:ext cx="3733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00" y="167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scope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Error for Scope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6677807" cy="297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1219200" y="42672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Bug =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Tricky scope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312525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2743200" y="2438400"/>
            <a:ext cx="2895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3048000" y="3429000"/>
            <a:ext cx="1905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3200400" y="48006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590800" y="5486400"/>
            <a:ext cx="2743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2286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61722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2766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48400" y="3962400"/>
            <a:ext cx="267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Avoid such code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Memory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6934200" cy="465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1527" y="1828800"/>
            <a:ext cx="472247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Snapshot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1752600"/>
            <a:ext cx="6477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1066800" y="2590800"/>
            <a:ext cx="1447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4800" y="342900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Variable sum in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location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90000000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6324600"/>
            <a:ext cx="699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sz="1200" dirty="0" smtClean="0"/>
              <a:t>http://www3.ntu.edu.sg/home/ehchua/programming/cpp/images/MemoryAddressContent.png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Practice: Parse Memory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memory is as following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00000001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00000000000000000000000000000110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01000001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Assume memory as following is: 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, integer, character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their values?</a:t>
            </a:r>
          </a:p>
          <a:p>
            <a:pPr lvl="1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8 bits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Integer is 32 bits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Character is 8 bits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00000001 = 1	=&gt;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 true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00000000000000000000000000000110 =&gt; integer 6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01000001 = 65	=&gt; Value of character 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Size of My Machine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667000"/>
            <a:ext cx="4457700" cy="22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2286000"/>
            <a:ext cx="2047875" cy="235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Another name for an already existing variable.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06684"/>
            <a:ext cx="7696200" cy="445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30009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Đôi khi ta cần định nghĩa một biến mà giá trị xác định ngay từ đầu, không bao giờ thay đổi giá trị </a:t>
            </a:r>
            <a:r>
              <a:rPr lang="en-US" smtClean="0">
                <a:sym typeface="Wingdings" pitchFamily="2" charset="2"/>
              </a:rPr>
              <a:t> gọi đó là một hằng</a:t>
            </a:r>
            <a:endParaRPr lang="en-US" smtClean="0"/>
          </a:p>
          <a:p>
            <a:r>
              <a:rPr lang="en-US" smtClean="0"/>
              <a:t>Nên khai báo hằng bằng tên viết hoa (để phân biệt)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62063"/>
            <a:ext cx="7848600" cy="274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hằng mặc định trong C++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/>
          <a:srcRect b="78219"/>
          <a:stretch/>
        </p:blipFill>
        <p:spPr bwMode="auto">
          <a:xfrm>
            <a:off x="914400" y="1905000"/>
            <a:ext cx="7646736" cy="89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toán học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843837" cy="436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gán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05" y="2128838"/>
            <a:ext cx="8325995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Biểu thức gán rút gọn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5910263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Biểu thức tăng giảm giá trị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600200"/>
            <a:ext cx="4648200" cy="505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Thứ tự ưu tiên phép tính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54536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Tầm vực của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Tầm vực = Nơi nào biến hoạt động?</a:t>
            </a:r>
            <a:endParaRPr lang="en-US" dirty="0" smtClean="0"/>
          </a:p>
          <a:p>
            <a:r>
              <a:rPr lang="en-US" smtClean="0"/>
              <a:t>Tầm vực hoạt động của biến</a:t>
            </a:r>
            <a:endParaRPr lang="en-US" dirty="0" smtClean="0"/>
          </a:p>
          <a:p>
            <a:pPr lvl="1"/>
            <a:r>
              <a:rPr lang="en-US" smtClean="0"/>
              <a:t>Bắt đầu từ vị trí khai báo</a:t>
            </a:r>
          </a:p>
          <a:p>
            <a:pPr lvl="1"/>
            <a:r>
              <a:rPr lang="en-US" smtClean="0"/>
              <a:t>Kết thúc – hủy ngay sau dấu }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Khi sử dụng biến ngoài tầm vực sẽ sinh lỗi chưa khai báo biến (Variable </a:t>
            </a:r>
            <a:r>
              <a:rPr lang="en-US" smtClean="0"/>
              <a:t>not </a:t>
            </a:r>
            <a:r>
              <a:rPr lang="en-US" smtClean="0"/>
              <a:t>defined)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Hãy chỉ khai báo biến những nơi bạn cần dùng đến.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9355</TotalTime>
  <Words>258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Competitive Programming From Problem 2 Solution in O(1) </vt:lpstr>
      <vt:lpstr>Hằng</vt:lpstr>
      <vt:lpstr>Các hằng mặc định trong C++</vt:lpstr>
      <vt:lpstr>Biểu thức toán học</vt:lpstr>
      <vt:lpstr>Phép gán</vt:lpstr>
      <vt:lpstr>Biểu thức gán rút gọn</vt:lpstr>
      <vt:lpstr>Biểu thức tăng giảm giá trị</vt:lpstr>
      <vt:lpstr>Thứ tự ưu tiên phép tính</vt:lpstr>
      <vt:lpstr>Tầm vực của biến</vt:lpstr>
      <vt:lpstr>Ví dụ:</vt:lpstr>
      <vt:lpstr>Compile Error for Scope</vt:lpstr>
      <vt:lpstr>Tricky scope</vt:lpstr>
      <vt:lpstr>Variables and Memory</vt:lpstr>
      <vt:lpstr>Variables and Memory Snapshot</vt:lpstr>
      <vt:lpstr>Practice: Parse Memory</vt:lpstr>
      <vt:lpstr>Size of My Machine Types</vt:lpstr>
      <vt:lpstr>Reference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Introduction</dc:title>
  <dc:creator>Mostafa Saad</dc:creator>
  <cp:lastModifiedBy>Admin</cp:lastModifiedBy>
  <cp:revision>606</cp:revision>
  <dcterms:created xsi:type="dcterms:W3CDTF">2014-04-09T19:43:03Z</dcterms:created>
  <dcterms:modified xsi:type="dcterms:W3CDTF">2017-08-18T03:36:17Z</dcterms:modified>
</cp:coreProperties>
</file>