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300" r:id="rId3"/>
    <p:sldId id="301" r:id="rId4"/>
    <p:sldId id="304" r:id="rId5"/>
    <p:sldId id="305" r:id="rId6"/>
    <p:sldId id="306" r:id="rId7"/>
    <p:sldId id="303" r:id="rId8"/>
    <p:sldId id="319" r:id="rId9"/>
    <p:sldId id="320" r:id="rId10"/>
    <p:sldId id="321" r:id="rId11"/>
    <p:sldId id="322" r:id="rId12"/>
    <p:sldId id="307" r:id="rId13"/>
    <p:sldId id="318" r:id="rId14"/>
    <p:sldId id="309" r:id="rId15"/>
    <p:sldId id="308" r:id="rId16"/>
    <p:sldId id="310" r:id="rId17"/>
    <p:sldId id="311" r:id="rId18"/>
    <p:sldId id="312" r:id="rId19"/>
    <p:sldId id="315" r:id="rId20"/>
    <p:sldId id="31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sz="33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Nói</a:t>
            </a:r>
            <a:r>
              <a:rPr kumimoji="0" lang="en-US" sz="3300" b="1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thêm về nhập, xuất dữ liệu trong C++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ASCII Letter Codes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55911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Chuyển kí tự thành mã và ngược lại</a:t>
            </a:r>
            <a:br>
              <a:rPr lang="en-US" smtClean="0"/>
            </a:br>
            <a:r>
              <a:rPr lang="en-US" smtClean="0"/>
              <a:t>The </a:t>
            </a:r>
            <a:r>
              <a:rPr lang="en-US" dirty="0" smtClean="0"/>
              <a:t>ASCII Letter Codes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91400" cy="471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Đọc xâu kí tự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12769"/>
            <a:ext cx="7162800" cy="516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strings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0"/>
            <a:ext cx="875970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istringstream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66612"/>
            <a:ext cx="5105400" cy="513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popular problem is user gives unexpected input</a:t>
            </a:r>
          </a:p>
          <a:p>
            <a:r>
              <a:rPr lang="en-US" dirty="0" smtClean="0"/>
              <a:t>E.g. User asked to give integer, he may</a:t>
            </a:r>
          </a:p>
          <a:p>
            <a:pPr lvl="1"/>
            <a:r>
              <a:rPr lang="en-US" dirty="0" smtClean="0"/>
              <a:t>Enter integer -&gt; good</a:t>
            </a:r>
          </a:p>
          <a:p>
            <a:pPr lvl="1"/>
            <a:r>
              <a:rPr lang="en-US" dirty="0" smtClean="0"/>
              <a:t>Enter double -&gt; corrupt remaining stream</a:t>
            </a:r>
          </a:p>
          <a:p>
            <a:pPr lvl="1"/>
            <a:r>
              <a:rPr lang="en-US" dirty="0" smtClean="0"/>
              <a:t>Enter string  -&gt; corrupt all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important issue is how to validate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Validaton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5715000" cy="509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Validaton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52575"/>
            <a:ext cx="6099892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477000" cy="516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Validaton using istringstream 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88" y="1752600"/>
            <a:ext cx="899911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already print!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But..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Sometimes we need more advanced tricks in displaying data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start with a simple one..setw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Setw(n) = Set the field width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item in n cells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trick = no validate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69235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Định nghĩa độ rộng của biến</a:t>
            </a: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696200" cy="528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Hiển thị số thực</a:t>
            </a:r>
            <a:br>
              <a:rPr lang="en-US" smtClean="0"/>
            </a:br>
            <a:r>
              <a:rPr lang="en-US" smtClean="0"/>
              <a:t>Fixed+setprecision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0"/>
            <a:ext cx="6172200" cy="522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setiosflags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38400"/>
            <a:ext cx="848971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Bases Conversions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32" y="1828800"/>
            <a:ext cx="902996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86000"/>
            <a:ext cx="5575634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Characters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620000" cy="421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Characters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00200"/>
            <a:ext cx="5308600" cy="491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7634</TotalTime>
  <Words>157</Words>
  <Application>Microsoft Office PowerPoint</Application>
  <PresentationFormat>On-screen Show (4:3)</PresentationFormat>
  <Paragraphs>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Competitive Programming From Problem 2 Solution in O(1) </vt:lpstr>
      <vt:lpstr>We already print!</vt:lpstr>
      <vt:lpstr>Định nghĩa độ rộng của biến</vt:lpstr>
      <vt:lpstr>Hiển thị số thực Fixed+setprecision</vt:lpstr>
      <vt:lpstr>setiosflags</vt:lpstr>
      <vt:lpstr>Bases Conversions</vt:lpstr>
      <vt:lpstr>Others</vt:lpstr>
      <vt:lpstr>Escape Characters</vt:lpstr>
      <vt:lpstr>Escape Characters</vt:lpstr>
      <vt:lpstr>The ASCII Letter Codes</vt:lpstr>
      <vt:lpstr>Chuyển kí tự thành mã và ngược lại The ASCII Letter Codes</vt:lpstr>
      <vt:lpstr>Đọc xâu kí tự</vt:lpstr>
      <vt:lpstr>Reading strings</vt:lpstr>
      <vt:lpstr>istringstream</vt:lpstr>
      <vt:lpstr>Input Validaton</vt:lpstr>
      <vt:lpstr>Input Validaton</vt:lpstr>
      <vt:lpstr>Input Validaton</vt:lpstr>
      <vt:lpstr>Input Validaton</vt:lpstr>
      <vt:lpstr>Input Validaton using istringstream </vt:lpstr>
      <vt:lpstr>Smart trick = no validate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Admin</cp:lastModifiedBy>
  <cp:revision>516</cp:revision>
  <dcterms:created xsi:type="dcterms:W3CDTF">2014-04-09T19:43:03Z</dcterms:created>
  <dcterms:modified xsi:type="dcterms:W3CDTF">2017-08-18T13:24:48Z</dcterms:modified>
</cp:coreProperties>
</file>