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300" r:id="rId3"/>
    <p:sldId id="301" r:id="rId4"/>
    <p:sldId id="302" r:id="rId5"/>
    <p:sldId id="306" r:id="rId6"/>
    <p:sldId id="303" r:id="rId7"/>
    <p:sldId id="304" r:id="rId8"/>
    <p:sldId id="305" r:id="rId9"/>
    <p:sldId id="307" r:id="rId10"/>
    <p:sldId id="308" r:id="rId11"/>
    <p:sldId id="309" r:id="rId12"/>
    <p:sldId id="310" r:id="rId13"/>
    <p:sldId id="311" r:id="rId14"/>
    <p:sldId id="316" r:id="rId15"/>
    <p:sldId id="312" r:id="rId16"/>
    <p:sldId id="313" r:id="rId17"/>
    <p:sldId id="317" r:id="rId18"/>
    <p:sldId id="31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7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sz="33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Câu</a:t>
            </a:r>
            <a:r>
              <a:rPr kumimoji="0" lang="en-US" sz="3300" b="1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lệnh rẽ nhánh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Compound if-else Statement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63" y="1600200"/>
            <a:ext cx="897813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Braces {} represents a scope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variables defined inside it can NOT be used outside the scope {}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Selection (no else)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819516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686800" cy="484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7010400" cy="505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Lệnh if lồng nhau</a:t>
            </a:r>
            <a:br>
              <a:rPr lang="en-US" smtClean="0"/>
            </a:br>
            <a:r>
              <a:rPr lang="en-US" smtClean="0"/>
              <a:t>Nested </a:t>
            </a:r>
            <a:r>
              <a:rPr lang="en-US" dirty="0" smtClean="0"/>
              <a:t>if Statements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33600"/>
            <a:ext cx="868471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Chain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600200"/>
            <a:ext cx="732719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Chain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23999"/>
            <a:ext cx="6553200" cy="527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1" y="1495424"/>
            <a:ext cx="7009462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Expression (condition)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009" y="1828800"/>
            <a:ext cx="879359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Expression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934200" cy="5249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26010"/>
            <a:ext cx="7239000" cy="523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more complex expressions...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382000" cy="525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65" y="1752600"/>
            <a:ext cx="902903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763000" cy="529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Phép so sánh số thực</a:t>
            </a:r>
            <a:br>
              <a:rPr lang="en-US" smtClean="0"/>
            </a:br>
            <a:r>
              <a:rPr lang="en-US" smtClean="0"/>
              <a:t>Percision </a:t>
            </a:r>
            <a:r>
              <a:rPr lang="en-US" dirty="0" smtClean="0"/>
              <a:t>Numbers Comparison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924800" cy="523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2654" y="1528763"/>
            <a:ext cx="6268346" cy="281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0"/>
            <a:ext cx="426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577508"/>
            <a:ext cx="4495800" cy="113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7873</TotalTime>
  <Words>91</Words>
  <Application>Microsoft Office PowerPoint</Application>
  <PresentationFormat>On-screen Show (4:3)</PresentationFormat>
  <Paragraphs>33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Competitive Programming From Problem 2 Solution in O(1) </vt:lpstr>
      <vt:lpstr>Relational Expression (condition)</vt:lpstr>
      <vt:lpstr>Relational Expression</vt:lpstr>
      <vt:lpstr>Logical Operators</vt:lpstr>
      <vt:lpstr>In more complex expressions...</vt:lpstr>
      <vt:lpstr>Logical Operators</vt:lpstr>
      <vt:lpstr>Logical Operators</vt:lpstr>
      <vt:lpstr>Phép so sánh số thực Percision Numbers Comparison</vt:lpstr>
      <vt:lpstr>The if-else Statement</vt:lpstr>
      <vt:lpstr>The Compound if-else Statement</vt:lpstr>
      <vt:lpstr>Remember the scope</vt:lpstr>
      <vt:lpstr>One-Way Selection (no else)</vt:lpstr>
      <vt:lpstr>Be Careful</vt:lpstr>
      <vt:lpstr>Be Careful</vt:lpstr>
      <vt:lpstr>Lệnh if lồng nhau Nested if Statements</vt:lpstr>
      <vt:lpstr>The if-else Chain</vt:lpstr>
      <vt:lpstr>The if-else Chain</vt:lpstr>
      <vt:lpstr>The switch Statement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Admin</cp:lastModifiedBy>
  <cp:revision>541</cp:revision>
  <dcterms:created xsi:type="dcterms:W3CDTF">2014-04-09T19:43:03Z</dcterms:created>
  <dcterms:modified xsi:type="dcterms:W3CDTF">2017-08-18T13:45:53Z</dcterms:modified>
</cp:coreProperties>
</file>