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6C38AF-23C2-4015-8BC5-06DA9316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8F644-EAC5-40A9-A2A9-5D675FC1E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C966769-A864-495E-9E9E-1C5A7770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837"/>
            <a:ext cx="12192000" cy="9144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D0590BA-07A6-499E-BFA0-CF2C200D9D4D}"/>
              </a:ext>
            </a:extLst>
          </p:cNvPr>
          <p:cNvSpPr txBox="1"/>
          <p:nvPr/>
        </p:nvSpPr>
        <p:spPr>
          <a:xfrm>
            <a:off x="1813050" y="4432804"/>
            <a:ext cx="3762560" cy="2185214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Print Bold" panose="02000800000000000000" pitchFamily="2" charset="0"/>
              </a:rPr>
              <a:t>Group M8</a:t>
            </a:r>
          </a:p>
          <a:p>
            <a:pPr algn="ctr"/>
            <a:r>
              <a:rPr lang="en-GB" sz="3600" b="1" dirty="0">
                <a:solidFill>
                  <a:schemeClr val="bg1"/>
                </a:solidFill>
                <a:latin typeface="Segoe Print Bold" panose="02000800000000000000" pitchFamily="2" charset="0"/>
              </a:rPr>
              <a:t>Presents</a:t>
            </a:r>
          </a:p>
          <a:p>
            <a:pPr algn="ctr"/>
            <a:endParaRPr lang="en-GB" sz="1600" b="1" dirty="0">
              <a:solidFill>
                <a:schemeClr val="bg1"/>
              </a:solidFill>
              <a:latin typeface="Segoe Print Bold" panose="02000800000000000000" pitchFamily="2" charset="0"/>
            </a:endParaRPr>
          </a:p>
          <a:p>
            <a:pPr algn="ctr"/>
            <a:r>
              <a:rPr lang="en-GB" sz="4800" b="1" dirty="0" err="1">
                <a:solidFill>
                  <a:schemeClr val="bg1"/>
                </a:solidFill>
                <a:latin typeface="Segoe Print Bold" panose="02000800000000000000" pitchFamily="2" charset="0"/>
              </a:rPr>
              <a:t>ShakeMate</a:t>
            </a:r>
            <a:endParaRPr lang="en-GB" sz="3600" b="1" dirty="0">
              <a:solidFill>
                <a:schemeClr val="bg1"/>
              </a:solidFill>
              <a:latin typeface="Segoe Print Bold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0EB2D-5FF2-4E7D-B9D8-D9649700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8" y="1102935"/>
            <a:ext cx="9144000" cy="3440785"/>
          </a:xfrm>
        </p:spPr>
        <p:txBody>
          <a:bodyPr>
            <a:noAutofit/>
          </a:bodyPr>
          <a:lstStyle/>
          <a:p>
            <a:r>
              <a:rPr lang="en-GB" sz="3600" dirty="0"/>
              <a:t>„Every time I’m on a networking event </a:t>
            </a:r>
            <a:br>
              <a:rPr lang="en-GB" sz="3600" dirty="0"/>
            </a:br>
            <a:r>
              <a:rPr lang="en-GB" sz="3600" dirty="0"/>
              <a:t>I meet so may interesting people, </a:t>
            </a:r>
            <a:br>
              <a:rPr lang="en-GB" sz="3600" dirty="0"/>
            </a:br>
            <a:r>
              <a:rPr lang="en-GB" sz="3600" dirty="0"/>
              <a:t>but most of the time I’m not able to contact them afterwards as I can’t remember their full names”</a:t>
            </a:r>
            <a:br>
              <a:rPr lang="en-GB" sz="3600" dirty="0">
                <a:solidFill>
                  <a:srgbClr val="FF0000"/>
                </a:solidFill>
              </a:rPr>
            </a:br>
            <a:r>
              <a:rPr lang="en-GB" sz="3600" dirty="0">
                <a:solidFill>
                  <a:srgbClr val="FF0000"/>
                </a:solidFill>
              </a:rPr>
              <a:t>IF SB CAN MAKE IT BETTER PLEASE DO!!</a:t>
            </a:r>
            <a:r>
              <a:rPr lang="en-GB" sz="3600" dirty="0"/>
              <a:t>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62FE321-7D44-41C3-9674-DFA551D8F05E}"/>
              </a:ext>
            </a:extLst>
          </p:cNvPr>
          <p:cNvSpPr txBox="1"/>
          <p:nvPr/>
        </p:nvSpPr>
        <p:spPr>
          <a:xfrm flipH="1">
            <a:off x="7845365" y="4666269"/>
            <a:ext cx="255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i="1" dirty="0"/>
              <a:t>Sally</a:t>
            </a:r>
            <a:br>
              <a:rPr lang="en-GB" sz="2000" i="1" dirty="0"/>
            </a:br>
            <a:r>
              <a:rPr lang="en-GB" sz="2000" i="1" dirty="0"/>
              <a:t>Technology Analyst </a:t>
            </a:r>
          </a:p>
        </p:txBody>
      </p:sp>
    </p:spTree>
    <p:extLst>
      <p:ext uri="{BB962C8B-B14F-4D97-AF65-F5344CB8AC3E}">
        <p14:creationId xmlns:p14="http://schemas.microsoft.com/office/powerpoint/2010/main" val="374988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D575D1-5920-40EA-BDF3-3FAC9649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8986"/>
            <a:ext cx="9601200" cy="1332714"/>
          </a:xfrm>
        </p:spPr>
        <p:txBody>
          <a:bodyPr/>
          <a:lstStyle/>
          <a:p>
            <a:pPr algn="ctr"/>
            <a:r>
              <a:rPr lang="en-GB" dirty="0"/>
              <a:t>Solution is simple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DCC4982-82F3-4D6B-A396-04AFE4AB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25" y="2171700"/>
            <a:ext cx="3606349" cy="3479365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9316860-48AD-450F-9C7E-7FC57643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762F5-1BE4-41FA-A2F4-C8832FF4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SCREENSHOTS/SCREENCAPTURE one slide per page?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BC1A4A-152A-4F1D-9567-18A23890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7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0BCF16-698D-4F96-9D25-B9B48525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Security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B5BC58-43AF-4AE3-B752-7DCBF648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data is very important for us</a:t>
            </a:r>
            <a:r>
              <a:rPr lang="pl-PL" dirty="0"/>
              <a:t>, </a:t>
            </a:r>
            <a:r>
              <a:rPr lang="en-GB" dirty="0"/>
              <a:t>this is why </a:t>
            </a:r>
            <a:r>
              <a:rPr lang="en-GB" dirty="0" err="1"/>
              <a:t>ShakeMate</a:t>
            </a:r>
            <a:r>
              <a:rPr lang="en-GB" dirty="0"/>
              <a:t> is </a:t>
            </a:r>
            <a:r>
              <a:rPr lang="pl-PL" dirty="0"/>
              <a:t>a </a:t>
            </a:r>
            <a:r>
              <a:rPr lang="en-GB" dirty="0"/>
              <a:t>safe and secure platform. 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NEEEEED IMPROVMENT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45B038B-F53D-45C3-BEF4-0D05A193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33" y="3129372"/>
            <a:ext cx="3881120" cy="388112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DE16EFB-3BE9-4A43-A0F7-C555B62C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85" y="4671593"/>
            <a:ext cx="1752375" cy="1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49A600-12FB-43FD-986E-8B55F3E4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2" y="3970108"/>
            <a:ext cx="6658466" cy="1325563"/>
          </a:xfrm>
        </p:spPr>
        <p:txBody>
          <a:bodyPr>
            <a:normAutofit/>
          </a:bodyPr>
          <a:lstStyle/>
          <a:p>
            <a:r>
              <a:rPr lang="en-GB" sz="3800" dirty="0"/>
              <a:t>… and see you at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EFB1D71-8FAF-4EA9-A3B3-D3E6ACC34D3B}"/>
              </a:ext>
            </a:extLst>
          </p:cNvPr>
          <p:cNvSpPr txBox="1"/>
          <p:nvPr/>
        </p:nvSpPr>
        <p:spPr>
          <a:xfrm flipH="1">
            <a:off x="-96468" y="122548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+mj-lt"/>
              </a:rPr>
              <a:t>Thank you for listening …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D5CCAC-B7B6-4F63-96C7-0B3ADE99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3F63A70-5738-4759-BDC8-B0EFEC09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15" y="3292047"/>
            <a:ext cx="2076749" cy="20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44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52</TotalTime>
  <Words>56</Words>
  <Application>Microsoft Office PowerPoint</Application>
  <PresentationFormat>Panoramiczny</PresentationFormat>
  <Paragraphs>14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Franklin Gothic Book</vt:lpstr>
      <vt:lpstr>Segoe Print Bold</vt:lpstr>
      <vt:lpstr>Crop</vt:lpstr>
      <vt:lpstr>Prezentacja programu PowerPoint</vt:lpstr>
      <vt:lpstr>„Every time I’m on a networking event  I meet so may interesting people,  but most of the time I’m not able to contact them afterwards as I can’t remember their full names” IF SB CAN MAKE IT BETTER PLEASE DO!! </vt:lpstr>
      <vt:lpstr>Solution is simple</vt:lpstr>
      <vt:lpstr>SCREENSHOTS/SCREENCAPTURE one slide per page?</vt:lpstr>
      <vt:lpstr>Security</vt:lpstr>
      <vt:lpstr>… and see you 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Ksenia Zatwarnicka</dc:creator>
  <cp:lastModifiedBy>Ksenia Zatwarnicka</cp:lastModifiedBy>
  <cp:revision>9</cp:revision>
  <dcterms:created xsi:type="dcterms:W3CDTF">2018-06-28T10:52:50Z</dcterms:created>
  <dcterms:modified xsi:type="dcterms:W3CDTF">2018-06-28T11:45:16Z</dcterms:modified>
</cp:coreProperties>
</file>