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6C38AF-23C2-4015-8BC5-06DA9316D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1C8F644-EAC5-40A9-A2A9-5D675FC1E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C966769-A864-495E-9E9E-1C5A77709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55837"/>
            <a:ext cx="12192000" cy="9144000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BD0590BA-07A6-499E-BFA0-CF2C200D9D4D}"/>
              </a:ext>
            </a:extLst>
          </p:cNvPr>
          <p:cNvSpPr txBox="1"/>
          <p:nvPr/>
        </p:nvSpPr>
        <p:spPr>
          <a:xfrm>
            <a:off x="1813050" y="4432804"/>
            <a:ext cx="3762560" cy="2185214"/>
          </a:xfrm>
          <a:prstGeom prst="rect">
            <a:avLst/>
          </a:prstGeom>
          <a:noFill/>
          <a:effectLst>
            <a:softEdge rad="889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Segoe Print Bold" panose="02000800000000000000" pitchFamily="2" charset="0"/>
              </a:rPr>
              <a:t>Group M8</a:t>
            </a:r>
          </a:p>
          <a:p>
            <a:pPr algn="ctr"/>
            <a:r>
              <a:rPr lang="en-GB" sz="3600" b="1" dirty="0">
                <a:solidFill>
                  <a:schemeClr val="bg1"/>
                </a:solidFill>
                <a:latin typeface="Segoe Print Bold" panose="02000800000000000000" pitchFamily="2" charset="0"/>
              </a:rPr>
              <a:t>Presents</a:t>
            </a:r>
          </a:p>
          <a:p>
            <a:pPr algn="ctr"/>
            <a:endParaRPr lang="en-GB" sz="1600" b="1" dirty="0">
              <a:solidFill>
                <a:schemeClr val="bg1"/>
              </a:solidFill>
              <a:latin typeface="Segoe Print Bold" panose="02000800000000000000" pitchFamily="2" charset="0"/>
            </a:endParaRPr>
          </a:p>
          <a:p>
            <a:pPr algn="ctr"/>
            <a:r>
              <a:rPr lang="en-GB" sz="4800" b="1" dirty="0" err="1">
                <a:solidFill>
                  <a:schemeClr val="bg1"/>
                </a:solidFill>
                <a:latin typeface="Segoe Print Bold" panose="02000800000000000000" pitchFamily="2" charset="0"/>
              </a:rPr>
              <a:t>ShakeMate</a:t>
            </a:r>
            <a:endParaRPr lang="en-GB" sz="3600" b="1" dirty="0">
              <a:solidFill>
                <a:schemeClr val="bg1"/>
              </a:solidFill>
              <a:latin typeface="Segoe Print Bold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16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70EB2D-5FF2-4E7D-B9D8-D96497004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278" y="1102935"/>
            <a:ext cx="9144000" cy="3440785"/>
          </a:xfrm>
        </p:spPr>
        <p:txBody>
          <a:bodyPr>
            <a:noAutofit/>
          </a:bodyPr>
          <a:lstStyle/>
          <a:p>
            <a:r>
              <a:rPr lang="en-GB" sz="3600" dirty="0"/>
              <a:t>„Every time I’m on a networking event </a:t>
            </a:r>
            <a:br>
              <a:rPr lang="en-GB" sz="3600" dirty="0"/>
            </a:br>
            <a:r>
              <a:rPr lang="en-GB" sz="3600" dirty="0"/>
              <a:t>I meet so may interesting people, </a:t>
            </a:r>
            <a:br>
              <a:rPr lang="en-GB" sz="3600" dirty="0"/>
            </a:br>
            <a:r>
              <a:rPr lang="en-GB" sz="3600" dirty="0"/>
              <a:t>but most of the time I’m not able to contact them afterwards as I can’t remember their full names” 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62FE321-7D44-41C3-9674-DFA551D8F05E}"/>
              </a:ext>
            </a:extLst>
          </p:cNvPr>
          <p:cNvSpPr txBox="1"/>
          <p:nvPr/>
        </p:nvSpPr>
        <p:spPr>
          <a:xfrm flipH="1">
            <a:off x="7845365" y="4666269"/>
            <a:ext cx="2552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i="1" dirty="0"/>
              <a:t>Sally</a:t>
            </a:r>
            <a:br>
              <a:rPr lang="en-GB" sz="2000" i="1" dirty="0"/>
            </a:br>
            <a:r>
              <a:rPr lang="en-GB" sz="2000" i="1" dirty="0"/>
              <a:t>Technology Analyst </a:t>
            </a:r>
          </a:p>
        </p:txBody>
      </p:sp>
    </p:spTree>
    <p:extLst>
      <p:ext uri="{BB962C8B-B14F-4D97-AF65-F5344CB8AC3E}">
        <p14:creationId xmlns:p14="http://schemas.microsoft.com/office/powerpoint/2010/main" val="374988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D575D1-5920-40EA-BDF3-3FAC9649D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38986"/>
            <a:ext cx="9601200" cy="1332714"/>
          </a:xfrm>
        </p:spPr>
        <p:txBody>
          <a:bodyPr/>
          <a:lstStyle/>
          <a:p>
            <a:pPr algn="ctr"/>
            <a:r>
              <a:rPr lang="en-GB" dirty="0"/>
              <a:t>Solution is simple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FEF9B9B-7A55-4F71-80B7-A6670D845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825" y="2261611"/>
            <a:ext cx="3606349" cy="3479365"/>
          </a:xfrm>
        </p:spPr>
      </p:pic>
    </p:spTree>
    <p:extLst>
      <p:ext uri="{BB962C8B-B14F-4D97-AF65-F5344CB8AC3E}">
        <p14:creationId xmlns:p14="http://schemas.microsoft.com/office/powerpoint/2010/main" val="1846649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49A600-12FB-43FD-986E-8B55F3E46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2" y="3970108"/>
            <a:ext cx="6658466" cy="1325563"/>
          </a:xfrm>
        </p:spPr>
        <p:txBody>
          <a:bodyPr>
            <a:normAutofit/>
          </a:bodyPr>
          <a:lstStyle/>
          <a:p>
            <a:r>
              <a:rPr lang="en-GB" sz="3800" dirty="0"/>
              <a:t>… and see you at 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EFB1D71-8FAF-4EA9-A3B3-D3E6ACC34D3B}"/>
              </a:ext>
            </a:extLst>
          </p:cNvPr>
          <p:cNvSpPr txBox="1"/>
          <p:nvPr/>
        </p:nvSpPr>
        <p:spPr>
          <a:xfrm flipH="1">
            <a:off x="-65988" y="122548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latin typeface="+mj-lt"/>
              </a:rPr>
              <a:t>Thank you for listening …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4E112C8-CBC3-4E3C-B2B5-659FC2BBA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814" y="3242549"/>
            <a:ext cx="2260374" cy="2180783"/>
          </a:xfrm>
        </p:spPr>
      </p:pic>
    </p:spTree>
    <p:extLst>
      <p:ext uri="{BB962C8B-B14F-4D97-AF65-F5344CB8AC3E}">
        <p14:creationId xmlns:p14="http://schemas.microsoft.com/office/powerpoint/2010/main" val="2283664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0BCF16-698D-4F96-9D25-B9B485255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Security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4B5BC58-43AF-4AE3-B752-7DCBF648F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21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9258B8-3514-4EFD-8FB5-283AC328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62D48B-229B-4AA6-BC69-A601B40B9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Security </a:t>
            </a:r>
          </a:p>
          <a:p>
            <a:r>
              <a:rPr lang="en-GB" dirty="0"/>
              <a:t>Icons</a:t>
            </a:r>
          </a:p>
          <a:p>
            <a:r>
              <a:rPr lang="en-GB" dirty="0" err="1"/>
              <a:t>Moc</a:t>
            </a:r>
            <a:r>
              <a:rPr lang="en-GB" dirty="0"/>
              <a:t> profiles</a:t>
            </a:r>
          </a:p>
          <a:p>
            <a:r>
              <a:rPr lang="en-GB" dirty="0"/>
              <a:t>Presentations, intro screenshots, screen capture?, conclusion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6957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TM10001105[[fn=Przycinanie]]</Template>
  <TotalTime>4</TotalTime>
  <Words>40</Words>
  <Application>Microsoft Office PowerPoint</Application>
  <PresentationFormat>Panoramiczny</PresentationFormat>
  <Paragraphs>14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9" baseType="lpstr">
      <vt:lpstr>Franklin Gothic Book</vt:lpstr>
      <vt:lpstr>Segoe Print Bold</vt:lpstr>
      <vt:lpstr>Crop</vt:lpstr>
      <vt:lpstr>Prezentacja programu PowerPoint</vt:lpstr>
      <vt:lpstr>„Every time I’m on a networking event  I meet so may interesting people,  but most of the time I’m not able to contact them afterwards as I can’t remember their full names” </vt:lpstr>
      <vt:lpstr>Solution is simple</vt:lpstr>
      <vt:lpstr>… and see you at </vt:lpstr>
      <vt:lpstr>Security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Ksenia Zatwarnicka</dc:creator>
  <cp:lastModifiedBy>Ksenia Zatwarnicka</cp:lastModifiedBy>
  <cp:revision>4</cp:revision>
  <dcterms:created xsi:type="dcterms:W3CDTF">2018-06-28T10:52:50Z</dcterms:created>
  <dcterms:modified xsi:type="dcterms:W3CDTF">2018-06-28T10:57:30Z</dcterms:modified>
</cp:coreProperties>
</file>