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690F-6C4E-4D35-A197-1771DCD0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32A-7C2B-4F82-A285-9DA42261A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B494-000F-4004-93AB-27ED1B47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280A-0836-499F-8A8A-13FFC5F3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A391-245F-47D3-92AF-E65FF5B0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0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B971-4B9F-494B-9E0F-80EB5786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BF09F-92A2-4501-BFB1-EDD9674C5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5530-D93F-4A63-B21B-F41EE1C1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2BAD-7F9B-48A0-81E5-4CE5D377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69B3-840E-40FC-9ED1-69029D9A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6B0A0-BD4A-4F96-9D56-70D3C51D6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6C14E-1383-45F4-A518-CDB3B38A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1130-DF71-4A1D-8748-68FE944C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B517-1AFD-474B-B8E7-C1A7FDDA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2DF6-0373-470A-82CA-EB76D67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1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E56-E43B-47AC-A392-15BD6EA6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36D8-56F7-44DF-B833-08E46001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26D1-8F79-44A7-952F-71C835D2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F841-61BF-4DC0-8348-5E0A017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DDCDA-7ABA-4B14-959F-5A4981BF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9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55BF-95D2-4A9F-AD3F-2FA29372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98A3-FFD3-433E-938E-7D223249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33B8-97EC-4226-9D43-59D66786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70E3-1744-4300-88D9-5625B23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600-4FC6-4F3C-B5CB-6698EF83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3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4C61-B10E-4DB2-882A-432D882F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F856-C127-476B-A534-3C48C7760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B377A-5F4A-4A20-9EA7-837C1E0D7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ECDE-5FFD-4396-A880-4747D1A1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C0BD-A186-48AB-95AA-183CB6F3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1567-684D-47E4-8AB4-2634ED2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5D39-1ABE-4560-A660-602F441B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C5F6C-B8C9-4B38-9D4E-AE2AF586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BE179-1B67-43CB-ACD2-A0159DF1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C6BA0-A7C8-4AEC-911A-B4968622F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9ABF6-D694-412B-A287-B6417B40E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9A577-A7A9-4A99-A5F3-DFDE3FE6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30276-F594-47A2-A6E5-14348602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BB8DA-E835-4FF8-9B28-2DF9AE10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4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A0C-E8D0-4F9F-81B9-A64137C7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73FA1-69C4-47AF-8F17-A123159B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54F4E-D674-4C95-A39C-D1C8B378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0C276-B2A1-4F4D-92A9-84C0B065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3E860-14CF-4D99-A6CB-A919B1E0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B5C02-4A05-4043-B65E-2DCFE10D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C2F71-5FBC-43E9-8DFD-F0BBC7B8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A5ED-BDB1-4860-8886-9C2AB63E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A987-A680-4E0E-BE57-7F3C0837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5F7C7-1EC0-4DDC-846B-2EC1A94D0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B72A-5BC1-4014-AE3F-51422623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7995-B8B7-4382-9A3F-0777851A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B2FC-831E-4A25-AE2D-66A4ABAC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3C54-D23A-49A9-9E7F-4EBF08C7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F7C11-6046-41CA-AD58-E6730CE59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C34C9-1501-4E01-8CFF-150B64CE3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D996C-C912-4C79-99B5-F57EF32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B3A16-E167-4F7D-88AF-85C5F1F4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D02D4-A1B6-4B54-9D6A-8D747291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04966-D69F-4D41-A702-CFB85C5B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ABB8-B866-4B74-B477-9B94D42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0F8F6-5615-4216-BD0A-3AA85A57C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DA46-63C5-4E1F-83C2-0C638281A46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0396-9C89-4FD6-9574-7D591617F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3F63-04C3-4A94-B494-2E1761224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E058-8E8A-4A6C-A9FA-612F1C24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punivers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-sharpcorner.com/article/build-your-ethereum-dapp-on-windows-with-truffle-ganache-and-metamask-beginn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www.trufflesuite.com/ganach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tibin/to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341"/>
            <a:ext cx="7772400" cy="2387600"/>
          </a:xfrm>
        </p:spPr>
        <p:txBody>
          <a:bodyPr/>
          <a:lstStyle/>
          <a:p>
            <a:r>
              <a:rPr lang="en-US" dirty="0" err="1"/>
              <a:t>Dapps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Tibin</a:t>
            </a:r>
            <a:r>
              <a:rPr lang="en-US" sz="1800" dirty="0"/>
              <a:t> Thomas</a:t>
            </a:r>
          </a:p>
          <a:p>
            <a:r>
              <a:rPr lang="en-US" sz="1800" dirty="0" err="1"/>
              <a:t>Asst</a:t>
            </a:r>
            <a:r>
              <a:rPr lang="en-US" sz="1800" dirty="0"/>
              <a:t> Prof.  </a:t>
            </a:r>
          </a:p>
          <a:p>
            <a:r>
              <a:rPr lang="en-US" sz="1800" dirty="0" err="1"/>
              <a:t>Dept</a:t>
            </a:r>
            <a:r>
              <a:rPr lang="en-US" sz="1800" dirty="0"/>
              <a:t> of CSE</a:t>
            </a:r>
          </a:p>
          <a:p>
            <a:r>
              <a:rPr lang="en-US" sz="1800" dirty="0" err="1"/>
              <a:t>Saintgits</a:t>
            </a:r>
            <a:r>
              <a:rPr lang="en-US" sz="1800" dirty="0"/>
              <a:t> College of Engineering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5375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89" y="654080"/>
            <a:ext cx="6798734" cy="1303867"/>
          </a:xfrm>
        </p:spPr>
        <p:txBody>
          <a:bodyPr/>
          <a:lstStyle/>
          <a:p>
            <a:r>
              <a:rPr lang="en-US" dirty="0" err="1"/>
              <a:t>Dapps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632857"/>
            <a:ext cx="8014063" cy="4236237"/>
          </a:xfrm>
        </p:spPr>
        <p:txBody>
          <a:bodyPr/>
          <a:lstStyle/>
          <a:p>
            <a:r>
              <a:rPr lang="en-US" dirty="0"/>
              <a:t>A decentralized application is a computer application that runs on a distributed ledger technologies (DLT) such as the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Blockchain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Dapp.com</a:t>
            </a:r>
          </a:p>
          <a:p>
            <a:endParaRPr lang="en-US" dirty="0"/>
          </a:p>
          <a:p>
            <a:r>
              <a:rPr lang="en-IN" dirty="0">
                <a:hlinkClick r:id="rId2"/>
              </a:rPr>
              <a:t>https://github.com/dappuniversity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1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444" y="331570"/>
            <a:ext cx="5702233" cy="1325563"/>
          </a:xfrm>
        </p:spPr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 to monitor task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30" y="3023488"/>
            <a:ext cx="5952347" cy="31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79" y="30226"/>
            <a:ext cx="8366760" cy="53663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 Ethereum </a:t>
            </a:r>
            <a:r>
              <a:rPr lang="en-US" dirty="0" err="1"/>
              <a:t>Dapp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96" y="6296298"/>
            <a:ext cx="7968343" cy="6838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hlinkClick r:id="rId2"/>
              </a:rPr>
              <a:t>https://www.c-sharpcorner.com/article/build-your-ethereum-dapp-on-windows-with-truffle-ganache-and-metamask-beginne/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Build Your Ethereum DApp On Windows With Truffle, Ganache And Metama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53" y="483326"/>
            <a:ext cx="5695406" cy="58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546" y="390293"/>
            <a:ext cx="7886700" cy="1325563"/>
          </a:xfrm>
        </p:spPr>
        <p:txBody>
          <a:bodyPr/>
          <a:lstStyle/>
          <a:p>
            <a:r>
              <a:rPr lang="en-US" dirty="0" err="1"/>
              <a:t>Prerequsite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Ganache – setup local </a:t>
            </a:r>
            <a:r>
              <a:rPr lang="en-US" dirty="0" err="1"/>
              <a:t>ethereum</a:t>
            </a:r>
            <a:r>
              <a:rPr lang="en-US" dirty="0"/>
              <a:t> network</a:t>
            </a:r>
          </a:p>
          <a:p>
            <a:pPr lvl="1"/>
            <a:r>
              <a:rPr lang="en-US" dirty="0" err="1"/>
              <a:t>Metamask</a:t>
            </a:r>
            <a:r>
              <a:rPr lang="en-US" dirty="0"/>
              <a:t> -  setup web3 interface</a:t>
            </a:r>
          </a:p>
          <a:p>
            <a:pPr lvl="1"/>
            <a:r>
              <a:rPr lang="en-US" dirty="0"/>
              <a:t>Nodejs-  for creating JS applications</a:t>
            </a:r>
          </a:p>
          <a:p>
            <a:pPr lvl="1"/>
            <a:r>
              <a:rPr lang="en-US" dirty="0"/>
              <a:t>Truffle framework- Development environment, Testing,  deploying any </a:t>
            </a:r>
            <a:r>
              <a:rPr lang="en-US" dirty="0" err="1"/>
              <a:t>dapps</a:t>
            </a:r>
            <a:r>
              <a:rPr lang="en-US" dirty="0"/>
              <a:t> on EVM</a:t>
            </a:r>
          </a:p>
          <a:p>
            <a:pPr lvl="2"/>
            <a:r>
              <a:rPr lang="en-IN" dirty="0" err="1"/>
              <a:t>npm</a:t>
            </a:r>
            <a:r>
              <a:rPr lang="en-IN" dirty="0"/>
              <a:t> install -g truffle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17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Ganache-   </a:t>
            </a:r>
            <a:r>
              <a:rPr lang="en-IN" dirty="0">
                <a:hlinkClick r:id="rId2"/>
              </a:rPr>
              <a:t>https://www.trufflesuite.com/ganache</a:t>
            </a:r>
            <a:endParaRPr lang="en-IN" dirty="0"/>
          </a:p>
          <a:p>
            <a:r>
              <a:rPr lang="en-US" dirty="0" err="1"/>
              <a:t>Nodejs</a:t>
            </a:r>
            <a:r>
              <a:rPr lang="en-US" dirty="0"/>
              <a:t> --</a:t>
            </a:r>
            <a:r>
              <a:rPr lang="en-IN" dirty="0">
                <a:hlinkClick r:id="rId3"/>
              </a:rPr>
              <a:t>https://nodejs.org/en/download/</a:t>
            </a:r>
            <a:endParaRPr lang="en-IN" dirty="0"/>
          </a:p>
          <a:p>
            <a:r>
              <a:rPr lang="en-US" dirty="0"/>
              <a:t>Truffle  -  </a:t>
            </a:r>
            <a:r>
              <a:rPr lang="en-US" dirty="0" err="1"/>
              <a:t>npm</a:t>
            </a:r>
            <a:r>
              <a:rPr lang="en-US" dirty="0"/>
              <a:t> install truffle -g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77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https://github.com/thomastibin/todo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71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</TotalTime>
  <Words>141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Dapps</vt:lpstr>
      <vt:lpstr>Dapps</vt:lpstr>
      <vt:lpstr>Todo list</vt:lpstr>
      <vt:lpstr>Architecture of  Ethereum Dapp </vt:lpstr>
      <vt:lpstr>Prerequsite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Dapps</dc:title>
  <dc:creator>NEETHAN</dc:creator>
  <cp:lastModifiedBy>Tibin Thomas</cp:lastModifiedBy>
  <cp:revision>23</cp:revision>
  <dcterms:created xsi:type="dcterms:W3CDTF">2020-06-05T22:04:01Z</dcterms:created>
  <dcterms:modified xsi:type="dcterms:W3CDTF">2021-05-26T00:13:21Z</dcterms:modified>
</cp:coreProperties>
</file>