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z Sokołowski" initials="TS" lastIdx="1" clrIdx="0">
    <p:extLst>
      <p:ext uri="{19B8F6BF-5375-455C-9EA6-DF929625EA0E}">
        <p15:presenceInfo xmlns:p15="http://schemas.microsoft.com/office/powerpoint/2012/main" userId="S::tomsoko@student.agh.edu.pl::0a38048c-2197-4b35-8506-4a422aba4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05E9A9-02A7-4EA6-86B3-998037DD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55FD79-9A7B-49AB-8DED-B2673F8B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50B555-C6E3-4631-B185-CF8DCEEF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BF4832-928C-4138-9FF8-EC06C8A9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912EF-F622-4589-891B-3E8C52D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92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B8BEDA-0E3E-4FCA-9621-0CC4552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AA7ECD3-697E-4453-9718-DFB9D1BD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7B016B-B517-47E2-B913-7F1C6A98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654AF6-B931-4E89-B66B-2F718A1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3A9948-78A1-4BA2-A89A-7709E926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165368B-C9E7-45CC-AF51-8C19066A7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57399E6-679B-405E-9CD7-ACD8A0A6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BC4A84-9BE9-466E-A72D-8971A29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65BE93-EA68-4DBD-9095-769A50E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EC10F3-0357-4E3E-836E-023E9C4A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3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113F15-D445-44E6-8C51-0E416482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F532B6-DCA5-4DEF-B030-70FA5E1F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DA41E0-9E70-4985-8B71-E2FEEFC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EADEA1-506E-4EB0-826A-1BA24111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B75F11-35AA-451B-ACCE-965B59F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6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317A65-40BF-46C5-9AF3-5643F499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7059BD-A019-42BB-9370-86D86905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6C968-970A-48E8-9E50-FD4AA786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95697D-7FA1-4591-84B4-3420D4BC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032621-1C2B-4C55-A7E9-6F9C2E3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24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4D575-8F80-47C8-B92B-66EEC3E4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60B768-72D8-4941-8A75-12EAB7776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C498B5-A020-44AB-8750-F48826B59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398D82-51A4-47C4-938D-32AAFA1A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867FB2-5B2D-4531-8D43-E322EA14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55E2DC-3FE8-4CCC-A177-96EB0E98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7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F9A87-6473-4C99-997C-84CDB54D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DB8946-1B96-4EFD-AAB1-482D1956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69C0E6-6BB2-43D1-B116-646A7B95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8CC1679-71B9-4EFD-B523-9A1006A8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BC5B05-A78D-47EC-A95F-274C7AA91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AEA07A2-05D9-41A1-8EA9-EC5D52E5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DC78FA1-EB65-422F-B629-AFE17C70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01624C9-CFC9-432F-847C-A3B7B2D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68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E8B852-973F-49AF-982D-2B1EC9C9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9E3942-7634-4873-9B6C-2224F1CA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32E8580-A18C-4974-A3F3-357869EB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9C3D04-5B38-4A33-AE10-FECE5C2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8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042D4D-BDB8-4F1A-8878-40FAE32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AD7C9CF-E0BD-4EF1-BD79-B5FC9F6E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2EB855-9ED8-47C0-8C14-3CF56863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7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EE22F5-0411-4D2D-A3ED-6FC7AFBB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99BDAA-8EAC-40E1-88CD-E016C3D7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CAA957-1521-41C7-A86E-1D73C8D5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4A444C-96BB-4205-BD84-33A645E4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842CE7-DA5C-4FC8-A94F-B6410C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0ACF65-B653-4EE4-9B87-C7745CC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2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7266D6-D5A6-4324-8F60-F9C1DD86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6261716-C178-44DC-B138-3C4BE93C2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7F58CD-B78F-456B-A4A4-D802115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2B02D6-6F65-46D7-B5E4-618B2B7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502031-E043-487F-9DAC-AB65668A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FFB226-6FB2-45C9-AA18-D1F09A1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0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C065F56-80E5-404C-9415-35ABA14D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4B8F87-1BAB-428B-BF86-F0FF5030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9B3657-7D89-4619-9201-B14F96B24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1AEA-0030-4EB9-9C02-3CE3434DFABD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183E59-1C8F-4520-9A59-C341D2CE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5CC54D-A455-4FBD-BB2B-C503444B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3C2A-B534-428D-BD71-0847CC430E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9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2B5683-BF78-4D64-ADC9-B6CDBE6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Układ realizujący synchronizację czasową sygnału wejściowego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0D46626-FFAE-4E72-B31F-E8FD3E65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80" y="1783080"/>
            <a:ext cx="7498080" cy="47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8F960-BA2E-429C-91A9-808BCA0C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2215"/>
          </a:xfrm>
        </p:spPr>
        <p:txBody>
          <a:bodyPr/>
          <a:lstStyle/>
          <a:p>
            <a:r>
              <a:rPr lang="pl-PL" b="1" dirty="0">
                <a:latin typeface="+mn-lt"/>
              </a:rPr>
              <a:t>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F3BD28-B658-4C89-8286-2CB442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55"/>
            <a:ext cx="10515600" cy="4351338"/>
          </a:xfrm>
        </p:spPr>
        <p:txBody>
          <a:bodyPr>
            <a:normAutofit/>
          </a:bodyPr>
          <a:lstStyle/>
          <a:p>
            <a:r>
              <a:rPr lang="pl-PL" sz="3200" dirty="0"/>
              <a:t>zadaniem układu jest wybór odpowiedniego miejsca próbkowania sygnału, tak aby możliwa była detekcja przesyłanych w sygnale symboli</a:t>
            </a:r>
          </a:p>
          <a:p>
            <a:r>
              <a:rPr lang="pl-PL" sz="3200" dirty="0"/>
              <a:t>sygnał wejściowy poddawany jest interpolacji, aby umożliwić bardziej precyzyjnie określenie położenia miejsca optymalnego próbkowania</a:t>
            </a:r>
          </a:p>
          <a:p>
            <a:r>
              <a:rPr lang="pl-PL" sz="3200" dirty="0"/>
              <a:t>zespół filtrów dopasowujących ma zadanie znaleźć optymalne miejsce próbkowania przez określenie maksimum lokalnego funkcji autokorelacji</a:t>
            </a:r>
          </a:p>
        </p:txBody>
      </p:sp>
    </p:spTree>
    <p:extLst>
      <p:ext uri="{BB962C8B-B14F-4D97-AF65-F5344CB8AC3E}">
        <p14:creationId xmlns:p14="http://schemas.microsoft.com/office/powerpoint/2010/main" val="37496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247300-1393-4CBA-8FFF-66B4EE3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07"/>
            <a:ext cx="5391150" cy="3193068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+mn-lt"/>
              </a:rPr>
              <a:t>Jak rozumiem w celu dokonania filtracji polifazowej potrzebna jest dekompozycja filtru, tak jak jest to przedstawione na zdjęciu obok.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F9BF8-A79C-4F1D-A65C-C13A3F40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9176"/>
            <a:ext cx="10515600" cy="2335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4400" b="1" dirty="0">
                <a:latin typeface="+mn-lt"/>
              </a:rPr>
              <a:t>PYTANIE 1:</a:t>
            </a:r>
            <a:br>
              <a:rPr lang="pl-PL" dirty="0">
                <a:latin typeface="+mn-lt"/>
              </a:rPr>
            </a:br>
            <a:r>
              <a:rPr lang="pl-PL" sz="2800" dirty="0">
                <a:latin typeface="+mn-lt"/>
              </a:rPr>
              <a:t>Czy składowe polifazowe filtru dopasowującego mają również służyć do opóźnia sygnału  wejściowego o właściwą dla każdego z tych składowych liczbę próbek (co może sugerować zapis zaznaczony zieloną kropką), a w dalszej kolejności do </a:t>
            </a:r>
            <a:r>
              <a:rPr lang="pl-PL" dirty="0"/>
              <a:t>filtrowania z udziałem odpowiedzi impulsowej całego filtra dopasowującego</a:t>
            </a:r>
            <a:r>
              <a:rPr lang="pl-PL" sz="2800" dirty="0">
                <a:latin typeface="+mn-lt"/>
              </a:rPr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6EC07A0-D0FD-4192-941B-B10D5AB1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9200" y="85191"/>
            <a:ext cx="5245100" cy="42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CCDAF-F576-4BC9-ADF1-90431A58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93975"/>
          </a:xfrm>
        </p:spPr>
        <p:txBody>
          <a:bodyPr>
            <a:noAutofit/>
          </a:bodyPr>
          <a:lstStyle/>
          <a:p>
            <a:r>
              <a:rPr lang="pl-PL" sz="3200" dirty="0">
                <a:latin typeface="+mn-lt"/>
              </a:rPr>
              <a:t>Założeniem układu jest interpolacja danych na wejściu, której zadaniem jest zwiększenie rozdzielczości sygnału (jego częstotliwości próbkowania) do wyboru optymalnego momentu próbkowania sygnału przez filtr dopasowujący.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12CD99-99AA-4D31-B5B0-02CC2ECAE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59"/>
            <a:ext cx="9728200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b="1" dirty="0"/>
              <a:t>PYTANIE 2:</a:t>
            </a:r>
          </a:p>
          <a:p>
            <a:pPr marL="0" indent="0">
              <a:buNone/>
            </a:pPr>
            <a:r>
              <a:rPr lang="pl-PL" sz="3200" dirty="0"/>
              <a:t>Czy zatem dekompozycja polifazowa filtra pozwala na zwiększenie częstotliwości próbkowania sygnału w ramach jednej składowej polifazowej filtra?</a:t>
            </a:r>
          </a:p>
        </p:txBody>
      </p:sp>
    </p:spTree>
    <p:extLst>
      <p:ext uri="{BB962C8B-B14F-4D97-AF65-F5344CB8AC3E}">
        <p14:creationId xmlns:p14="http://schemas.microsoft.com/office/powerpoint/2010/main" val="173020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084E0-C8EC-4407-879B-7B1F6FF9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018791"/>
            <a:ext cx="10515600" cy="2794000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PYTANIE 3:</a:t>
            </a:r>
            <a:br>
              <a:rPr lang="pl-PL" dirty="0">
                <a:latin typeface="+mn-lt"/>
              </a:rPr>
            </a:br>
            <a:r>
              <a:rPr lang="pl-PL" sz="3200" dirty="0">
                <a:latin typeface="+mn-lt"/>
              </a:rPr>
              <a:t>Czy należy rozumieć, że składowe polifazowe  filtra dopasowującego (czyli również filtry) razem mogą tworzyć wymagany bank filtrów?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B134524-ABC2-480F-98ED-0D026479D856}"/>
              </a:ext>
            </a:extLst>
          </p:cNvPr>
          <p:cNvSpPr txBox="1"/>
          <p:nvPr/>
        </p:nvSpPr>
        <p:spPr>
          <a:xfrm>
            <a:off x="622300" y="711577"/>
            <a:ext cx="1012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Bank filtrów z definicji jest zbudowany z filtrów, które analizują wybrane pasmo sygnału wejściowego, nie jestem pewien czy składowe polifazowe filtru dopasowującego pełnią tutaj tą samą rolę.</a:t>
            </a:r>
          </a:p>
        </p:txBody>
      </p:sp>
    </p:spTree>
    <p:extLst>
      <p:ext uri="{BB962C8B-B14F-4D97-AF65-F5344CB8AC3E}">
        <p14:creationId xmlns:p14="http://schemas.microsoft.com/office/powerpoint/2010/main" val="3308583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230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Układ realizujący synchronizację czasową sygnału wejściowego</vt:lpstr>
      <vt:lpstr>Założenia:</vt:lpstr>
      <vt:lpstr>Jak rozumiem w celu dokonania filtracji polifazowej potrzebna jest dekompozycja filtru, tak jak jest to przedstawione na zdjęciu obok.</vt:lpstr>
      <vt:lpstr>Założeniem układu jest interpolacja danych na wejściu, której zadaniem jest zwiększenie rozdzielczości sygnału (jego częstotliwości próbkowania) do wyboru optymalnego momentu próbkowania sygnału przez filtr dopasowujący.</vt:lpstr>
      <vt:lpstr>PYTANIE 3: Czy należy rozumieć, że składowe polifazowe  filtra dopasowującego (czyli również filtry) razem mogą tworzyć wymagany bank filtrów?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Polifazowa synchronizacja czasowa</dc:title>
  <dc:creator>Tomasz Sokołowski</dc:creator>
  <cp:lastModifiedBy>Tomasz Sokołowski</cp:lastModifiedBy>
  <cp:revision>2</cp:revision>
  <dcterms:created xsi:type="dcterms:W3CDTF">2021-10-21T18:54:45Z</dcterms:created>
  <dcterms:modified xsi:type="dcterms:W3CDTF">2021-10-21T20:34:48Z</dcterms:modified>
</cp:coreProperties>
</file>