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76" y="6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Company Executive</a:t>
            </a:r>
            <a:r>
              <a:rPr lang="en-AU" sz="2000" dirty="0"/>
              <a:t> – A company executive is a high ranking employee in the company who needs to be able to do reporting based on sales, customer and car data.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Sales Assistant </a:t>
            </a:r>
            <a:r>
              <a:rPr lang="en-AU" sz="2000" dirty="0"/>
              <a:t>– A sales assistant is an employee who works in the store and rents cars out to the customers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u="sng" dirty="0"/>
              <a:t>S</a:t>
            </a:r>
            <a:r>
              <a:rPr lang="en-AU" sz="2000" u="sng" dirty="0" err="1"/>
              <a:t>ystem</a:t>
            </a:r>
            <a:r>
              <a:rPr lang="en-AU" sz="2000" u="sng" dirty="0"/>
              <a:t> Administrator</a:t>
            </a:r>
            <a:r>
              <a:rPr lang="en-AU" sz="2000" dirty="0"/>
              <a:t> – A system administrator is an employee who maintains the system and has full access to all data within the system.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u="sng" dirty="0"/>
              <a:t>Fleet Manager</a:t>
            </a:r>
            <a:r>
              <a:rPr lang="en-US" sz="2000" dirty="0"/>
              <a:t> – A fleet manager is a high ranking employee who is responsible for maintaining all the cars whose details are stored in the system.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u="sng" dirty="0"/>
              <a:t>User</a:t>
            </a:r>
            <a:r>
              <a:rPr lang="en-US" sz="2000" dirty="0"/>
              <a:t> – A user is anybody who is interfacing with the system.</a:t>
            </a:r>
            <a:endParaRPr lang="en-AU" sz="2000" u="sng" dirty="0"/>
          </a:p>
          <a:p>
            <a:pPr marL="0" indent="0">
              <a:spcBef>
                <a:spcPts val="900"/>
              </a:spcBef>
              <a:buNone/>
            </a:pPr>
            <a:endParaRPr lang="en-US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r>
              <a:rPr lang="en-AU" sz="2000" b="1" dirty="0"/>
              <a:t>User friendly form </a:t>
            </a:r>
            <a:r>
              <a:rPr lang="en-AU" sz="2000" dirty="0"/>
              <a:t>is defined as a step by step process which is easy to understand and follow for a user whom has a basic level of computer usage ability.</a:t>
            </a:r>
          </a:p>
          <a:p>
            <a:r>
              <a:rPr lang="en-AU" sz="2000" dirty="0"/>
              <a:t>A </a:t>
            </a:r>
            <a:r>
              <a:rPr lang="en-AU" sz="2000" b="1" dirty="0"/>
              <a:t>Sale </a:t>
            </a:r>
            <a:r>
              <a:rPr lang="en-AU" sz="2000" dirty="0"/>
              <a:t>is considered to be the completed transaction of a vehicle being picked up then, after inspection, returned.</a:t>
            </a:r>
          </a:p>
          <a:p>
            <a:pPr marL="179388" indent="-179388"/>
            <a:endParaRPr lang="en-AU" sz="2000" dirty="0"/>
          </a:p>
          <a:p>
            <a:pPr marL="179388" indent="-179388"/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60215" y="191835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 &amp; Definitions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B7967-7C9A-46B5-BF61-73E199308341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B1326-72CE-4B06-970D-10E960A4051D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Contact Form on Splash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45DC5-0D6C-4BB1-9AE4-4CF62E024200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User I want to be able to be able to contact CRC through a contact form so Staff can provide them better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1D83C-2BDF-46F7-8BF2-83E39E5FFEFB}"/>
              </a:ext>
            </a:extLst>
          </p:cNvPr>
          <p:cNvSpPr/>
          <p:nvPr/>
        </p:nvSpPr>
        <p:spPr>
          <a:xfrm>
            <a:off x="58424" y="3335529"/>
            <a:ext cx="9828000" cy="213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be </a:t>
            </a:r>
            <a:r>
              <a:rPr lang="en-AU" sz="2000" b="1" dirty="0">
                <a:solidFill>
                  <a:schemeClr val="tx1"/>
                </a:solidFill>
              </a:rPr>
              <a:t>User friendly</a:t>
            </a:r>
            <a:r>
              <a:rPr lang="en-AU" sz="2000" dirty="0">
                <a:solidFill>
                  <a:schemeClr val="tx1"/>
                </a:solidFill>
              </a:rPr>
              <a:t> web interface on the home page</a:t>
            </a:r>
            <a:endParaRPr lang="en-AU" sz="2000" b="1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must be able to chose method on contact. (Email or Phone)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Available without logging in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04F1C-F2BF-4ED9-9F2A-632462CCC135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2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6D02-E8FB-4054-8230-F3A69C0DF854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D580-B5C7-470D-82C0-DA0783F56133}"/>
              </a:ext>
            </a:extLst>
          </p:cNvPr>
          <p:cNvSpPr/>
          <p:nvPr/>
        </p:nvSpPr>
        <p:spPr>
          <a:xfrm>
            <a:off x="19577" y="5715000"/>
            <a:ext cx="9828000" cy="10335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8090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B7967-7C9A-46B5-BF61-73E199308341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#31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B1326-72CE-4B06-970D-10E960A4051D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Location maps on Splash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45DC5-0D6C-4BB1-9AE4-4CF62E024200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User I want to be able to be able to find CRC </a:t>
            </a:r>
            <a:r>
              <a:rPr lang="en-AU" sz="2400" dirty="0" err="1">
                <a:solidFill>
                  <a:schemeClr val="tx1"/>
                </a:solidFill>
              </a:rPr>
              <a:t>branchs</a:t>
            </a:r>
            <a:r>
              <a:rPr lang="en-AU" sz="2400" dirty="0">
                <a:solidFill>
                  <a:schemeClr val="tx1"/>
                </a:solidFill>
              </a:rPr>
              <a:t> through a interactive map form so customer can find their closest CRC branch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1D83C-2BDF-46F7-8BF2-83E39E5FFEFB}"/>
              </a:ext>
            </a:extLst>
          </p:cNvPr>
          <p:cNvSpPr/>
          <p:nvPr/>
        </p:nvSpPr>
        <p:spPr>
          <a:xfrm>
            <a:off x="58424" y="3335529"/>
            <a:ext cx="9828000" cy="213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be </a:t>
            </a:r>
            <a:r>
              <a:rPr lang="en-AU" sz="2000" b="1" dirty="0">
                <a:solidFill>
                  <a:schemeClr val="tx1"/>
                </a:solidFill>
              </a:rPr>
              <a:t>User friendly</a:t>
            </a:r>
            <a:r>
              <a:rPr lang="en-AU" sz="2000" dirty="0">
                <a:solidFill>
                  <a:schemeClr val="tx1"/>
                </a:solidFill>
              </a:rPr>
              <a:t> web interface on the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Map must present all locations with pins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must be able to select a pin on a map and receive branch details(address, open times).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Available without logging in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04F1C-F2BF-4ED9-9F2A-632462CCC135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4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6D02-E8FB-4054-8230-F3A69C0DF854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D580-B5C7-470D-82C0-DA0783F56133}"/>
              </a:ext>
            </a:extLst>
          </p:cNvPr>
          <p:cNvSpPr/>
          <p:nvPr/>
        </p:nvSpPr>
        <p:spPr>
          <a:xfrm>
            <a:off x="19577" y="5715000"/>
            <a:ext cx="9828000" cy="10335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5141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B7967-7C9A-46B5-BF61-73E199308341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B1326-72CE-4B06-970D-10E960A4051D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Show Images of Car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45DC5-0D6C-4BB1-9AE4-4CF62E024200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User I want to be able to be able to see visual images of any car being referred to so that users have a visual reference of CRCs vehicles.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1D83C-2BDF-46F7-8BF2-83E39E5FFEFB}"/>
              </a:ext>
            </a:extLst>
          </p:cNvPr>
          <p:cNvSpPr/>
          <p:nvPr/>
        </p:nvSpPr>
        <p:spPr>
          <a:xfrm>
            <a:off x="58424" y="3335529"/>
            <a:ext cx="9828000" cy="213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Available throughout 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Vehicle images must accurately represent the vehicle being described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04F1C-F2BF-4ED9-9F2A-632462CCC135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4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6D02-E8FB-4054-8230-F3A69C0DF854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D580-B5C7-470D-82C0-DA0783F56133}"/>
              </a:ext>
            </a:extLst>
          </p:cNvPr>
          <p:cNvSpPr/>
          <p:nvPr/>
        </p:nvSpPr>
        <p:spPr>
          <a:xfrm>
            <a:off x="19577" y="5715000"/>
            <a:ext cx="9828000" cy="10335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63161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B7967-7C9A-46B5-BF61-73E199308341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#33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B1326-72CE-4B06-970D-10E960A4051D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Show Images of Vehicles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45DC5-0D6C-4BB1-9AE4-4CF62E024200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User I want to be able to be able to have a price guide of any car being referred to so that users may have a price reference of CRCs vehicles.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1D83C-2BDF-46F7-8BF2-83E39E5FFEFB}"/>
              </a:ext>
            </a:extLst>
          </p:cNvPr>
          <p:cNvSpPr/>
          <p:nvPr/>
        </p:nvSpPr>
        <p:spPr>
          <a:xfrm>
            <a:off x="58424" y="3335529"/>
            <a:ext cx="9828000" cy="213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Available throughout 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Vehicle prices must accurately represent the vehicle being described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Prices must be represented in a daily rate form in whole dollars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04F1C-F2BF-4ED9-9F2A-632462CCC135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8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6D02-E8FB-4054-8230-F3A69C0DF854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D580-B5C7-470D-82C0-DA0783F56133}"/>
              </a:ext>
            </a:extLst>
          </p:cNvPr>
          <p:cNvSpPr/>
          <p:nvPr/>
        </p:nvSpPr>
        <p:spPr>
          <a:xfrm>
            <a:off x="19577" y="5715000"/>
            <a:ext cx="9828000" cy="10335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0823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B7967-7C9A-46B5-BF61-73E199308341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#34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B1326-72CE-4B06-970D-10E960A4051D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FAQ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45DC5-0D6C-4BB1-9AE4-4CF62E024200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User I want to be able to view a FAQ page so that users may have questions answered quickly for common issues.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1D83C-2BDF-46F7-8BF2-83E39E5FFEFB}"/>
              </a:ext>
            </a:extLst>
          </p:cNvPr>
          <p:cNvSpPr/>
          <p:nvPr/>
        </p:nvSpPr>
        <p:spPr>
          <a:xfrm>
            <a:off x="58424" y="3335529"/>
            <a:ext cx="9828000" cy="213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Available link on Navigation bar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Question list must be wide in scope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Answers must be correct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04F1C-F2BF-4ED9-9F2A-632462CCC135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4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6D02-E8FB-4054-8230-F3A69C0DF854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D580-B5C7-470D-82C0-DA0783F56133}"/>
              </a:ext>
            </a:extLst>
          </p:cNvPr>
          <p:cNvSpPr/>
          <p:nvPr/>
        </p:nvSpPr>
        <p:spPr>
          <a:xfrm>
            <a:off x="19577" y="5715000"/>
            <a:ext cx="9828000" cy="10335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0352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#1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Company Executive Business Intelligence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0" y="78863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company executive </a:t>
            </a:r>
            <a:r>
              <a:rPr lang="en-AU" sz="2400" dirty="0">
                <a:solidFill>
                  <a:schemeClr val="tx1"/>
                </a:solidFill>
              </a:rPr>
              <a:t>I want to be able to have list previous transactions, so that I can improve business strategies.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274252"/>
            <a:ext cx="9828000" cy="23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</a:rPr>
              <a:t>User friendly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Submitting the form returns a list of sales data from the provided period.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Some metadata should also be displayed such as total number of entries.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Users should be able to filter by Vehicle/Store.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An “All” button to get an overall view of sales, depicted in a line graph.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8 Story Points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886449"/>
            <a:ext cx="9828000" cy="13050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86DA73-CE84-433F-B3F3-344411863147}"/>
              </a:ext>
            </a:extLst>
          </p:cNvPr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#2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99A53-AE06-41A6-B555-C5AEDE43EF75}"/>
              </a:ext>
            </a:extLst>
          </p:cNvPr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Intelligence Graphs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4B145-8BDA-40A3-BDE5-F9D136367811}"/>
              </a:ext>
            </a:extLst>
          </p:cNvPr>
          <p:cNvSpPr/>
          <p:nvPr/>
        </p:nvSpPr>
        <p:spPr>
          <a:xfrm>
            <a:off x="78000" y="64941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company executive </a:t>
            </a:r>
            <a:r>
              <a:rPr lang="en-AU" sz="2400" dirty="0">
                <a:solidFill>
                  <a:schemeClr val="tx1"/>
                </a:solidFill>
              </a:rPr>
              <a:t>I want to be able to view data in a meaningful, graphical way so that I can present it to others.</a:t>
            </a:r>
          </a:p>
          <a:p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BA5FC-1ECD-427C-B7EC-3CFBCCA362DE}"/>
              </a:ext>
            </a:extLst>
          </p:cNvPr>
          <p:cNvSpPr/>
          <p:nvPr/>
        </p:nvSpPr>
        <p:spPr>
          <a:xfrm>
            <a:off x="39153" y="3100388"/>
            <a:ext cx="9866847" cy="2471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</a:rPr>
              <a:t>User friendly form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Two drop down date selectors to select dates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displayed in different forms which can be selected vis drop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download the graphs as images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 displayed in graphs, histograms and pie graphs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 should be downloadable as an Excel Spreadsheet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2C8E4-8336-4C91-9D32-6F8441E18BFC}"/>
              </a:ext>
            </a:extLst>
          </p:cNvPr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1F5B4-05EE-495C-A93B-74634EAFE86D}"/>
              </a:ext>
            </a:extLst>
          </p:cNvPr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C25EE6-BCE2-4CD5-8B3D-87A7028906D2}"/>
              </a:ext>
            </a:extLst>
          </p:cNvPr>
          <p:cNvSpPr/>
          <p:nvPr/>
        </p:nvSpPr>
        <p:spPr>
          <a:xfrm>
            <a:off x="39153" y="5729288"/>
            <a:ext cx="9828000" cy="10193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E5BA7-6421-4225-B340-A015FA52D715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3A001-C68E-45FD-A62C-E60BF46323EB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System Admin Data Security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FD82E-83CF-4E47-ADCC-384CEFED29CA}"/>
              </a:ext>
            </a:extLst>
          </p:cNvPr>
          <p:cNvSpPr/>
          <p:nvPr/>
        </p:nvSpPr>
        <p:spPr>
          <a:xfrm>
            <a:off x="39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System admin </a:t>
            </a:r>
            <a:r>
              <a:rPr lang="en-AU" sz="2400" dirty="0">
                <a:solidFill>
                  <a:schemeClr val="tx1"/>
                </a:solidFill>
              </a:rPr>
              <a:t>I want an authentication process enabled to be able to protect data confidentiality, integrity and availability.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47740-D8B3-49F9-8FE2-1326423DDA32}"/>
              </a:ext>
            </a:extLst>
          </p:cNvPr>
          <p:cNvSpPr/>
          <p:nvPr/>
        </p:nvSpPr>
        <p:spPr>
          <a:xfrm>
            <a:off x="58424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Users can only access the system with appropriate credentials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authentication process should not interact with any data outside of user login data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defend against cross-site scripting and SQL injection.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156C0-F16D-4DCC-9133-28D53D4BB95A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5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58ED4D-7D19-4660-8BB3-7C299C141B26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E78DD-A5E7-48BD-AB80-F82214B78059}"/>
              </a:ext>
            </a:extLst>
          </p:cNvPr>
          <p:cNvSpPr/>
          <p:nvPr/>
        </p:nvSpPr>
        <p:spPr>
          <a:xfrm>
            <a:off x="19577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77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86A075-D587-41B2-B029-3EFC266B60A7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F1655-65D3-45A9-A579-847CA5693B21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User Role Based Permissions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F0FA2-6C1A-4CF3-9215-ED9AFFFCB506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System admin </a:t>
            </a:r>
            <a:r>
              <a:rPr lang="en-AU" sz="2400" dirty="0">
                <a:solidFill>
                  <a:schemeClr val="tx1"/>
                </a:solidFill>
              </a:rPr>
              <a:t>I want a Role-based permissions process enabled to be able to prevent base level </a:t>
            </a:r>
            <a:r>
              <a:rPr lang="en-AU" sz="2400" b="1" dirty="0">
                <a:solidFill>
                  <a:schemeClr val="tx1"/>
                </a:solidFill>
              </a:rPr>
              <a:t>users</a:t>
            </a:r>
            <a:r>
              <a:rPr lang="en-AU" sz="2400" dirty="0">
                <a:solidFill>
                  <a:schemeClr val="tx1"/>
                </a:solidFill>
              </a:rPr>
              <a:t> from accessing certain executive or administrative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6E86D-4959-4D1B-BA83-D6F34CE40CA3}"/>
              </a:ext>
            </a:extLst>
          </p:cNvPr>
          <p:cNvSpPr/>
          <p:nvPr/>
        </p:nvSpPr>
        <p:spPr>
          <a:xfrm>
            <a:off x="58424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Users can only access restricted parts of the system with appropriate/unique credentials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permission should be able to be change by system admins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roles should be clearly defined and named.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44905-1BD2-4671-9302-8B1DADCB2249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solidFill>
                  <a:schemeClr val="tx1"/>
                </a:solidFill>
              </a:rPr>
              <a:t>5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4959E-EA17-481D-9C0E-A9E97901F751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0CED1-FF0E-4235-9F8A-D124C867FF26}"/>
              </a:ext>
            </a:extLst>
          </p:cNvPr>
          <p:cNvSpPr/>
          <p:nvPr/>
        </p:nvSpPr>
        <p:spPr>
          <a:xfrm>
            <a:off x="19577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8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9B1C1-532A-400A-8EAD-7CADAF15C630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96622-0B3A-42FC-9B6A-8F2503403AB8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Log Store Activities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D221F-1B85-415E-9210-487BD31768AB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sales assistant </a:t>
            </a:r>
            <a:r>
              <a:rPr lang="en-AU" sz="2400" dirty="0">
                <a:solidFill>
                  <a:schemeClr val="tx1"/>
                </a:solidFill>
              </a:rPr>
              <a:t>I want to be able to log store activities so that the system accurately reflects historical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9A531-B229-486F-A2DB-AF7F1B3B00AF}"/>
              </a:ext>
            </a:extLst>
          </p:cNvPr>
          <p:cNvSpPr/>
          <p:nvPr/>
        </p:nvSpPr>
        <p:spPr>
          <a:xfrm>
            <a:off x="19577" y="3335529"/>
            <a:ext cx="9866847" cy="23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be </a:t>
            </a:r>
            <a:r>
              <a:rPr lang="en-AU" sz="2000" b="1" dirty="0">
                <a:solidFill>
                  <a:schemeClr val="tx1"/>
                </a:solidFill>
              </a:rPr>
              <a:t>User friendly form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be able to review data before it is submitted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New data should not change any existing associated data objects.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contains data dimensions: </a:t>
            </a:r>
            <a:r>
              <a:rPr lang="en-AU" sz="2000" i="1" dirty="0">
                <a:solidFill>
                  <a:schemeClr val="tx1"/>
                </a:solidFill>
              </a:rPr>
              <a:t>Customer Information, Car Information, Store Information and Time.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be able to identify if returned vehicle has undergone final inspection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F462EA-9583-4C5C-B2E5-D41613F19A90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8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37ED7-A3A7-4418-8308-837A74D0B50F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6C2C3-8297-4BB8-AB6F-5DAA5DF8D4D2}"/>
              </a:ext>
            </a:extLst>
          </p:cNvPr>
          <p:cNvSpPr/>
          <p:nvPr/>
        </p:nvSpPr>
        <p:spPr>
          <a:xfrm>
            <a:off x="19577" y="5840376"/>
            <a:ext cx="9828000" cy="9082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77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79C01-9F38-44CB-9AC8-17962C728366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B1EAA-1321-4A23-982F-16CB1A3A1F9D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Check Specific Vehicle Availability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A5DE5-3780-4843-AABD-50B3D477DA96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sales assistant </a:t>
            </a:r>
            <a:r>
              <a:rPr lang="en-AU" sz="2400" dirty="0">
                <a:solidFill>
                  <a:schemeClr val="tx1"/>
                </a:solidFill>
              </a:rPr>
              <a:t>I want to be able to check the latest status of any given specific Vehicle so I can provide that information to customers.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2DD47-5479-431C-B32D-B95DFB5D97C7}"/>
              </a:ext>
            </a:extLst>
          </p:cNvPr>
          <p:cNvSpPr/>
          <p:nvPr/>
        </p:nvSpPr>
        <p:spPr>
          <a:xfrm>
            <a:off x="19577" y="3335530"/>
            <a:ext cx="9866847" cy="2150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be </a:t>
            </a:r>
            <a:r>
              <a:rPr lang="en-AU" sz="2000" b="1" dirty="0">
                <a:solidFill>
                  <a:schemeClr val="tx1"/>
                </a:solidFill>
              </a:rPr>
              <a:t>User friendly </a:t>
            </a:r>
            <a:r>
              <a:rPr lang="en-AU" sz="2000" dirty="0">
                <a:solidFill>
                  <a:schemeClr val="tx1"/>
                </a:solidFill>
              </a:rPr>
              <a:t>web interface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user should be able to select a vehicle in the system and see if it is available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 retrieved must be shown in a list view with the most recent entry being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Available without logging in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3DBCA-D298-49E7-83C8-33A016A75EF4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4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49771-E46A-4656-8736-2C29D228837B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AB6B8-7142-4F47-B413-57AD654A983D}"/>
              </a:ext>
            </a:extLst>
          </p:cNvPr>
          <p:cNvSpPr/>
          <p:nvPr/>
        </p:nvSpPr>
        <p:spPr>
          <a:xfrm>
            <a:off x="19577" y="5667672"/>
            <a:ext cx="9828000" cy="10809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3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DB22A-9004-4BC9-BEE2-4478F091EEBC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6569D-65BD-4C71-9A5E-F16FF8264B5A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Suggest Suitable Vehicle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1DCE5-FB76-4A02-9458-27D0F6CB9596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sales assistant </a:t>
            </a:r>
            <a:r>
              <a:rPr lang="en-AU" sz="2400" dirty="0">
                <a:solidFill>
                  <a:schemeClr val="tx1"/>
                </a:solidFill>
              </a:rPr>
              <a:t>I want to be able to find a suitable vehicle for the customer so I can provide them a better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E03B0-4E92-44F4-834B-842AA3D222F2}"/>
              </a:ext>
            </a:extLst>
          </p:cNvPr>
          <p:cNvSpPr/>
          <p:nvPr/>
        </p:nvSpPr>
        <p:spPr>
          <a:xfrm>
            <a:off x="58424" y="3335530"/>
            <a:ext cx="9828000" cy="2050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be </a:t>
            </a:r>
            <a:r>
              <a:rPr lang="en-AU" sz="2000" b="1" dirty="0">
                <a:solidFill>
                  <a:schemeClr val="tx1"/>
                </a:solidFill>
              </a:rPr>
              <a:t>User friendly </a:t>
            </a:r>
            <a:r>
              <a:rPr lang="en-AU" sz="2000" dirty="0">
                <a:solidFill>
                  <a:schemeClr val="tx1"/>
                </a:solidFill>
              </a:rPr>
              <a:t>web interface</a:t>
            </a:r>
            <a:endParaRPr lang="en-AU" sz="2000" b="1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Users can find a type of vehicle using information provided by a customer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data retrieved should be presented in a compact format to allow it to easily be shared with the customer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Available without logging in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BA928-B906-4954-A64C-97B1EEA2709E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8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A9E24B-10DB-48DC-9E0E-5144F3BCF10B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149CB-35B2-4421-A326-2EB3ABA55725}"/>
              </a:ext>
            </a:extLst>
          </p:cNvPr>
          <p:cNvSpPr/>
          <p:nvPr/>
        </p:nvSpPr>
        <p:spPr>
          <a:xfrm>
            <a:off x="19577" y="5614988"/>
            <a:ext cx="9828000" cy="11336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06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B7967-7C9A-46B5-BF61-73E199308341}"/>
              </a:ext>
            </a:extLst>
          </p:cNvPr>
          <p:cNvSpPr/>
          <p:nvPr/>
        </p:nvSpPr>
        <p:spPr>
          <a:xfrm>
            <a:off x="19577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Story ID #12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B1326-72CE-4B06-970D-10E960A4051D}"/>
              </a:ext>
            </a:extLst>
          </p:cNvPr>
          <p:cNvSpPr/>
          <p:nvPr/>
        </p:nvSpPr>
        <p:spPr>
          <a:xfrm>
            <a:off x="811577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800" dirty="0"/>
              <a:t>Search Available Vehicle By Location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45DC5-0D6C-4BB1-9AE4-4CF62E024200}"/>
              </a:ext>
            </a:extLst>
          </p:cNvPr>
          <p:cNvSpPr/>
          <p:nvPr/>
        </p:nvSpPr>
        <p:spPr>
          <a:xfrm>
            <a:off x="19577" y="81425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</a:rPr>
              <a:t>As a staff member I want to be able to find which vehicles are available for the customer in a given area so I can provide them better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1D83C-2BDF-46F7-8BF2-83E39E5FFEFB}"/>
              </a:ext>
            </a:extLst>
          </p:cNvPr>
          <p:cNvSpPr/>
          <p:nvPr/>
        </p:nvSpPr>
        <p:spPr>
          <a:xfrm>
            <a:off x="58424" y="3335529"/>
            <a:ext cx="9828000" cy="213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Must be </a:t>
            </a:r>
            <a:r>
              <a:rPr lang="en-AU" sz="2000" b="1" dirty="0">
                <a:solidFill>
                  <a:schemeClr val="tx1"/>
                </a:solidFill>
              </a:rPr>
              <a:t>User friendly</a:t>
            </a:r>
            <a:r>
              <a:rPr lang="en-AU" sz="2000" dirty="0">
                <a:solidFill>
                  <a:schemeClr val="tx1"/>
                </a:solidFill>
              </a:rPr>
              <a:t> web interface</a:t>
            </a:r>
            <a:endParaRPr lang="en-AU" sz="2000" b="1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select a store from a drop down box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Based on the selected stores, a list of cars last returned to that store are shown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Available without logging in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04F1C-F2BF-4ED9-9F2A-632462CCC135}"/>
              </a:ext>
            </a:extLst>
          </p:cNvPr>
          <p:cNvSpPr/>
          <p:nvPr/>
        </p:nvSpPr>
        <p:spPr>
          <a:xfrm>
            <a:off x="912757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chemeClr val="tx1"/>
                </a:solidFill>
              </a:rPr>
              <a:t>5 Story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6D02-E8FB-4054-8230-F3A69C0DF854}"/>
              </a:ext>
            </a:extLst>
          </p:cNvPr>
          <p:cNvSpPr/>
          <p:nvPr/>
        </p:nvSpPr>
        <p:spPr>
          <a:xfrm>
            <a:off x="8191577" y="109410"/>
            <a:ext cx="936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D580-B5C7-470D-82C0-DA0783F56133}"/>
              </a:ext>
            </a:extLst>
          </p:cNvPr>
          <p:cNvSpPr/>
          <p:nvPr/>
        </p:nvSpPr>
        <p:spPr>
          <a:xfrm>
            <a:off x="19577" y="5715000"/>
            <a:ext cx="9828000" cy="10335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837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36211</TotalTime>
  <Words>1208</Words>
  <Application>Microsoft Office PowerPoint</Application>
  <PresentationFormat>A4 Paper (210x297 mm)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</cp:lastModifiedBy>
  <cp:revision>124</cp:revision>
  <dcterms:created xsi:type="dcterms:W3CDTF">2011-08-10T11:51:47Z</dcterms:created>
  <dcterms:modified xsi:type="dcterms:W3CDTF">2018-11-02T03:59:36Z</dcterms:modified>
</cp:coreProperties>
</file>