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A"/>
    <a:srgbClr val="0FA99B"/>
    <a:srgbClr val="894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5F3E-6E4D-A798-2D75-A3860CD1C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8CDF-AB14-E37A-D0D8-AA98E8BA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7FAE-11F1-2E20-16F8-0E169C1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AED0-EA31-363D-A06B-F1F3CA8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9C81-06F0-F1DD-3FE2-CE611838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422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2803-D649-F866-9B75-4D0421A2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C08D-2112-1E13-EED9-79C965320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4D45-E759-E631-CA78-127E1F3C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8F4B-A292-2E3B-AF65-129BEB44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DEDF-0B5E-C3B3-0843-9DAF1C6E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492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BE41F-A2BB-26C7-8DB9-265DD5953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BE68B-1091-AA97-7C5B-1FFF4BBB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7F1B-99A7-95DD-6067-EC5EA9AC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CC2A-3F9A-A975-9A45-9C9A5EC3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873D-7A33-C9FA-0895-45C1A3F4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195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9A4F-36F1-5292-3591-FC12D615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B31C-9334-7B92-0A36-C5F28417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25A7-3E44-7D78-B979-AC6DD6B2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33-3FC4-9BBB-F4A7-82426CFD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0663-68BD-1D4D-2D8A-75BACE9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982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282C-8A6A-7BE6-FCAE-1171924F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32B8-F08C-1660-97FC-FD5A8D19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CE61-34CB-135B-C0E9-2A8357B0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8ED8-F1E2-61DC-0CA0-107F85D8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27DA-591C-FE26-F81C-44538A13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099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68F5-50C1-69D4-A506-2B096E95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5296-39AF-7A29-DFBA-E1319E11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602BD-C5A6-013F-E7C7-2C8F6AF8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EF10D-1EBC-1C9F-F1BE-8685ADC0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3BA46-D67A-1003-1D1C-51611C28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ED2F8-78CA-3834-266C-5177755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35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B5D9-7E21-95FA-8EB6-57762EE6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1E421-6AF8-AAEC-E1A5-DD19A41A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32461-BDA2-1145-E8A5-84C32F72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B80F2-AABC-FDDB-65FB-905EC67B8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FFEE-B503-7105-E60B-1A632E793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44B2-5A1F-D801-B344-905D307C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83610-1534-EF7E-747C-BCE5D8F0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AB16-9D8B-E214-1DDC-DC6ECDC8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928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C30D-EF50-D3C3-11CC-4920E5BE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5F14B-13BF-ED11-94E6-34B73110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13501-8A38-D35D-9F0A-0C77E19F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3E7C2-EE1A-730B-0DF6-C0E50C8A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26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5B2FC-97C9-B456-7204-DD4E6A1D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ACB5-0DA6-7901-76C2-D6ACBBAD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8586-69B5-2E27-8699-119E2ADA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6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BEB7-6400-A985-0F66-9F12E7EE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4CAD-7BBF-69B0-67C3-7130EFC0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EE7B-A59E-655E-C0A6-10A48471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C6575-52B5-0F62-6608-AF1C188A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B4E2-5F51-9E0B-84AD-3A7B165D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F38E9-1A06-E2FD-1C28-C7D2E56F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2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E767-F62F-F9DE-5571-3BCEBF3B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A0C3A-4C14-AB8B-B69A-B071140A6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71E68-C363-6D97-0467-CEE8C55F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5C58A-3F86-6A33-460C-2A68F656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8F4AE-D84F-CBE2-C236-9BD73EF3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2804A-9B9D-E847-D2C4-01FCB485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9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F02E4-1D87-F2F7-212F-415B4912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9EBD-4669-B590-479E-5A432303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9418-6D56-039D-84AA-42A2470D7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D4707-8370-4F47-9058-44E29A33E144}" type="datetimeFigureOut">
              <a:rPr lang="en-CN" smtClean="0"/>
              <a:t>2024/10/6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0D90-D799-6326-3219-2BD40CE54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40C6-0122-45B0-9F19-0055DE9E5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341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pink logo&#10;&#10;Description automatically generated with medium confidence">
            <a:extLst>
              <a:ext uri="{FF2B5EF4-FFF2-40B4-BE49-F238E27FC236}">
                <a16:creationId xmlns:a16="http://schemas.microsoft.com/office/drawing/2014/main" id="{B388959C-6076-6F08-7ACF-D85672603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" t="1918" r="-2262" b="-143208"/>
          <a:stretch/>
        </p:blipFill>
        <p:spPr>
          <a:xfrm>
            <a:off x="2466753" y="106325"/>
            <a:ext cx="7846828" cy="6103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4CB4F-9C47-9F8A-C5D2-9389348AC190}"/>
              </a:ext>
            </a:extLst>
          </p:cNvPr>
          <p:cNvSpPr txBox="1"/>
          <p:nvPr/>
        </p:nvSpPr>
        <p:spPr>
          <a:xfrm>
            <a:off x="2661876" y="2573083"/>
            <a:ext cx="666661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noStrike" dirty="0">
                <a:solidFill>
                  <a:srgbClr val="B9B9BA"/>
                </a:solidFill>
                <a:effectLst/>
                <a:latin typeface="Edwardian Script ITC" panose="030303020407070D0804" pitchFamily="66" charset="77"/>
                <a:ea typeface="Toppan Bunkyu Gothic Regular" panose="020B0400000000000000" pitchFamily="34" charset="-128"/>
                <a:cs typeface="Charmonman" pitchFamily="2" charset="-34"/>
              </a:rPr>
              <a:t>Saccadic Fast Fourier Transform</a:t>
            </a:r>
            <a:endParaRPr lang="en-CN" sz="3600" b="1" dirty="0">
              <a:solidFill>
                <a:srgbClr val="B9B9BA"/>
              </a:solidFill>
              <a:latin typeface="Edwardian Script ITC" panose="030303020407070D0804" pitchFamily="66" charset="77"/>
              <a:ea typeface="Toppan Bunkyu Gothic Regular" panose="020B0400000000000000" pitchFamily="34" charset="-128"/>
              <a:cs typeface="Charmonma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60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Edwardian Script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Hu</dc:creator>
  <cp:lastModifiedBy>Lei Hu</cp:lastModifiedBy>
  <cp:revision>10</cp:revision>
  <dcterms:created xsi:type="dcterms:W3CDTF">2024-10-05T18:59:10Z</dcterms:created>
  <dcterms:modified xsi:type="dcterms:W3CDTF">2024-10-06T15:39:51Z</dcterms:modified>
</cp:coreProperties>
</file>