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0"/>
  </p:notesMasterIdLst>
  <p:handoutMasterIdLst>
    <p:handoutMasterId r:id="rId11"/>
  </p:handoutMasterIdLst>
  <p:sldIdLst>
    <p:sldId id="256" r:id="rId3"/>
    <p:sldId id="257" r:id="rId4"/>
    <p:sldId id="261" r:id="rId5"/>
    <p:sldId id="262" r:id="rId6"/>
    <p:sldId id="263" r:id="rId7"/>
    <p:sldId id="258" r:id="rId8"/>
    <p:sldId id="259"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Lst>
        </p14:section>
        <p14:section name="Inhalt" id="{EB7416D2-FE43-421A-A82D-DCCB9519097D}">
          <p14:sldIdLst>
            <p14:sldId id="257"/>
          </p14:sldIdLst>
        </p14:section>
        <p14:section name="Programmiersprachen" id="{15960D50-FD04-41FC-A7F9-26B77E0374F6}">
          <p14:sldIdLst>
            <p14:sldId id="261"/>
            <p14:sldId id="262"/>
            <p14:sldId id="263"/>
          </p14:sldIdLst>
        </p14:section>
        <p14:section name="Zusammenfassung" id="{3935168F-CA97-4DBE-AA4D-CD6487E81BA7}">
          <p14:sldIdLst>
            <p14:sldId id="258"/>
            <p14:sldId id="25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61163" autoAdjust="0"/>
  </p:normalViewPr>
  <p:slideViewPr>
    <p:cSldViewPr snapToGrid="0">
      <p:cViewPr varScale="1">
        <p:scale>
          <a:sx n="70" d="100"/>
          <a:sy n="70" d="100"/>
        </p:scale>
        <p:origin x="2076" y="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26.10.2020</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26.10.2020</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 Prozessor ist eine elektronische</a:t>
            </a:r>
            <a:r>
              <a:rPr lang="de-DE" baseline="0" dirty="0"/>
              <a:t> </a:t>
            </a:r>
            <a:r>
              <a:rPr lang="de-DE" dirty="0"/>
              <a:t>Platine. Diese</a:t>
            </a:r>
            <a:r>
              <a:rPr lang="de-DE" baseline="0" dirty="0"/>
              <a:t> Platine versteht Anweisungen und Befehle nicht wie ein Mensch, sondern kann „nur“ elektronische Signale verarbeiten. Dennoch hat man es geschafft, dass ein Prozessor Zahlen in elektronischer Form (dargestellt durch „Spannung an“ und „Spannung aus“) verarbeiten kann und dann auch Ergebnisse (wiederum dargestellt als Spannungen) liefert.</a:t>
            </a:r>
          </a:p>
          <a:p>
            <a:endParaRPr lang="de-DE" baseline="0" dirty="0"/>
          </a:p>
          <a:p>
            <a:r>
              <a:rPr lang="de-DE" baseline="0" dirty="0"/>
              <a:t>Befehle werden auf dieser Ebene auch als Zahlen dargestellt. Diese Zahlen werden meist im 16er-Zahlensystem dargestellt. Man nennt dieses Zahlensystem auch Hexadezimalsystem. Weil uns Menschen nur 10 Ziffern zur Verfügung stehen, haben wir die sechs Buchstaben A, B, C, D, E und F ergänzt, um die fehlenden Ziffern darzustellen. Ein Übertrag findet dann auch </a:t>
            </a:r>
            <a:r>
              <a:rPr lang="de-DE" baseline="0" dirty="0" err="1"/>
              <a:t>nichtvon</a:t>
            </a:r>
            <a:r>
              <a:rPr lang="de-DE" baseline="0" dirty="0"/>
              <a:t> 9 nach 10 statt, sondern von F (also 15 dezimal) auf 10 (also 16 dezimal).</a:t>
            </a:r>
          </a:p>
          <a:p>
            <a:endParaRPr lang="de-DE" baseline="0" dirty="0"/>
          </a:p>
          <a:p>
            <a:r>
              <a:rPr lang="de-DE" baseline="0" dirty="0"/>
              <a:t>In dieser Form zu Programmieren ist sehr aufwändig, da man sich entweder sehr viel Befehle in Form von Zahlen merken muss, oder entsprechend nachschlagen muss. Für jeden Prozessortyp gibt es eine eigene Liste.</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1277054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nächste</a:t>
            </a:r>
            <a:r>
              <a:rPr lang="de-DE" baseline="0" dirty="0"/>
              <a:t> Ebene ist die Programmiersprache Assembler. Sie ist immer noch sehr hardwarenah, d.h. auch sie ist abhängig vom Prozessortyp, z.B. x86 (Intel) oder ARM. Allerdings handelt es sich nicht mehr um reine Zahlen, sondern schon um „lesbare“ Befehle und Daten.</a:t>
            </a:r>
          </a:p>
          <a:p>
            <a:endParaRPr lang="de-DE" baseline="0" dirty="0"/>
          </a:p>
          <a:p>
            <a:r>
              <a:rPr lang="de-DE" baseline="0" dirty="0"/>
              <a:t>Eingefleischte Programmierer, die das letzte aus der Hardware herausholen möchten, programmieren auch heute noch in Assembler.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4066544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1972 wurde dann die Möglichkeit geschaffen, dass ein Computer ein</a:t>
            </a:r>
            <a:r>
              <a:rPr lang="de-DE" baseline="0" dirty="0"/>
              <a:t> Programm in Textform in Maschinensprache übersetzt.</a:t>
            </a:r>
          </a:p>
          <a:p>
            <a:r>
              <a:rPr lang="de-DE" baseline="0" dirty="0"/>
              <a:t>Ab jetzt war man in der Lage, Programme als Funktionen zu beschreiben. Außerdem gab es andere für Menschen besser verständliche Konzepte, wie z.B. Speicher als Variablen mit aussagekräftigen Namen.</a:t>
            </a:r>
          </a:p>
          <a:p>
            <a:endParaRPr lang="de-DE" baseline="0" dirty="0"/>
          </a:p>
          <a:p>
            <a:r>
              <a:rPr lang="de-DE" baseline="0" dirty="0"/>
              <a:t>Allerdings muss man sich schon bei der Übersetzung in Maschinensprache auf einen bestimmten Prozessor festlegen. Soll das Programm auf mehreren Prozessoren laufen, muss man es entsprechend oft übersetzen (z.B. drei Mal: für PC (x86), für Android (ARM), für Apple (Motorola)).</a:t>
            </a:r>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1716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7</a:t>
            </a:fld>
            <a:endParaRPr lang="de-DE"/>
          </a:p>
        </p:txBody>
      </p:sp>
    </p:spTree>
    <p:extLst>
      <p:ext uri="{BB962C8B-B14F-4D97-AF65-F5344CB8AC3E}">
        <p14:creationId xmlns:p14="http://schemas.microsoft.com/office/powerpoint/2010/main" val="1052047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147513"/>
            <a:ext cx="10521297" cy="2387600"/>
          </a:xfrm>
        </p:spPr>
        <p:txBody>
          <a:bodyPr anchor="b"/>
          <a:lstStyle>
            <a:lvl1pPr algn="l">
              <a:defRPr lang="de-DE" dirty="0">
                <a:solidFill>
                  <a:schemeClr val="bg1"/>
                </a:solidFill>
              </a:defRPr>
            </a:lvl1pPr>
          </a:lstStyle>
          <a:p>
            <a:r>
              <a:rPr lang="de-DE"/>
              <a:t>Titelmasterformat durch Klicken bearbeiten</a:t>
            </a:r>
            <a:endParaRPr lang="de-DE" dirty="0"/>
          </a:p>
        </p:txBody>
      </p:sp>
      <p:sp>
        <p:nvSpPr>
          <p:cNvPr id="3" name="Untertitel 2"/>
          <p:cNvSpPr>
            <a:spLocks noGrp="1"/>
          </p:cNvSpPr>
          <p:nvPr>
            <p:ph type="subTitle" idx="1"/>
          </p:nvPr>
        </p:nvSpPr>
        <p:spPr>
          <a:xfrm>
            <a:off x="832503" y="3602038"/>
            <a:ext cx="10521296" cy="65972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sp>
        <p:nvSpPr>
          <p:cNvPr id="4" name="Datumsplatzhalter 3"/>
          <p:cNvSpPr>
            <a:spLocks noGrp="1"/>
          </p:cNvSpPr>
          <p:nvPr>
            <p:ph type="dt" sz="half" idx="10"/>
          </p:nvPr>
        </p:nvSpPr>
        <p:spPr/>
        <p:txBody>
          <a:bodyPr/>
          <a:lstStyle/>
          <a:p>
            <a:fld id="{67AC8190-466D-4F1D-9155-C8A981D0C182}" type="datetime1">
              <a:rPr lang="de-DE" smtClean="0"/>
              <a:t>26.10.2020</a:t>
            </a:fld>
            <a:endParaRPr lang="de-DE"/>
          </a:p>
        </p:txBody>
      </p:sp>
      <p:sp>
        <p:nvSpPr>
          <p:cNvPr id="5" name="Fußzeilenplatzhalter 4"/>
          <p:cNvSpPr>
            <a:spLocks noGrp="1"/>
          </p:cNvSpPr>
          <p:nvPr>
            <p:ph type="ftr" sz="quarter" idx="11"/>
          </p:nvPr>
        </p:nvSpPr>
        <p:spPr/>
        <p:txBody>
          <a:bodyPr/>
          <a:lstStyle/>
          <a:p>
            <a:r>
              <a:rPr lang="de-DE"/>
              <a:t>Programmiersprachen von Assembler bis C</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FFDD9BC8-9DFD-4B0A-9609-CBCAAF6E07FE}" type="datetime1">
              <a:rPr lang="de-DE" smtClean="0"/>
              <a:t>26.10.2020</a:t>
            </a:fld>
            <a:endParaRPr lang="de-DE"/>
          </a:p>
        </p:txBody>
      </p:sp>
      <p:sp>
        <p:nvSpPr>
          <p:cNvPr id="5" name="Fußzeilenplatzhalter 4"/>
          <p:cNvSpPr>
            <a:spLocks noGrp="1"/>
          </p:cNvSpPr>
          <p:nvPr>
            <p:ph type="ftr" sz="quarter" idx="11"/>
          </p:nvPr>
        </p:nvSpPr>
        <p:spPr/>
        <p:txBody>
          <a:bodyPr/>
          <a:lstStyle/>
          <a:p>
            <a:r>
              <a:rPr lang="de-DE"/>
              <a:t>Programmiersprachen von Assembler bis C</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1073012" y="503155"/>
            <a:ext cx="561575" cy="1049501"/>
          </a:xfrm>
          <a:prstGeom prst="rect">
            <a:avLst/>
          </a:prstGeom>
        </p:spPr>
      </p:pic>
    </p:spTree>
    <p:extLst>
      <p:ext uri="{BB962C8B-B14F-4D97-AF65-F5344CB8AC3E}">
        <p14:creationId xmlns:p14="http://schemas.microsoft.com/office/powerpoint/2010/main" val="351528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C57035D8-B354-41DE-9CAB-58CCC938A4DD}" type="datetime1">
              <a:rPr lang="de-DE" smtClean="0"/>
              <a:t>26.10.2020</a:t>
            </a:fld>
            <a:endParaRPr lang="de-DE"/>
          </a:p>
        </p:txBody>
      </p:sp>
      <p:sp>
        <p:nvSpPr>
          <p:cNvPr id="5" name="Fußzeilenplatzhalter 4"/>
          <p:cNvSpPr>
            <a:spLocks noGrp="1"/>
          </p:cNvSpPr>
          <p:nvPr>
            <p:ph type="ftr" sz="quarter" idx="11"/>
          </p:nvPr>
        </p:nvSpPr>
        <p:spPr/>
        <p:txBody>
          <a:bodyPr/>
          <a:lstStyle/>
          <a:p>
            <a:r>
              <a:rPr lang="de-DE"/>
              <a:t>Programmiersprachen von Assembler bis C</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8" name="Grafik 7"/>
          <p:cNvPicPr>
            <a:picLocks noChangeAspect="1"/>
          </p:cNvPicPr>
          <p:nvPr userDrawn="1"/>
        </p:nvPicPr>
        <p:blipFill>
          <a:blip r:embed="rId2"/>
          <a:stretch>
            <a:fillRect/>
          </a:stretch>
        </p:blipFill>
        <p:spPr>
          <a:xfrm>
            <a:off x="5219625" y="3047710"/>
            <a:ext cx="1752751" cy="1829964"/>
          </a:xfrm>
          <a:prstGeom prst="rect">
            <a:avLst/>
          </a:prstGeom>
        </p:spPr>
      </p:pic>
    </p:spTree>
    <p:extLst>
      <p:ext uri="{BB962C8B-B14F-4D97-AF65-F5344CB8AC3E}">
        <p14:creationId xmlns:p14="http://schemas.microsoft.com/office/powerpoint/2010/main" val="8568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23C0CDCB-21D1-4CEB-BA42-9D0F65A6C0AB}" type="datetime1">
              <a:rPr lang="de-DE" smtClean="0"/>
              <a:t>26.10.2020</a:t>
            </a:fld>
            <a:endParaRPr lang="de-DE"/>
          </a:p>
        </p:txBody>
      </p:sp>
      <p:sp>
        <p:nvSpPr>
          <p:cNvPr id="6" name="Fußzeilenplatzhalter 5"/>
          <p:cNvSpPr>
            <a:spLocks noGrp="1"/>
          </p:cNvSpPr>
          <p:nvPr>
            <p:ph type="ftr" sz="quarter" idx="11"/>
          </p:nvPr>
        </p:nvSpPr>
        <p:spPr/>
        <p:txBody>
          <a:bodyPr/>
          <a:lstStyle/>
          <a:p>
            <a:r>
              <a:rPr lang="de-DE"/>
              <a:t>Programmiersprachen von Assembler bis C</a:t>
            </a:r>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48DECD3-9358-40DD-AEF5-32C23EAE4E55}" type="datetime1">
              <a:rPr lang="de-DE" smtClean="0"/>
              <a:t>26.10.2020</a:t>
            </a:fld>
            <a:endParaRPr lang="de-DE"/>
          </a:p>
        </p:txBody>
      </p:sp>
      <p:sp>
        <p:nvSpPr>
          <p:cNvPr id="5" name="Fußzeilenplatzhalter 4"/>
          <p:cNvSpPr>
            <a:spLocks noGrp="1"/>
          </p:cNvSpPr>
          <p:nvPr>
            <p:ph type="ftr" sz="quarter" idx="11"/>
          </p:nvPr>
        </p:nvSpPr>
        <p:spPr/>
        <p:txBody>
          <a:bodyPr/>
          <a:lstStyle/>
          <a:p>
            <a:r>
              <a:rPr lang="de-DE"/>
              <a:t>Programmiersprachen von Assembler bis C</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A0EC05B2-2B1B-441B-9A18-7566E44389F0}" type="datetime1">
              <a:rPr lang="de-DE" smtClean="0"/>
              <a:t>26.10.2020</a:t>
            </a:fld>
            <a:endParaRPr lang="de-DE"/>
          </a:p>
        </p:txBody>
      </p:sp>
      <p:sp>
        <p:nvSpPr>
          <p:cNvPr id="4" name="Fußzeilenplatzhalter 3"/>
          <p:cNvSpPr>
            <a:spLocks noGrp="1"/>
          </p:cNvSpPr>
          <p:nvPr>
            <p:ph type="ftr" sz="quarter" idx="11"/>
          </p:nvPr>
        </p:nvSpPr>
        <p:spPr/>
        <p:txBody>
          <a:bodyPr/>
          <a:lstStyle/>
          <a:p>
            <a:r>
              <a:rPr lang="de-DE"/>
              <a:t>Programmiersprachen von Assembler bis C</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07BD971-17BB-4F23-A1C5-9C8FFE17BBCF}" type="datetime1">
              <a:rPr lang="de-DE" smtClean="0"/>
              <a:t>26.10.2020</a:t>
            </a:fld>
            <a:endParaRPr lang="de-DE"/>
          </a:p>
        </p:txBody>
      </p:sp>
      <p:sp>
        <p:nvSpPr>
          <p:cNvPr id="3" name="Fußzeilenplatzhalter 2"/>
          <p:cNvSpPr>
            <a:spLocks noGrp="1"/>
          </p:cNvSpPr>
          <p:nvPr>
            <p:ph type="ftr" sz="quarter" idx="11"/>
          </p:nvPr>
        </p:nvSpPr>
        <p:spPr/>
        <p:txBody>
          <a:bodyPr/>
          <a:lstStyle/>
          <a:p>
            <a:r>
              <a:rPr lang="de-DE"/>
              <a:t>Programmiersprachen von Assembler bis C</a:t>
            </a:r>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4D4828A5-9045-4362-AC28-1892AB7D6628}" type="datetime1">
              <a:rPr lang="de-DE" smtClean="0"/>
              <a:t>26.10.2020</a:t>
            </a:fld>
            <a:endParaRPr lang="de-DE"/>
          </a:p>
        </p:txBody>
      </p:sp>
      <p:sp>
        <p:nvSpPr>
          <p:cNvPr id="4" name="Fußzeilenplatzhalter 3"/>
          <p:cNvSpPr>
            <a:spLocks noGrp="1"/>
          </p:cNvSpPr>
          <p:nvPr>
            <p:ph type="ftr" sz="quarter" idx="11"/>
          </p:nvPr>
        </p:nvSpPr>
        <p:spPr/>
        <p:txBody>
          <a:bodyPr/>
          <a:lstStyle/>
          <a:p>
            <a:r>
              <a:rPr lang="de-DE"/>
              <a:t>Programmiersprachen von Assembler bis C</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6" name="Grafik 5"/>
          <p:cNvPicPr>
            <a:picLocks noChangeAspect="1"/>
          </p:cNvPicPr>
          <p:nvPr userDrawn="1"/>
        </p:nvPicPr>
        <p:blipFill>
          <a:blip r:embed="rId2"/>
          <a:stretch>
            <a:fillRect/>
          </a:stretch>
        </p:blipFill>
        <p:spPr>
          <a:xfrm>
            <a:off x="5055197" y="2190750"/>
            <a:ext cx="2081606" cy="3624866"/>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periment">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
        <p:nvSpPr>
          <p:cNvPr id="8" name="Titel 7"/>
          <p:cNvSpPr>
            <a:spLocks noGrp="1"/>
          </p:cNvSpPr>
          <p:nvPr>
            <p:ph type="title"/>
          </p:nvPr>
        </p:nvSpPr>
        <p:spPr/>
        <p:txBody>
          <a:bodyPr/>
          <a:lstStyle/>
          <a:p>
            <a:r>
              <a:rPr lang="de-DE"/>
              <a:t>Titelmasterformat durch Klicken bearbeiten</a:t>
            </a:r>
          </a:p>
        </p:txBody>
      </p:sp>
      <p:sp>
        <p:nvSpPr>
          <p:cNvPr id="9" name="Datumsplatzhalter 8"/>
          <p:cNvSpPr>
            <a:spLocks noGrp="1"/>
          </p:cNvSpPr>
          <p:nvPr>
            <p:ph type="dt" sz="half" idx="10"/>
          </p:nvPr>
        </p:nvSpPr>
        <p:spPr/>
        <p:txBody>
          <a:bodyPr/>
          <a:lstStyle/>
          <a:p>
            <a:fld id="{66B827F6-CF1C-4DB3-B268-FFF512EDD1BB}" type="datetime1">
              <a:rPr lang="de-DE" smtClean="0"/>
              <a:t>26.10.2020</a:t>
            </a:fld>
            <a:endParaRPr lang="de-DE" dirty="0"/>
          </a:p>
        </p:txBody>
      </p:sp>
      <p:sp>
        <p:nvSpPr>
          <p:cNvPr id="10" name="Fußzeilenplatzhalter 9"/>
          <p:cNvSpPr>
            <a:spLocks noGrp="1"/>
          </p:cNvSpPr>
          <p:nvPr>
            <p:ph type="ftr" sz="quarter" idx="11"/>
          </p:nvPr>
        </p:nvSpPr>
        <p:spPr/>
        <p:txBody>
          <a:bodyPr/>
          <a:lstStyle/>
          <a:p>
            <a:r>
              <a:rPr lang="de-DE"/>
              <a:t>Programmiersprachen von Assembler bis C</a:t>
            </a:r>
            <a:endParaRPr lang="de-DE" dirty="0"/>
          </a:p>
        </p:txBody>
      </p:sp>
      <p:sp>
        <p:nvSpPr>
          <p:cNvPr id="11" name="Foliennummernplatzhalter 10"/>
          <p:cNvSpPr>
            <a:spLocks noGrp="1"/>
          </p:cNvSpPr>
          <p:nvPr>
            <p:ph type="sldNum" sz="quarter" idx="12"/>
          </p:nvPr>
        </p:nvSpPr>
        <p:spPr/>
        <p:txBody>
          <a:bodyPr/>
          <a:lstStyle/>
          <a:p>
            <a:fld id="{3A1F27E2-D58A-4028-9FF2-B12D897F257E}" type="slidenum">
              <a:rPr lang="de-DE" smtClean="0"/>
              <a:pPr/>
              <a:t>‹Nr.›</a:t>
            </a:fld>
            <a:endParaRPr lang="de-DE"/>
          </a:p>
        </p:txBody>
      </p:sp>
      <p:sp>
        <p:nvSpPr>
          <p:cNvPr id="20" name="Inhaltsplatzhalter 19"/>
          <p:cNvSpPr>
            <a:spLocks noGrp="1"/>
          </p:cNvSpPr>
          <p:nvPr>
            <p:ph sz="quarter" idx="13"/>
          </p:nvPr>
        </p:nvSpPr>
        <p:spPr>
          <a:xfrm>
            <a:off x="838200" y="2008262"/>
            <a:ext cx="9647490" cy="413695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5988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0E8692EC-74A3-4F79-83A5-5CB27CDDB1E7}" type="datetime1">
              <a:rPr lang="de-DE" smtClean="0"/>
              <a:t>26.10.2020</a:t>
            </a:fld>
            <a:endParaRPr lang="de-DE"/>
          </a:p>
        </p:txBody>
      </p:sp>
      <p:sp>
        <p:nvSpPr>
          <p:cNvPr id="4" name="Fußzeilenplatzhalter 3"/>
          <p:cNvSpPr>
            <a:spLocks noGrp="1"/>
          </p:cNvSpPr>
          <p:nvPr>
            <p:ph type="ftr" sz="quarter" idx="11"/>
          </p:nvPr>
        </p:nvSpPr>
        <p:spPr/>
        <p:txBody>
          <a:bodyPr/>
          <a:lstStyle/>
          <a:p>
            <a:r>
              <a:rPr lang="de-DE"/>
              <a:t>Programmiersprachen von Assembler bis C</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5134806" y="2914650"/>
            <a:ext cx="1922388" cy="2210213"/>
          </a:xfrm>
          <a:prstGeom prst="rect">
            <a:avLst/>
          </a:prstGeom>
        </p:spPr>
      </p:pic>
    </p:spTree>
    <p:extLst>
      <p:ext uri="{BB962C8B-B14F-4D97-AF65-F5344CB8AC3E}">
        <p14:creationId xmlns:p14="http://schemas.microsoft.com/office/powerpoint/2010/main" val="296002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729E904-5728-4EAE-951B-97EC44258DAB}" type="datetime1">
              <a:rPr lang="de-DE" smtClean="0"/>
              <a:t>26.10.2020</a:t>
            </a:fld>
            <a:endParaRPr lang="de-DE"/>
          </a:p>
        </p:txBody>
      </p:sp>
      <p:sp>
        <p:nvSpPr>
          <p:cNvPr id="5" name="Fußzeilenplatzhalter 4"/>
          <p:cNvSpPr>
            <a:spLocks noGrp="1"/>
          </p:cNvSpPr>
          <p:nvPr>
            <p:ph type="ftr" sz="quarter" idx="11"/>
          </p:nvPr>
        </p:nvSpPr>
        <p:spPr/>
        <p:txBody>
          <a:bodyPr/>
          <a:lstStyle/>
          <a:p>
            <a:r>
              <a:rPr lang="de-DE"/>
              <a:t>Programmiersprachen von Assembler bis C</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0835931" y="524389"/>
            <a:ext cx="1035738" cy="1007034"/>
          </a:xfrm>
          <a:prstGeom prst="rect">
            <a:avLst/>
          </a:prstGeom>
        </p:spPr>
      </p:pic>
    </p:spTree>
    <p:extLst>
      <p:ext uri="{BB962C8B-B14F-4D97-AF65-F5344CB8AC3E}">
        <p14:creationId xmlns:p14="http://schemas.microsoft.com/office/powerpoint/2010/main" val="163299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Grafik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524" y="5098244"/>
            <a:ext cx="2175971" cy="652219"/>
          </a:xfrm>
          <a:prstGeom prst="rect">
            <a:avLst/>
          </a:prstGeom>
        </p:spPr>
      </p:pic>
      <p:sp>
        <p:nvSpPr>
          <p:cNvPr id="10" name="Rectangle 16"/>
          <p:cNvSpPr/>
          <p:nvPr/>
        </p:nvSpPr>
        <p:spPr>
          <a:xfrm>
            <a:off x="0" y="0"/>
            <a:ext cx="12192000" cy="3167743"/>
          </a:xfrm>
          <a:prstGeom prst="rect">
            <a:avLst/>
          </a:prstGeom>
          <a:gradFill>
            <a:gsLst>
              <a:gs pos="22000">
                <a:srgbClr val="93B5D3"/>
              </a:gs>
              <a:gs pos="6000">
                <a:srgbClr val="B2CAE0"/>
              </a:gs>
              <a:gs pos="96000">
                <a:srgbClr val="055397">
                  <a:lumMod val="100000"/>
                </a:srgbClr>
              </a:gs>
              <a:gs pos="97000">
                <a:srgbClr val="055397">
                  <a:lumMod val="10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p:nvSpPr>
        <p:spPr>
          <a:xfrm>
            <a:off x="0" y="3167743"/>
            <a:ext cx="12192000" cy="1094015"/>
          </a:xfrm>
          <a:prstGeom prst="rect">
            <a:avLst/>
          </a:prstGeom>
          <a:solidFill>
            <a:srgbClr val="055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2436133"/>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53F47BDE-1E7D-4F78-8812-E34068C8B532}" type="datetime1">
              <a:rPr lang="de-DE" smtClean="0"/>
              <a:t>26.10.2020</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a:t>Programmiersprachen von Assembler bis C</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9" name="Straight Connector 6"/>
          <p:cNvCxnSpPr/>
          <p:nvPr/>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6"/>
            <a:ext cx="10515600" cy="1240116"/>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931349"/>
            <a:ext cx="10515600" cy="4245613"/>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B2FEB46E-AA47-4BE8-B1BD-437515D06CF0}" type="datetime1">
              <a:rPr lang="de-DE" smtClean="0"/>
              <a:t>26.10.2020</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a:t>Programmiersprachen von Assembler bis C</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7" name="Straight Connector 6"/>
          <p:cNvCxnSpPr/>
          <p:nvPr/>
        </p:nvCxnSpPr>
        <p:spPr>
          <a:xfrm>
            <a:off x="0" y="1756949"/>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11460199" y="6030240"/>
            <a:ext cx="731801" cy="652219"/>
            <a:chOff x="11460199" y="6030240"/>
            <a:chExt cx="731801" cy="652219"/>
          </a:xfrm>
        </p:grpSpPr>
        <p:pic>
          <p:nvPicPr>
            <p:cNvPr id="10" name="Grafik 9"/>
            <p:cNvPicPr>
              <a:picLocks noChangeAspect="1"/>
            </p:cNvPicPr>
            <p:nvPr userDrawn="1"/>
          </p:nvPicPr>
          <p:blipFill rotWithShape="1">
            <a:blip r:embed="rId1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8" name="Rechteck 7"/>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0" r:id="rId3"/>
    <p:sldLayoutId id="2147483661" r:id="rId4"/>
    <p:sldLayoutId id="2147483665" r:id="rId5"/>
    <p:sldLayoutId id="2147483667" r:id="rId6"/>
    <p:sldLayoutId id="2147483666" r:id="rId7"/>
    <p:sldLayoutId id="2147483662" r:id="rId8"/>
    <p:sldLayoutId id="2147483663" r:id="rId9"/>
    <p:sldLayoutId id="2147483664" r:id="rId10"/>
  </p:sldLayoutIdLst>
  <p:hf hdr="0"/>
  <p:txStyles>
    <p:titleStyle>
      <a:lvl1pPr algn="l" defTabSz="914400" rtl="0" eaLnBrk="1" latinLnBrk="0" hangingPunct="1">
        <a:lnSpc>
          <a:spcPct val="90000"/>
        </a:lnSpc>
        <a:spcBef>
          <a:spcPct val="0"/>
        </a:spcBef>
        <a:buNone/>
        <a:defRPr sz="44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2.jpe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Programmiersprachen</a:t>
            </a:r>
          </a:p>
        </p:txBody>
      </p:sp>
      <p:sp>
        <p:nvSpPr>
          <p:cNvPr id="3" name="Untertitel 2"/>
          <p:cNvSpPr>
            <a:spLocks noGrp="1"/>
          </p:cNvSpPr>
          <p:nvPr>
            <p:ph type="subTitle" idx="1"/>
          </p:nvPr>
        </p:nvSpPr>
        <p:spPr/>
        <p:txBody>
          <a:bodyPr/>
          <a:lstStyle/>
          <a:p>
            <a:endParaRPr lang="de-DE"/>
          </a:p>
        </p:txBody>
      </p:sp>
      <p:sp>
        <p:nvSpPr>
          <p:cNvPr id="4" name="Datumsplatzhalter 3"/>
          <p:cNvSpPr>
            <a:spLocks noGrp="1"/>
          </p:cNvSpPr>
          <p:nvPr>
            <p:ph type="dt" sz="half" idx="10"/>
          </p:nvPr>
        </p:nvSpPr>
        <p:spPr/>
        <p:txBody>
          <a:bodyPr/>
          <a:lstStyle/>
          <a:p>
            <a:fld id="{CDD5FDC8-2C24-4253-ABB1-6CAFF7A7E742}" type="datetime1">
              <a:rPr lang="de-DE" smtClean="0"/>
              <a:t>26.10.2020</a:t>
            </a:fld>
            <a:endParaRPr lang="de-DE"/>
          </a:p>
        </p:txBody>
      </p:sp>
      <p:sp>
        <p:nvSpPr>
          <p:cNvPr id="5" name="Fußzeilenplatzhalter 4"/>
          <p:cNvSpPr>
            <a:spLocks noGrp="1"/>
          </p:cNvSpPr>
          <p:nvPr>
            <p:ph type="ftr" sz="quarter" idx="11"/>
          </p:nvPr>
        </p:nvSpPr>
        <p:spPr/>
        <p:txBody>
          <a:bodyPr/>
          <a:lstStyle/>
          <a:p>
            <a:r>
              <a:rPr lang="de-DE"/>
              <a:t>Programmiersprachen von Assembler bis C</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9" name="Inhaltsplatzhalter 8"/>
          <p:cNvSpPr>
            <a:spLocks noGrp="1"/>
          </p:cNvSpPr>
          <p:nvPr>
            <p:ph idx="1"/>
          </p:nvPr>
        </p:nvSpPr>
        <p:spPr/>
        <p:txBody>
          <a:bodyPr/>
          <a:lstStyle/>
          <a:p>
            <a:r>
              <a:rPr lang="de-DE"/>
              <a:t>Programmiersprachen</a:t>
            </a:r>
            <a:endParaRPr lang="de-DE" dirty="0"/>
          </a:p>
        </p:txBody>
      </p:sp>
      <p:sp>
        <p:nvSpPr>
          <p:cNvPr id="6" name="Datumsplatzhalter 5"/>
          <p:cNvSpPr>
            <a:spLocks noGrp="1"/>
          </p:cNvSpPr>
          <p:nvPr>
            <p:ph type="dt" sz="half" idx="10"/>
          </p:nvPr>
        </p:nvSpPr>
        <p:spPr/>
        <p:txBody>
          <a:bodyPr/>
          <a:lstStyle/>
          <a:p>
            <a:fld id="{496B4540-64AB-4F8B-B121-10A6BCAD09E3}" type="datetime1">
              <a:rPr lang="de-DE" smtClean="0"/>
              <a:t>26.10.2020</a:t>
            </a:fld>
            <a:endParaRPr lang="de-DE"/>
          </a:p>
        </p:txBody>
      </p:sp>
      <p:sp>
        <p:nvSpPr>
          <p:cNvPr id="7" name="Fußzeilenplatzhalter 6"/>
          <p:cNvSpPr>
            <a:spLocks noGrp="1"/>
          </p:cNvSpPr>
          <p:nvPr>
            <p:ph type="ftr" sz="quarter" idx="11"/>
          </p:nvPr>
        </p:nvSpPr>
        <p:spPr/>
        <p:txBody>
          <a:bodyPr/>
          <a:lstStyle/>
          <a:p>
            <a:r>
              <a:rPr lang="de-DE"/>
              <a:t>Programmiersprachen von Assembler bis C</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Programmiersprachen</a:t>
            </a:r>
            <a:br>
              <a:rPr lang="de-DE" dirty="0"/>
            </a:br>
            <a:r>
              <a:rPr lang="de-DE" dirty="0"/>
              <a:t>Maschinensprache</a:t>
            </a:r>
            <a:endParaRPr lang="de-DE" sz="2400" dirty="0">
              <a:solidFill>
                <a:schemeClr val="tx1"/>
              </a:solidFill>
            </a:endParaRPr>
          </a:p>
        </p:txBody>
      </p:sp>
      <p:sp>
        <p:nvSpPr>
          <p:cNvPr id="3" name="Inhaltsplatzhalter 2"/>
          <p:cNvSpPr>
            <a:spLocks noGrp="1"/>
          </p:cNvSpPr>
          <p:nvPr>
            <p:ph idx="1"/>
          </p:nvPr>
        </p:nvSpPr>
        <p:spPr>
          <a:xfrm>
            <a:off x="838200" y="1993900"/>
            <a:ext cx="10515600" cy="4183062"/>
          </a:xfrm>
        </p:spPr>
        <p:txBody>
          <a:bodyPr/>
          <a:lstStyle/>
          <a:p>
            <a:r>
              <a:rPr lang="de-DE" dirty="0"/>
              <a:t>Prozessor versteht Maschinensprache</a:t>
            </a:r>
          </a:p>
          <a:p>
            <a:r>
              <a:rPr lang="de-DE" dirty="0"/>
              <a:t>Prozessoren führen Befehle / Berechnungen aus</a:t>
            </a:r>
          </a:p>
          <a:p>
            <a:r>
              <a:rPr lang="de-DE" dirty="0"/>
              <a:t>Maschinensprache sind Zahlen</a:t>
            </a:r>
          </a:p>
          <a:p>
            <a:pPr lvl="1"/>
            <a:r>
              <a:rPr lang="de-DE" dirty="0"/>
              <a:t>Meist Hexadezimal</a:t>
            </a:r>
          </a:p>
        </p:txBody>
      </p:sp>
      <p:sp>
        <p:nvSpPr>
          <p:cNvPr id="4" name="Datumsplatzhalter 3"/>
          <p:cNvSpPr>
            <a:spLocks noGrp="1"/>
          </p:cNvSpPr>
          <p:nvPr>
            <p:ph type="dt" sz="half" idx="10"/>
          </p:nvPr>
        </p:nvSpPr>
        <p:spPr/>
        <p:txBody>
          <a:bodyPr/>
          <a:lstStyle/>
          <a:p>
            <a:fld id="{E46E6E79-E6E8-408B-8A91-7CDE7EC2465F}" type="datetime1">
              <a:rPr lang="de-DE" smtClean="0"/>
              <a:t>26.10.2020</a:t>
            </a:fld>
            <a:endParaRPr lang="de-DE"/>
          </a:p>
        </p:txBody>
      </p:sp>
      <p:sp>
        <p:nvSpPr>
          <p:cNvPr id="5" name="Fußzeilenplatzhalter 4"/>
          <p:cNvSpPr>
            <a:spLocks noGrp="1"/>
          </p:cNvSpPr>
          <p:nvPr>
            <p:ph type="ftr" sz="quarter" idx="11"/>
          </p:nvPr>
        </p:nvSpPr>
        <p:spPr/>
        <p:txBody>
          <a:bodyPr/>
          <a:lstStyle/>
          <a:p>
            <a:r>
              <a:rPr lang="de-DE"/>
              <a:t>Programmiersprachen von Assembler bis C</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8937" y="1828800"/>
            <a:ext cx="2338388" cy="2338388"/>
          </a:xfrm>
          <a:prstGeom prst="rect">
            <a:avLst/>
          </a:prstGeom>
          <a:noFill/>
          <a:extLst>
            <a:ext uri="{909E8E84-426E-40DD-AFC4-6F175D3DCCD1}">
              <a14:hiddenFill xmlns:a14="http://schemas.microsoft.com/office/drawing/2010/main">
                <a:solidFill>
                  <a:srgbClr val="FFFFFF"/>
                </a:solidFill>
              </a14:hiddenFill>
            </a:ext>
          </a:extLst>
        </p:spPr>
      </p:pic>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4"/>
          <a:stretch>
            <a:fillRect/>
          </a:stretch>
        </p:blipFill>
        <p:spPr>
          <a:xfrm>
            <a:off x="4464720" y="3687826"/>
            <a:ext cx="1656184" cy="2398155"/>
          </a:xfrm>
          <a:prstGeom prst="rect">
            <a:avLst/>
          </a:prstGeom>
        </p:spPr>
      </p:pic>
      <p:pic>
        <p:nvPicPr>
          <p:cNvPr id="1026" name="Picture 2"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480" t="3745" r="13910" b="5366"/>
          <a:stretch/>
        </p:blipFill>
        <p:spPr bwMode="auto">
          <a:xfrm rot="16200000">
            <a:off x="6370095" y="3129505"/>
            <a:ext cx="3160213"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4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Programmiersprachen</a:t>
            </a:r>
            <a:br>
              <a:rPr lang="de-DE" dirty="0"/>
            </a:br>
            <a:r>
              <a:rPr lang="de-DE" dirty="0"/>
              <a:t>Assembler</a:t>
            </a:r>
            <a:endParaRPr lang="de-DE" sz="3200" dirty="0">
              <a:solidFill>
                <a:schemeClr val="tx1"/>
              </a:solidFill>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Hardwarenah</a:t>
            </a:r>
          </a:p>
          <a:p>
            <a:r>
              <a:rPr lang="de-DE" dirty="0"/>
              <a:t>Für tief eingestiegene Programmierer lesbar</a:t>
            </a:r>
          </a:p>
          <a:p>
            <a:r>
              <a:rPr lang="de-DE" dirty="0"/>
              <a:t>Befehle (</a:t>
            </a:r>
            <a:r>
              <a:rPr lang="de-DE" dirty="0">
                <a:solidFill>
                  <a:srgbClr val="0070C0"/>
                </a:solidFill>
              </a:rPr>
              <a:t>blau</a:t>
            </a:r>
            <a:r>
              <a:rPr lang="de-DE" dirty="0"/>
              <a:t>) und Daten (</a:t>
            </a:r>
            <a:r>
              <a:rPr lang="de-DE" dirty="0">
                <a:solidFill>
                  <a:schemeClr val="accent1">
                    <a:lumMod val="50000"/>
                  </a:schemeClr>
                </a:solidFill>
              </a:rPr>
              <a:t>braun</a:t>
            </a:r>
            <a:r>
              <a:rPr lang="de-DE" dirty="0"/>
              <a:t>)</a:t>
            </a:r>
          </a:p>
          <a:p>
            <a:pPr lvl="1"/>
            <a:r>
              <a:rPr lang="de-DE" dirty="0" err="1"/>
              <a:t>mov</a:t>
            </a:r>
            <a:r>
              <a:rPr lang="de-DE" dirty="0"/>
              <a:t>: Daten verschieben</a:t>
            </a:r>
          </a:p>
          <a:p>
            <a:pPr lvl="1"/>
            <a:r>
              <a:rPr lang="de-DE" dirty="0"/>
              <a:t>r: Register</a:t>
            </a:r>
          </a:p>
          <a:p>
            <a:pPr lvl="1"/>
            <a:r>
              <a:rPr lang="de-DE" dirty="0"/>
              <a:t>DWORD: Anzahl der Bits</a:t>
            </a:r>
          </a:p>
        </p:txBody>
      </p:sp>
      <p:sp>
        <p:nvSpPr>
          <p:cNvPr id="4" name="Datumsplatzhalter 3"/>
          <p:cNvSpPr>
            <a:spLocks noGrp="1"/>
          </p:cNvSpPr>
          <p:nvPr>
            <p:ph type="dt" sz="half" idx="10"/>
          </p:nvPr>
        </p:nvSpPr>
        <p:spPr/>
        <p:txBody>
          <a:bodyPr/>
          <a:lstStyle/>
          <a:p>
            <a:fld id="{978AF08B-6D82-4DA4-8DD5-2A9BC44A4394}" type="datetime1">
              <a:rPr lang="de-DE" smtClean="0"/>
              <a:t>26.10.2020</a:t>
            </a:fld>
            <a:endParaRPr lang="de-DE"/>
          </a:p>
        </p:txBody>
      </p:sp>
      <p:sp>
        <p:nvSpPr>
          <p:cNvPr id="5" name="Fußzeilenplatzhalter 4"/>
          <p:cNvSpPr>
            <a:spLocks noGrp="1"/>
          </p:cNvSpPr>
          <p:nvPr>
            <p:ph type="ftr" sz="quarter" idx="11"/>
          </p:nvPr>
        </p:nvSpPr>
        <p:spPr/>
        <p:txBody>
          <a:bodyPr/>
          <a:lstStyle/>
          <a:p>
            <a:r>
              <a:rPr lang="de-DE"/>
              <a:t>Programmiersprachen von Assembler bis C</a:t>
            </a:r>
          </a:p>
        </p:txBody>
      </p:sp>
      <p:sp>
        <p:nvSpPr>
          <p:cNvPr id="6" name="Foliennummernplatzhalter 5"/>
          <p:cNvSpPr>
            <a:spLocks noGrp="1"/>
          </p:cNvSpPr>
          <p:nvPr>
            <p:ph type="sldNum" sz="quarter" idx="12"/>
          </p:nvPr>
        </p:nvSpPr>
        <p:spPr/>
        <p:txBody>
          <a:bodyPr/>
          <a:lstStyle/>
          <a:p>
            <a:fld id="{3A1F27E2-D58A-4028-9FF2-B12D897F257E}" type="slidenum">
              <a:rPr lang="de-DE" smtClean="0"/>
              <a:t>4</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433" y="4045224"/>
            <a:ext cx="4660839" cy="2023051"/>
          </a:xfrm>
          <a:prstGeom prst="rect">
            <a:avLst/>
          </a:prstGeom>
        </p:spPr>
      </p:pic>
    </p:spTree>
    <p:extLst>
      <p:ext uri="{BB962C8B-B14F-4D97-AF65-F5344CB8AC3E}">
        <p14:creationId xmlns:p14="http://schemas.microsoft.com/office/powerpoint/2010/main" val="3966946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Programmiersprachen</a:t>
            </a:r>
            <a:br>
              <a:rPr lang="de-DE" dirty="0"/>
            </a:br>
            <a:r>
              <a:rPr lang="de-DE" dirty="0"/>
              <a:t>C</a:t>
            </a:r>
            <a:endParaRPr lang="de-DE" sz="3200" dirty="0">
              <a:solidFill>
                <a:schemeClr val="tx1"/>
              </a:solidFill>
            </a:endParaRPr>
          </a:p>
        </p:txBody>
      </p:sp>
      <p:sp>
        <p:nvSpPr>
          <p:cNvPr id="3" name="Inhaltsplatzhalter 2"/>
          <p:cNvSpPr>
            <a:spLocks noGrp="1"/>
          </p:cNvSpPr>
          <p:nvPr>
            <p:ph idx="1"/>
          </p:nvPr>
        </p:nvSpPr>
        <p:spPr>
          <a:xfrm>
            <a:off x="838200" y="1981200"/>
            <a:ext cx="10515600" cy="4195762"/>
          </a:xfrm>
        </p:spPr>
        <p:txBody>
          <a:bodyPr>
            <a:normAutofit/>
          </a:bodyPr>
          <a:lstStyle/>
          <a:p>
            <a:r>
              <a:rPr lang="de-DE" dirty="0"/>
              <a:t>Programmiersprache von 1972</a:t>
            </a:r>
          </a:p>
          <a:p>
            <a:r>
              <a:rPr lang="de-DE" dirty="0"/>
              <a:t>Gliederung in Funktionen, Variablen, …</a:t>
            </a:r>
          </a:p>
        </p:txBody>
      </p:sp>
      <p:sp>
        <p:nvSpPr>
          <p:cNvPr id="4" name="Datumsplatzhalter 3"/>
          <p:cNvSpPr>
            <a:spLocks noGrp="1"/>
          </p:cNvSpPr>
          <p:nvPr>
            <p:ph type="dt" sz="half" idx="10"/>
          </p:nvPr>
        </p:nvSpPr>
        <p:spPr/>
        <p:txBody>
          <a:bodyPr/>
          <a:lstStyle/>
          <a:p>
            <a:fld id="{67CC2082-EE77-4311-A2C1-231FEA129B06}" type="datetime1">
              <a:rPr lang="de-DE" smtClean="0"/>
              <a:t>26.10.2020</a:t>
            </a:fld>
            <a:endParaRPr lang="de-DE"/>
          </a:p>
        </p:txBody>
      </p:sp>
      <p:sp>
        <p:nvSpPr>
          <p:cNvPr id="5" name="Fußzeilenplatzhalter 4"/>
          <p:cNvSpPr>
            <a:spLocks noGrp="1"/>
          </p:cNvSpPr>
          <p:nvPr>
            <p:ph type="ftr" sz="quarter" idx="11"/>
          </p:nvPr>
        </p:nvSpPr>
        <p:spPr/>
        <p:txBody>
          <a:bodyPr/>
          <a:lstStyle/>
          <a:p>
            <a:r>
              <a:rPr lang="de-DE"/>
              <a:t>Programmiersprachen von Assembler bis C</a:t>
            </a:r>
          </a:p>
        </p:txBody>
      </p:sp>
      <p:sp>
        <p:nvSpPr>
          <p:cNvPr id="6" name="Foliennummernplatzhalter 5"/>
          <p:cNvSpPr>
            <a:spLocks noGrp="1"/>
          </p:cNvSpPr>
          <p:nvPr>
            <p:ph type="sldNum" sz="quarter" idx="12"/>
          </p:nvPr>
        </p:nvSpPr>
        <p:spPr/>
        <p:txBody>
          <a:bodyPr/>
          <a:lstStyle/>
          <a:p>
            <a:fld id="{3A1F27E2-D58A-4028-9FF2-B12D897F257E}" type="slidenum">
              <a:rPr lang="de-DE" smtClean="0"/>
              <a:t>5</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012" y="3928368"/>
            <a:ext cx="6349434" cy="2016224"/>
          </a:xfrm>
          <a:prstGeom prst="rect">
            <a:avLst/>
          </a:prstGeom>
        </p:spPr>
      </p:pic>
    </p:spTree>
    <p:extLst>
      <p:ext uri="{BB962C8B-B14F-4D97-AF65-F5344CB8AC3E}">
        <p14:creationId xmlns:p14="http://schemas.microsoft.com/office/powerpoint/2010/main" val="56929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normAutofit/>
          </a:bodyPr>
          <a:lstStyle/>
          <a:p>
            <a:r>
              <a:rPr lang="de-DE" dirty="0"/>
              <a:t>C++ ist eine General-Purpose Hochsprache</a:t>
            </a:r>
          </a:p>
        </p:txBody>
      </p:sp>
      <p:sp>
        <p:nvSpPr>
          <p:cNvPr id="2" name="Datumsplatzhalter 1"/>
          <p:cNvSpPr>
            <a:spLocks noGrp="1"/>
          </p:cNvSpPr>
          <p:nvPr>
            <p:ph type="dt" sz="half" idx="10"/>
          </p:nvPr>
        </p:nvSpPr>
        <p:spPr/>
        <p:txBody>
          <a:bodyPr/>
          <a:lstStyle/>
          <a:p>
            <a:fld id="{4706F685-7907-4F74-B78F-083D07037B4D}" type="datetime1">
              <a:rPr lang="de-DE" smtClean="0"/>
              <a:t>26.10.2020</a:t>
            </a:fld>
            <a:endParaRPr lang="de-DE"/>
          </a:p>
        </p:txBody>
      </p:sp>
      <p:sp>
        <p:nvSpPr>
          <p:cNvPr id="3" name="Fußzeilenplatzhalter 2"/>
          <p:cNvSpPr>
            <a:spLocks noGrp="1"/>
          </p:cNvSpPr>
          <p:nvPr>
            <p:ph type="ftr" sz="quarter" idx="11"/>
          </p:nvPr>
        </p:nvSpPr>
        <p:spPr/>
        <p:txBody>
          <a:bodyPr/>
          <a:lstStyle/>
          <a:p>
            <a:r>
              <a:rPr lang="de-DE"/>
              <a:t>Programmiersprachen von Assembler bis C</a:t>
            </a:r>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spTree>
    <p:extLst>
      <p:ext uri="{BB962C8B-B14F-4D97-AF65-F5344CB8AC3E}">
        <p14:creationId xmlns:p14="http://schemas.microsoft.com/office/powerpoint/2010/main" val="2637983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7" name="Inhaltsplatzhalter 6"/>
          <p:cNvSpPr>
            <a:spLocks noGrp="1"/>
          </p:cNvSpPr>
          <p:nvPr>
            <p:ph idx="4294967295"/>
          </p:nvPr>
        </p:nvSpPr>
        <p:spPr>
          <a:xfrm>
            <a:off x="838200" y="1825625"/>
            <a:ext cx="10515600" cy="4351338"/>
          </a:xfrm>
        </p:spPr>
        <p:txBody>
          <a:bodyPr/>
          <a:lstStyle/>
          <a:p>
            <a:endParaRPr lang="de-DE"/>
          </a:p>
        </p:txBody>
      </p:sp>
      <p:sp>
        <p:nvSpPr>
          <p:cNvPr id="2" name="Datumsplatzhalter 1"/>
          <p:cNvSpPr>
            <a:spLocks noGrp="1"/>
          </p:cNvSpPr>
          <p:nvPr>
            <p:ph type="dt" sz="half" idx="10"/>
          </p:nvPr>
        </p:nvSpPr>
        <p:spPr/>
        <p:txBody>
          <a:bodyPr/>
          <a:lstStyle/>
          <a:p>
            <a:fld id="{AE6768A2-CA07-47C6-B294-C94E0024FA51}" type="datetime1">
              <a:rPr lang="de-DE" smtClean="0"/>
              <a:t>26.10.2020</a:t>
            </a:fld>
            <a:endParaRPr lang="de-DE"/>
          </a:p>
        </p:txBody>
      </p:sp>
      <p:sp>
        <p:nvSpPr>
          <p:cNvPr id="3" name="Fußzeilenplatzhalter 2"/>
          <p:cNvSpPr>
            <a:spLocks noGrp="1"/>
          </p:cNvSpPr>
          <p:nvPr>
            <p:ph type="ftr" sz="quarter" idx="11"/>
          </p:nvPr>
        </p:nvSpPr>
        <p:spPr/>
        <p:txBody>
          <a:bodyPr/>
          <a:lstStyle/>
          <a:p>
            <a:r>
              <a:rPr lang="de-DE"/>
              <a:t>Programmiersprachen von Assembler bis C</a:t>
            </a:r>
          </a:p>
        </p:txBody>
      </p:sp>
      <p:sp>
        <p:nvSpPr>
          <p:cNvPr id="6" name="Foliennummernplatzhalter 5"/>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3029113584"/>
      </p:ext>
    </p:extLst>
  </p:cSld>
  <p:clrMapOvr>
    <a:masterClrMapping/>
  </p:clrMapOvr>
</p:sld>
</file>

<file path=ppt/theme/theme1.xml><?xml version="1.0" encoding="utf-8"?>
<a:theme xmlns:a="http://schemas.openxmlformats.org/drawingml/2006/main" name="CTL Presentation 16x9">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EA6CE2C0-7C14-4AB0-AD89-85B6B3D88E28}" vid="{DA3C7EDA-9E56-4E2D-BAA5-4EF18147D0C7}"/>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otx" id="{EA6CE2C0-7C14-4AB0-AD89-85B6B3D88E28}" vid="{42B1E5BF-7F6B-4721-9E4F-A56C5F28A391}"/>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Template>
  <TotalTime>0</TotalTime>
  <Words>495</Words>
  <Application>Microsoft Office PowerPoint</Application>
  <PresentationFormat>Breitbild</PresentationFormat>
  <Paragraphs>58</Paragraphs>
  <Slides>7</Slides>
  <Notes>4</Notes>
  <HiddenSlides>0</HiddenSlides>
  <MMClips>0</MMClips>
  <ScaleCrop>false</ScaleCrop>
  <HeadingPairs>
    <vt:vector size="6" baseType="variant">
      <vt:variant>
        <vt:lpstr>Verwendete Schriftarten</vt:lpstr>
      </vt:variant>
      <vt:variant>
        <vt:i4>2</vt:i4>
      </vt:variant>
      <vt:variant>
        <vt:lpstr>Design</vt:lpstr>
      </vt:variant>
      <vt:variant>
        <vt:i4>2</vt:i4>
      </vt:variant>
      <vt:variant>
        <vt:lpstr>Folientitel</vt:lpstr>
      </vt:variant>
      <vt:variant>
        <vt:i4>7</vt:i4>
      </vt:variant>
    </vt:vector>
  </HeadingPairs>
  <TitlesOfParts>
    <vt:vector size="11" baseType="lpstr">
      <vt:lpstr>Arial</vt:lpstr>
      <vt:lpstr>Calibri</vt:lpstr>
      <vt:lpstr>CTL Presentation 16x9</vt:lpstr>
      <vt:lpstr>Inhalt</vt:lpstr>
      <vt:lpstr>Programmiersprachen</vt:lpstr>
      <vt:lpstr>Agenda</vt:lpstr>
      <vt:lpstr>Programmiersprachen Maschinensprache</vt:lpstr>
      <vt:lpstr>Programmiersprachen Assembler</vt:lpstr>
      <vt:lpstr>Programmiersprachen C</vt:lpstr>
      <vt:lpstr>Zusammenfassung</vt:lpstr>
      <vt:lpstr>Fragen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Einführung</dc:title>
  <dc:creator>Jonas Huber</dc:creator>
  <cp:lastModifiedBy>Thomas Weller</cp:lastModifiedBy>
  <cp:revision>159</cp:revision>
  <dcterms:created xsi:type="dcterms:W3CDTF">2018-02-09T13:28:41Z</dcterms:created>
  <dcterms:modified xsi:type="dcterms:W3CDTF">2020-10-26T16:18:33Z</dcterms:modified>
</cp:coreProperties>
</file>