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5" autoAdjust="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SurveyBoom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5034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Diego Merida</a:t>
            </a:r>
          </a:p>
          <a:p>
            <a:pPr algn="l"/>
            <a:r>
              <a:rPr lang="en-US" dirty="0" smtClean="0"/>
              <a:t>Luis </a:t>
            </a:r>
            <a:r>
              <a:rPr lang="en-US" dirty="0" err="1" smtClean="0"/>
              <a:t>Lavieri</a:t>
            </a:r>
            <a:endParaRPr lang="en-US" dirty="0" smtClean="0"/>
          </a:p>
          <a:p>
            <a:pPr algn="l"/>
            <a:r>
              <a:rPr lang="en-US" dirty="0" smtClean="0"/>
              <a:t>Thomas Watters</a:t>
            </a:r>
          </a:p>
          <a:p>
            <a:pPr algn="l"/>
            <a:r>
              <a:rPr lang="en-US" dirty="0" smtClean="0"/>
              <a:t>Danny </a:t>
            </a:r>
            <a:r>
              <a:rPr lang="en-US" dirty="0" err="1" smtClean="0"/>
              <a:t>Karuli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TECHNOLOGY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WEB ( HTML, CSS, </a:t>
            </a:r>
            <a:r>
              <a:rPr lang="en-US" dirty="0" err="1" smtClean="0">
                <a:solidFill>
                  <a:srgbClr val="FFFF00"/>
                </a:solidFill>
              </a:rPr>
              <a:t>jQuery</a:t>
            </a:r>
            <a:r>
              <a:rPr lang="en-US" dirty="0" smtClean="0">
                <a:solidFill>
                  <a:srgbClr val="FFFF00"/>
                </a:solidFill>
              </a:rPr>
              <a:t>, JavaScript, Bootstrap)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.NET( C#, razor views , web-services  </a:t>
            </a:r>
            <a:r>
              <a:rPr lang="en-US" dirty="0" err="1" smtClean="0">
                <a:solidFill>
                  <a:srgbClr val="FFFF00"/>
                </a:solidFill>
              </a:rPr>
              <a:t>asmx</a:t>
            </a:r>
            <a:r>
              <a:rPr lang="en-US" dirty="0" smtClean="0">
                <a:solidFill>
                  <a:srgbClr val="FFFF00"/>
                </a:solidFill>
              </a:rPr>
              <a:t> , entity framework, azure cloud services)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Android(</a:t>
            </a:r>
            <a:r>
              <a:rPr lang="en-US" dirty="0" err="1" smtClean="0">
                <a:solidFill>
                  <a:srgbClr val="FFFF00"/>
                </a:solidFill>
              </a:rPr>
              <a:t>ksoap</a:t>
            </a:r>
            <a:r>
              <a:rPr lang="en-US" dirty="0" smtClean="0">
                <a:solidFill>
                  <a:srgbClr val="FFFF00"/>
                </a:solidFill>
              </a:rPr>
              <a:t> ,java)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IDE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6-16 at 4.2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50" y="1402982"/>
            <a:ext cx="2094536" cy="2254806"/>
          </a:xfrm>
          <a:prstGeom prst="rect">
            <a:avLst/>
          </a:prstGeom>
        </p:spPr>
      </p:pic>
      <p:pic>
        <p:nvPicPr>
          <p:cNvPr id="5" name="Picture 4" descr="Screen Shot 2015-06-16 at 4.2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02" y="3987423"/>
            <a:ext cx="3642384" cy="8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8199" y="118147"/>
            <a:ext cx="141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00FF"/>
                </a:solidFill>
              </a:rPr>
              <a:t>UML</a:t>
            </a:r>
            <a:endParaRPr lang="en-US" sz="4800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web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58" y="990600"/>
            <a:ext cx="4495800" cy="586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052" y="1151922"/>
            <a:ext cx="33209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Use Case Diagram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44" y="915630"/>
            <a:ext cx="4664449" cy="5942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715" y="1122386"/>
            <a:ext cx="3108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CLASS DIAGRAM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QU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8300"/>
            <a:ext cx="4635500" cy="612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60" y="812253"/>
            <a:ext cx="3842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SEQUENCE DIAGRAM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3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B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1" y="515658"/>
            <a:ext cx="4673600" cy="593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98689" y="1107618"/>
            <a:ext cx="3704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USE CASE DIAGRAM 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FOR ANDROID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APP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353" y="575961"/>
            <a:ext cx="25150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DIFFICULTIES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7936" y="1624506"/>
            <a:ext cx="30530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SCHEDULING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INTEGRATING WORK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BAD ORGANIZATION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WORKING REMOTELY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LACK OF EXPERIENCE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ERR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00" y="1505897"/>
            <a:ext cx="4408202" cy="3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16 at 4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107618"/>
            <a:ext cx="5803900" cy="5369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3809" y="56119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DEMOSTRATION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9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32</TotalTime>
  <Words>80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SurveyBoom</vt:lpstr>
      <vt:lpstr>TECHNOLOGY</vt:lpstr>
      <vt:lpstr>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Central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SurveyBoom</dc:title>
  <dc:creator>Diego Merida</dc:creator>
  <cp:lastModifiedBy>Diego Merida</cp:lastModifiedBy>
  <cp:revision>5</cp:revision>
  <dcterms:created xsi:type="dcterms:W3CDTF">2015-06-16T21:03:05Z</dcterms:created>
  <dcterms:modified xsi:type="dcterms:W3CDTF">2015-06-16T21:35:30Z</dcterms:modified>
</cp:coreProperties>
</file>