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8" r:id="rId3"/>
    <p:sldId id="259" r:id="rId4"/>
    <p:sldId id="260" r:id="rId5"/>
    <p:sldId id="301" r:id="rId6"/>
    <p:sldId id="302" r:id="rId7"/>
    <p:sldId id="300" r:id="rId8"/>
    <p:sldId id="303" r:id="rId9"/>
    <p:sldId id="304" r:id="rId10"/>
    <p:sldId id="305" r:id="rId11"/>
    <p:sldId id="308" r:id="rId12"/>
    <p:sldId id="307" r:id="rId13"/>
    <p:sldId id="310" r:id="rId14"/>
    <p:sldId id="311" r:id="rId15"/>
    <p:sldId id="312" r:id="rId16"/>
    <p:sldId id="315" r:id="rId17"/>
    <p:sldId id="316" r:id="rId18"/>
    <p:sldId id="317" r:id="rId19"/>
    <p:sldId id="289" r:id="rId20"/>
    <p:sldId id="319"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0201" autoAdjust="0"/>
  </p:normalViewPr>
  <p:slideViewPr>
    <p:cSldViewPr snapToGrid="0">
      <p:cViewPr varScale="1">
        <p:scale>
          <a:sx n="93" d="100"/>
          <a:sy n="93" d="100"/>
        </p:scale>
        <p:origin x="132" y="84"/>
      </p:cViewPr>
      <p:guideLst/>
    </p:cSldViewPr>
  </p:slideViewPr>
  <p:outlineViewPr>
    <p:cViewPr>
      <p:scale>
        <a:sx n="33" d="100"/>
        <a:sy n="33" d="100"/>
      </p:scale>
      <p:origin x="0" y="-11534"/>
    </p:cViewPr>
  </p:outlineViewPr>
  <p:notesTextViewPr>
    <p:cViewPr>
      <p:scale>
        <a:sx n="1" d="1"/>
        <a:sy n="1" d="1"/>
      </p:scale>
      <p:origin x="0" y="0"/>
    </p:cViewPr>
  </p:notesTextViewPr>
  <p:sorterViewPr>
    <p:cViewPr>
      <p:scale>
        <a:sx n="100" d="100"/>
        <a:sy n="100" d="100"/>
      </p:scale>
      <p:origin x="0" y="-1843"/>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40.svg"/><Relationship Id="rId4" Type="http://schemas.openxmlformats.org/officeDocument/2006/relationships/image" Target="../media/image20.svg"/><Relationship Id="rId9"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40.svg"/><Relationship Id="rId4" Type="http://schemas.openxmlformats.org/officeDocument/2006/relationships/image" Target="../media/image20.svg"/><Relationship Id="rId9"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2ADBA-56FD-4044-8232-882DAE4F2C1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1E06EF-9C53-4229-AA36-D55865A340F9}">
      <dgm:prSet/>
      <dgm:spPr/>
      <dgm:t>
        <a:bodyPr/>
        <a:lstStyle/>
        <a:p>
          <a:r>
            <a:rPr lang="en-US"/>
            <a:t>Handwritten or typed notes from coaching and counseling sessions with employees.</a:t>
          </a:r>
        </a:p>
      </dgm:t>
    </dgm:pt>
    <dgm:pt modelId="{5DF5563A-A53E-4878-B7C1-F0517F9E114F}" type="parTrans" cxnId="{44C6F273-D4B8-4E74-8E27-3B31DB179D63}">
      <dgm:prSet/>
      <dgm:spPr/>
      <dgm:t>
        <a:bodyPr/>
        <a:lstStyle/>
        <a:p>
          <a:endParaRPr lang="en-US"/>
        </a:p>
      </dgm:t>
    </dgm:pt>
    <dgm:pt modelId="{73682464-11B8-4545-A690-473DDAA611B7}" type="sibTrans" cxnId="{44C6F273-D4B8-4E74-8E27-3B31DB179D63}">
      <dgm:prSet/>
      <dgm:spPr/>
      <dgm:t>
        <a:bodyPr/>
        <a:lstStyle/>
        <a:p>
          <a:endParaRPr lang="en-US"/>
        </a:p>
      </dgm:t>
    </dgm:pt>
    <dgm:pt modelId="{BB71FB41-823E-4143-AB9A-C855F3303CF9}">
      <dgm:prSet/>
      <dgm:spPr/>
      <dgm:t>
        <a:bodyPr/>
        <a:lstStyle/>
        <a:p>
          <a:r>
            <a:rPr lang="en-US"/>
            <a:t>Follow-up email summarizing a performance discussion meeting.</a:t>
          </a:r>
        </a:p>
      </dgm:t>
    </dgm:pt>
    <dgm:pt modelId="{F9F00843-57D9-47BC-8BC3-BDDA5FBE3A33}" type="parTrans" cxnId="{301C5B5C-B712-48BC-B698-4A7E3CEC0BA5}">
      <dgm:prSet/>
      <dgm:spPr/>
      <dgm:t>
        <a:bodyPr/>
        <a:lstStyle/>
        <a:p>
          <a:endParaRPr lang="en-US"/>
        </a:p>
      </dgm:t>
    </dgm:pt>
    <dgm:pt modelId="{DEB89A5F-B518-4DF9-BE60-CA36BBC6E5AC}" type="sibTrans" cxnId="{301C5B5C-B712-48BC-B698-4A7E3CEC0BA5}">
      <dgm:prSet/>
      <dgm:spPr/>
      <dgm:t>
        <a:bodyPr/>
        <a:lstStyle/>
        <a:p>
          <a:endParaRPr lang="en-US"/>
        </a:p>
      </dgm:t>
    </dgm:pt>
    <dgm:pt modelId="{9156F460-6600-4402-A3D2-FBFDB95EB388}">
      <dgm:prSet/>
      <dgm:spPr/>
      <dgm:t>
        <a:bodyPr/>
        <a:lstStyle/>
        <a:p>
          <a:r>
            <a:rPr lang="en-US"/>
            <a:t>Written comments including specific examples in performance reviews.</a:t>
          </a:r>
        </a:p>
      </dgm:t>
    </dgm:pt>
    <dgm:pt modelId="{36455BF0-184C-4FB0-9899-32B072D28E95}" type="parTrans" cxnId="{9D4DBF99-256A-4BEE-B6F5-A5D2D73A9A96}">
      <dgm:prSet/>
      <dgm:spPr/>
      <dgm:t>
        <a:bodyPr/>
        <a:lstStyle/>
        <a:p>
          <a:endParaRPr lang="en-US"/>
        </a:p>
      </dgm:t>
    </dgm:pt>
    <dgm:pt modelId="{F3B4F69B-A4C5-450E-8FD1-0D8059979799}" type="sibTrans" cxnId="{9D4DBF99-256A-4BEE-B6F5-A5D2D73A9A96}">
      <dgm:prSet/>
      <dgm:spPr/>
      <dgm:t>
        <a:bodyPr/>
        <a:lstStyle/>
        <a:p>
          <a:endParaRPr lang="en-US"/>
        </a:p>
      </dgm:t>
    </dgm:pt>
    <dgm:pt modelId="{456021BD-E051-43AC-BCD4-E4BC6DD56663}">
      <dgm:prSet/>
      <dgm:spPr/>
      <dgm:t>
        <a:bodyPr/>
        <a:lstStyle/>
        <a:p>
          <a:r>
            <a:rPr lang="en-US"/>
            <a:t>Disciplinary actions, such as warning documents with specific examples and consequences. </a:t>
          </a:r>
        </a:p>
      </dgm:t>
    </dgm:pt>
    <dgm:pt modelId="{3DF36D41-7D10-40A6-A10C-828D752EE215}" type="parTrans" cxnId="{10D459FB-F854-4257-9C52-6F0F1169515B}">
      <dgm:prSet/>
      <dgm:spPr/>
      <dgm:t>
        <a:bodyPr/>
        <a:lstStyle/>
        <a:p>
          <a:endParaRPr lang="en-US"/>
        </a:p>
      </dgm:t>
    </dgm:pt>
    <dgm:pt modelId="{B38A266B-3EAF-47DD-9C7D-5C76DF49F417}" type="sibTrans" cxnId="{10D459FB-F854-4257-9C52-6F0F1169515B}">
      <dgm:prSet/>
      <dgm:spPr/>
      <dgm:t>
        <a:bodyPr/>
        <a:lstStyle/>
        <a:p>
          <a:endParaRPr lang="en-US"/>
        </a:p>
      </dgm:t>
    </dgm:pt>
    <dgm:pt modelId="{939AEBAA-855F-4FB9-980C-84F21D8E7C10}">
      <dgm:prSet/>
      <dgm:spPr/>
      <dgm:t>
        <a:bodyPr/>
        <a:lstStyle/>
        <a:p>
          <a:r>
            <a:rPr lang="en-US"/>
            <a:t>Handwritten or typed explanations with business reasons for employment actions such as demotions, promotions and layoffs.</a:t>
          </a:r>
        </a:p>
      </dgm:t>
    </dgm:pt>
    <dgm:pt modelId="{C4F59BBB-4933-4922-AFB1-A45AF1F5F22A}" type="parTrans" cxnId="{1ABBFA7A-CC06-4A51-ADCE-973CC38C0D59}">
      <dgm:prSet/>
      <dgm:spPr/>
      <dgm:t>
        <a:bodyPr/>
        <a:lstStyle/>
        <a:p>
          <a:endParaRPr lang="en-US"/>
        </a:p>
      </dgm:t>
    </dgm:pt>
    <dgm:pt modelId="{AC3B5AED-DD35-471E-BA42-1346A414562A}" type="sibTrans" cxnId="{1ABBFA7A-CC06-4A51-ADCE-973CC38C0D59}">
      <dgm:prSet/>
      <dgm:spPr/>
      <dgm:t>
        <a:bodyPr/>
        <a:lstStyle/>
        <a:p>
          <a:endParaRPr lang="en-US"/>
        </a:p>
      </dgm:t>
    </dgm:pt>
    <dgm:pt modelId="{A8B7889F-4F3B-4519-87B9-950EA756A759}" type="pres">
      <dgm:prSet presAssocID="{7152ADBA-56FD-4044-8232-882DAE4F2C1A}" presName="root" presStyleCnt="0">
        <dgm:presLayoutVars>
          <dgm:dir/>
          <dgm:resizeHandles val="exact"/>
        </dgm:presLayoutVars>
      </dgm:prSet>
      <dgm:spPr/>
    </dgm:pt>
    <dgm:pt modelId="{A16359E5-58CF-40F0-8E16-DCE88452BFFE}" type="pres">
      <dgm:prSet presAssocID="{EA1E06EF-9C53-4229-AA36-D55865A340F9}" presName="compNode" presStyleCnt="0"/>
      <dgm:spPr/>
    </dgm:pt>
    <dgm:pt modelId="{C984C6C9-25E3-4306-A5AF-FCA398B56B5E}" type="pres">
      <dgm:prSet presAssocID="{EA1E06EF-9C53-4229-AA36-D55865A340F9}" presName="bgRect" presStyleLbl="bgShp" presStyleIdx="0" presStyleCnt="5"/>
      <dgm:spPr/>
    </dgm:pt>
    <dgm:pt modelId="{ED2CF57A-9EA6-43AB-A93E-5D54533269A9}" type="pres">
      <dgm:prSet presAssocID="{EA1E06EF-9C53-4229-AA36-D55865A340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CE672ADE-C277-42A7-9AE2-EB20599FD4A9}" type="pres">
      <dgm:prSet presAssocID="{EA1E06EF-9C53-4229-AA36-D55865A340F9}" presName="spaceRect" presStyleCnt="0"/>
      <dgm:spPr/>
    </dgm:pt>
    <dgm:pt modelId="{52A9F215-8277-4433-AA1D-28024B2FE754}" type="pres">
      <dgm:prSet presAssocID="{EA1E06EF-9C53-4229-AA36-D55865A340F9}" presName="parTx" presStyleLbl="revTx" presStyleIdx="0" presStyleCnt="5">
        <dgm:presLayoutVars>
          <dgm:chMax val="0"/>
          <dgm:chPref val="0"/>
        </dgm:presLayoutVars>
      </dgm:prSet>
      <dgm:spPr/>
    </dgm:pt>
    <dgm:pt modelId="{5AEE3B09-69F2-4B87-87FB-8B5B59780522}" type="pres">
      <dgm:prSet presAssocID="{73682464-11B8-4545-A690-473DDAA611B7}" presName="sibTrans" presStyleCnt="0"/>
      <dgm:spPr/>
    </dgm:pt>
    <dgm:pt modelId="{E69F82C2-CD51-4D5A-AE86-6D6E96DDC313}" type="pres">
      <dgm:prSet presAssocID="{BB71FB41-823E-4143-AB9A-C855F3303CF9}" presName="compNode" presStyleCnt="0"/>
      <dgm:spPr/>
    </dgm:pt>
    <dgm:pt modelId="{8618EC13-74CC-4615-8F8D-2AA8330601B5}" type="pres">
      <dgm:prSet presAssocID="{BB71FB41-823E-4143-AB9A-C855F3303CF9}" presName="bgRect" presStyleLbl="bgShp" presStyleIdx="1" presStyleCnt="5"/>
      <dgm:spPr/>
    </dgm:pt>
    <dgm:pt modelId="{526FD0EE-B7A4-4D5F-B1E8-C7A358A0D9A3}" type="pres">
      <dgm:prSet presAssocID="{BB71FB41-823E-4143-AB9A-C855F3303CF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0B1E771D-4078-495A-B575-3597A1640FEA}" type="pres">
      <dgm:prSet presAssocID="{BB71FB41-823E-4143-AB9A-C855F3303CF9}" presName="spaceRect" presStyleCnt="0"/>
      <dgm:spPr/>
    </dgm:pt>
    <dgm:pt modelId="{44A12E49-417D-44DE-972D-6AC56E3DD842}" type="pres">
      <dgm:prSet presAssocID="{BB71FB41-823E-4143-AB9A-C855F3303CF9}" presName="parTx" presStyleLbl="revTx" presStyleIdx="1" presStyleCnt="5">
        <dgm:presLayoutVars>
          <dgm:chMax val="0"/>
          <dgm:chPref val="0"/>
        </dgm:presLayoutVars>
      </dgm:prSet>
      <dgm:spPr/>
    </dgm:pt>
    <dgm:pt modelId="{D410D097-92E2-4F99-BACD-D15C84AE2BEB}" type="pres">
      <dgm:prSet presAssocID="{DEB89A5F-B518-4DF9-BE60-CA36BBC6E5AC}" presName="sibTrans" presStyleCnt="0"/>
      <dgm:spPr/>
    </dgm:pt>
    <dgm:pt modelId="{6F489F97-4C28-46AB-B4C9-278F0E8AED55}" type="pres">
      <dgm:prSet presAssocID="{9156F460-6600-4402-A3D2-FBFDB95EB388}" presName="compNode" presStyleCnt="0"/>
      <dgm:spPr/>
    </dgm:pt>
    <dgm:pt modelId="{AA05E2AF-CEF7-4C07-B386-8152CB0B0CB6}" type="pres">
      <dgm:prSet presAssocID="{9156F460-6600-4402-A3D2-FBFDB95EB388}" presName="bgRect" presStyleLbl="bgShp" presStyleIdx="2" presStyleCnt="5"/>
      <dgm:spPr/>
    </dgm:pt>
    <dgm:pt modelId="{18BB3A49-355B-4AAE-A937-9167038F4B80}" type="pres">
      <dgm:prSet presAssocID="{9156F460-6600-4402-A3D2-FBFDB95EB38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02DD2B53-8773-4CBE-94F1-BB65E9AA4C27}" type="pres">
      <dgm:prSet presAssocID="{9156F460-6600-4402-A3D2-FBFDB95EB388}" presName="spaceRect" presStyleCnt="0"/>
      <dgm:spPr/>
    </dgm:pt>
    <dgm:pt modelId="{504C9F7B-26E7-4FCC-8DF7-FB17A32617BC}" type="pres">
      <dgm:prSet presAssocID="{9156F460-6600-4402-A3D2-FBFDB95EB388}" presName="parTx" presStyleLbl="revTx" presStyleIdx="2" presStyleCnt="5">
        <dgm:presLayoutVars>
          <dgm:chMax val="0"/>
          <dgm:chPref val="0"/>
        </dgm:presLayoutVars>
      </dgm:prSet>
      <dgm:spPr/>
    </dgm:pt>
    <dgm:pt modelId="{55C03998-6F14-4925-AADA-B3C30F923121}" type="pres">
      <dgm:prSet presAssocID="{F3B4F69B-A4C5-450E-8FD1-0D8059979799}" presName="sibTrans" presStyleCnt="0"/>
      <dgm:spPr/>
    </dgm:pt>
    <dgm:pt modelId="{7B447534-9D7F-47E4-989F-F7DC8F901E7D}" type="pres">
      <dgm:prSet presAssocID="{456021BD-E051-43AC-BCD4-E4BC6DD56663}" presName="compNode" presStyleCnt="0"/>
      <dgm:spPr/>
    </dgm:pt>
    <dgm:pt modelId="{E9066DD4-BCA6-4D3C-8E3D-BDFE91F4F5CD}" type="pres">
      <dgm:prSet presAssocID="{456021BD-E051-43AC-BCD4-E4BC6DD56663}" presName="bgRect" presStyleLbl="bgShp" presStyleIdx="3" presStyleCnt="5"/>
      <dgm:spPr/>
    </dgm:pt>
    <dgm:pt modelId="{7A50A3B5-160B-44B5-A0E8-60B06F307D13}" type="pres">
      <dgm:prSet presAssocID="{456021BD-E051-43AC-BCD4-E4BC6DD566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nger"/>
        </a:ext>
      </dgm:extLst>
    </dgm:pt>
    <dgm:pt modelId="{0C2F616B-2EA9-4256-BAED-9FE03554FAA9}" type="pres">
      <dgm:prSet presAssocID="{456021BD-E051-43AC-BCD4-E4BC6DD56663}" presName="spaceRect" presStyleCnt="0"/>
      <dgm:spPr/>
    </dgm:pt>
    <dgm:pt modelId="{CB9200E5-D470-4F29-80EC-57F7E1869B86}" type="pres">
      <dgm:prSet presAssocID="{456021BD-E051-43AC-BCD4-E4BC6DD56663}" presName="parTx" presStyleLbl="revTx" presStyleIdx="3" presStyleCnt="5">
        <dgm:presLayoutVars>
          <dgm:chMax val="0"/>
          <dgm:chPref val="0"/>
        </dgm:presLayoutVars>
      </dgm:prSet>
      <dgm:spPr/>
    </dgm:pt>
    <dgm:pt modelId="{5CCA7924-96DC-43AE-BC7A-D70294458991}" type="pres">
      <dgm:prSet presAssocID="{B38A266B-3EAF-47DD-9C7D-5C76DF49F417}" presName="sibTrans" presStyleCnt="0"/>
      <dgm:spPr/>
    </dgm:pt>
    <dgm:pt modelId="{80E65465-A575-431C-8CBD-27807CA92EDA}" type="pres">
      <dgm:prSet presAssocID="{939AEBAA-855F-4FB9-980C-84F21D8E7C10}" presName="compNode" presStyleCnt="0"/>
      <dgm:spPr/>
    </dgm:pt>
    <dgm:pt modelId="{6DD3E0F6-B97E-4508-B1C2-AD772C96FE64}" type="pres">
      <dgm:prSet presAssocID="{939AEBAA-855F-4FB9-980C-84F21D8E7C10}" presName="bgRect" presStyleLbl="bgShp" presStyleIdx="4" presStyleCnt="5"/>
      <dgm:spPr/>
    </dgm:pt>
    <dgm:pt modelId="{C3994024-25D3-4C88-B3D7-6A13A32D14DD}" type="pres">
      <dgm:prSet presAssocID="{939AEBAA-855F-4FB9-980C-84F21D8E7C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ffice Worker"/>
        </a:ext>
      </dgm:extLst>
    </dgm:pt>
    <dgm:pt modelId="{902AF36E-367F-4F2B-B98C-13963AAB8E57}" type="pres">
      <dgm:prSet presAssocID="{939AEBAA-855F-4FB9-980C-84F21D8E7C10}" presName="spaceRect" presStyleCnt="0"/>
      <dgm:spPr/>
    </dgm:pt>
    <dgm:pt modelId="{F36E702B-0B22-4105-B990-CE28E812C67C}" type="pres">
      <dgm:prSet presAssocID="{939AEBAA-855F-4FB9-980C-84F21D8E7C10}" presName="parTx" presStyleLbl="revTx" presStyleIdx="4" presStyleCnt="5">
        <dgm:presLayoutVars>
          <dgm:chMax val="0"/>
          <dgm:chPref val="0"/>
        </dgm:presLayoutVars>
      </dgm:prSet>
      <dgm:spPr/>
    </dgm:pt>
  </dgm:ptLst>
  <dgm:cxnLst>
    <dgm:cxn modelId="{0B2EA603-2E30-4E98-95E2-F7E639E574CB}" type="presOf" srcId="{9156F460-6600-4402-A3D2-FBFDB95EB388}" destId="{504C9F7B-26E7-4FCC-8DF7-FB17A32617BC}" srcOrd="0" destOrd="0" presId="urn:microsoft.com/office/officeart/2018/2/layout/IconVerticalSolidList"/>
    <dgm:cxn modelId="{8684E72B-5DE4-43AB-A03E-FFC239FCBDBE}" type="presOf" srcId="{BB71FB41-823E-4143-AB9A-C855F3303CF9}" destId="{44A12E49-417D-44DE-972D-6AC56E3DD842}" srcOrd="0" destOrd="0" presId="urn:microsoft.com/office/officeart/2018/2/layout/IconVerticalSolidList"/>
    <dgm:cxn modelId="{301C5B5C-B712-48BC-B698-4A7E3CEC0BA5}" srcId="{7152ADBA-56FD-4044-8232-882DAE4F2C1A}" destId="{BB71FB41-823E-4143-AB9A-C855F3303CF9}" srcOrd="1" destOrd="0" parTransId="{F9F00843-57D9-47BC-8BC3-BDDA5FBE3A33}" sibTransId="{DEB89A5F-B518-4DF9-BE60-CA36BBC6E5AC}"/>
    <dgm:cxn modelId="{44C6F273-D4B8-4E74-8E27-3B31DB179D63}" srcId="{7152ADBA-56FD-4044-8232-882DAE4F2C1A}" destId="{EA1E06EF-9C53-4229-AA36-D55865A340F9}" srcOrd="0" destOrd="0" parTransId="{5DF5563A-A53E-4878-B7C1-F0517F9E114F}" sibTransId="{73682464-11B8-4545-A690-473DDAA611B7}"/>
    <dgm:cxn modelId="{1ABBFA7A-CC06-4A51-ADCE-973CC38C0D59}" srcId="{7152ADBA-56FD-4044-8232-882DAE4F2C1A}" destId="{939AEBAA-855F-4FB9-980C-84F21D8E7C10}" srcOrd="4" destOrd="0" parTransId="{C4F59BBB-4933-4922-AFB1-A45AF1F5F22A}" sibTransId="{AC3B5AED-DD35-471E-BA42-1346A414562A}"/>
    <dgm:cxn modelId="{9D4DBF99-256A-4BEE-B6F5-A5D2D73A9A96}" srcId="{7152ADBA-56FD-4044-8232-882DAE4F2C1A}" destId="{9156F460-6600-4402-A3D2-FBFDB95EB388}" srcOrd="2" destOrd="0" parTransId="{36455BF0-184C-4FB0-9899-32B072D28E95}" sibTransId="{F3B4F69B-A4C5-450E-8FD1-0D8059979799}"/>
    <dgm:cxn modelId="{B4CA17AC-1A4F-4CB3-98CC-894A9875A626}" type="presOf" srcId="{EA1E06EF-9C53-4229-AA36-D55865A340F9}" destId="{52A9F215-8277-4433-AA1D-28024B2FE754}" srcOrd="0" destOrd="0" presId="urn:microsoft.com/office/officeart/2018/2/layout/IconVerticalSolidList"/>
    <dgm:cxn modelId="{7B1A84C2-1DC6-4E4B-8989-8E24048D8C67}" type="presOf" srcId="{456021BD-E051-43AC-BCD4-E4BC6DD56663}" destId="{CB9200E5-D470-4F29-80EC-57F7E1869B86}" srcOrd="0" destOrd="0" presId="urn:microsoft.com/office/officeart/2018/2/layout/IconVerticalSolidList"/>
    <dgm:cxn modelId="{C6CC0CC8-0F47-4104-880A-77441B07943C}" type="presOf" srcId="{7152ADBA-56FD-4044-8232-882DAE4F2C1A}" destId="{A8B7889F-4F3B-4519-87B9-950EA756A759}" srcOrd="0" destOrd="0" presId="urn:microsoft.com/office/officeart/2018/2/layout/IconVerticalSolidList"/>
    <dgm:cxn modelId="{6166BAD2-36C5-40AD-B09C-AD3A15D1102C}" type="presOf" srcId="{939AEBAA-855F-4FB9-980C-84F21D8E7C10}" destId="{F36E702B-0B22-4105-B990-CE28E812C67C}" srcOrd="0" destOrd="0" presId="urn:microsoft.com/office/officeart/2018/2/layout/IconVerticalSolidList"/>
    <dgm:cxn modelId="{10D459FB-F854-4257-9C52-6F0F1169515B}" srcId="{7152ADBA-56FD-4044-8232-882DAE4F2C1A}" destId="{456021BD-E051-43AC-BCD4-E4BC6DD56663}" srcOrd="3" destOrd="0" parTransId="{3DF36D41-7D10-40A6-A10C-828D752EE215}" sibTransId="{B38A266B-3EAF-47DD-9C7D-5C76DF49F417}"/>
    <dgm:cxn modelId="{6AB523A8-447D-42A8-B090-4BDE1F196F8E}" type="presParOf" srcId="{A8B7889F-4F3B-4519-87B9-950EA756A759}" destId="{A16359E5-58CF-40F0-8E16-DCE88452BFFE}" srcOrd="0" destOrd="0" presId="urn:microsoft.com/office/officeart/2018/2/layout/IconVerticalSolidList"/>
    <dgm:cxn modelId="{EE885FAF-E990-425D-80BF-666DA2D82EDE}" type="presParOf" srcId="{A16359E5-58CF-40F0-8E16-DCE88452BFFE}" destId="{C984C6C9-25E3-4306-A5AF-FCA398B56B5E}" srcOrd="0" destOrd="0" presId="urn:microsoft.com/office/officeart/2018/2/layout/IconVerticalSolidList"/>
    <dgm:cxn modelId="{490D2D5D-AB05-483D-A56F-EB32D0D41360}" type="presParOf" srcId="{A16359E5-58CF-40F0-8E16-DCE88452BFFE}" destId="{ED2CF57A-9EA6-43AB-A93E-5D54533269A9}" srcOrd="1" destOrd="0" presId="urn:microsoft.com/office/officeart/2018/2/layout/IconVerticalSolidList"/>
    <dgm:cxn modelId="{7AAB9C4D-D25D-4CBD-9C2A-938145693F6C}" type="presParOf" srcId="{A16359E5-58CF-40F0-8E16-DCE88452BFFE}" destId="{CE672ADE-C277-42A7-9AE2-EB20599FD4A9}" srcOrd="2" destOrd="0" presId="urn:microsoft.com/office/officeart/2018/2/layout/IconVerticalSolidList"/>
    <dgm:cxn modelId="{DFE6CBAE-5563-4A3D-8C5C-2F46C70B93AE}" type="presParOf" srcId="{A16359E5-58CF-40F0-8E16-DCE88452BFFE}" destId="{52A9F215-8277-4433-AA1D-28024B2FE754}" srcOrd="3" destOrd="0" presId="urn:microsoft.com/office/officeart/2018/2/layout/IconVerticalSolidList"/>
    <dgm:cxn modelId="{C8B18DF0-7435-4B1A-A6E5-21B829F61E7F}" type="presParOf" srcId="{A8B7889F-4F3B-4519-87B9-950EA756A759}" destId="{5AEE3B09-69F2-4B87-87FB-8B5B59780522}" srcOrd="1" destOrd="0" presId="urn:microsoft.com/office/officeart/2018/2/layout/IconVerticalSolidList"/>
    <dgm:cxn modelId="{857B72E5-0AE8-4B7F-A06E-868BA13DDE9D}" type="presParOf" srcId="{A8B7889F-4F3B-4519-87B9-950EA756A759}" destId="{E69F82C2-CD51-4D5A-AE86-6D6E96DDC313}" srcOrd="2" destOrd="0" presId="urn:microsoft.com/office/officeart/2018/2/layout/IconVerticalSolidList"/>
    <dgm:cxn modelId="{8B6C43AC-12F2-460E-AD3C-8AC23872828A}" type="presParOf" srcId="{E69F82C2-CD51-4D5A-AE86-6D6E96DDC313}" destId="{8618EC13-74CC-4615-8F8D-2AA8330601B5}" srcOrd="0" destOrd="0" presId="urn:microsoft.com/office/officeart/2018/2/layout/IconVerticalSolidList"/>
    <dgm:cxn modelId="{40482ACE-2BBA-49E7-A230-3DBE3E276D94}" type="presParOf" srcId="{E69F82C2-CD51-4D5A-AE86-6D6E96DDC313}" destId="{526FD0EE-B7A4-4D5F-B1E8-C7A358A0D9A3}" srcOrd="1" destOrd="0" presId="urn:microsoft.com/office/officeart/2018/2/layout/IconVerticalSolidList"/>
    <dgm:cxn modelId="{190DCB61-AAD2-43FD-AE80-D37296AB9FFC}" type="presParOf" srcId="{E69F82C2-CD51-4D5A-AE86-6D6E96DDC313}" destId="{0B1E771D-4078-495A-B575-3597A1640FEA}" srcOrd="2" destOrd="0" presId="urn:microsoft.com/office/officeart/2018/2/layout/IconVerticalSolidList"/>
    <dgm:cxn modelId="{DCA19190-88FF-4DAA-A0CC-AB61AC7DE134}" type="presParOf" srcId="{E69F82C2-CD51-4D5A-AE86-6D6E96DDC313}" destId="{44A12E49-417D-44DE-972D-6AC56E3DD842}" srcOrd="3" destOrd="0" presId="urn:microsoft.com/office/officeart/2018/2/layout/IconVerticalSolidList"/>
    <dgm:cxn modelId="{EADF01FC-BAE8-43B3-A0D3-5359F1A0EBD5}" type="presParOf" srcId="{A8B7889F-4F3B-4519-87B9-950EA756A759}" destId="{D410D097-92E2-4F99-BACD-D15C84AE2BEB}" srcOrd="3" destOrd="0" presId="urn:microsoft.com/office/officeart/2018/2/layout/IconVerticalSolidList"/>
    <dgm:cxn modelId="{0F8B9324-5EB6-472D-AC2F-6FF46CED16F3}" type="presParOf" srcId="{A8B7889F-4F3B-4519-87B9-950EA756A759}" destId="{6F489F97-4C28-46AB-B4C9-278F0E8AED55}" srcOrd="4" destOrd="0" presId="urn:microsoft.com/office/officeart/2018/2/layout/IconVerticalSolidList"/>
    <dgm:cxn modelId="{2FCBED0D-5F51-468C-AEED-9B23CCE757B9}" type="presParOf" srcId="{6F489F97-4C28-46AB-B4C9-278F0E8AED55}" destId="{AA05E2AF-CEF7-4C07-B386-8152CB0B0CB6}" srcOrd="0" destOrd="0" presId="urn:microsoft.com/office/officeart/2018/2/layout/IconVerticalSolidList"/>
    <dgm:cxn modelId="{C742E15F-E7CD-4567-A543-692282334352}" type="presParOf" srcId="{6F489F97-4C28-46AB-B4C9-278F0E8AED55}" destId="{18BB3A49-355B-4AAE-A937-9167038F4B80}" srcOrd="1" destOrd="0" presId="urn:microsoft.com/office/officeart/2018/2/layout/IconVerticalSolidList"/>
    <dgm:cxn modelId="{1CAEC107-0FEC-4E15-BF77-7EA3637EB0E6}" type="presParOf" srcId="{6F489F97-4C28-46AB-B4C9-278F0E8AED55}" destId="{02DD2B53-8773-4CBE-94F1-BB65E9AA4C27}" srcOrd="2" destOrd="0" presId="urn:microsoft.com/office/officeart/2018/2/layout/IconVerticalSolidList"/>
    <dgm:cxn modelId="{FE4CAA11-942D-4BBB-8F85-37C0FD3E760D}" type="presParOf" srcId="{6F489F97-4C28-46AB-B4C9-278F0E8AED55}" destId="{504C9F7B-26E7-4FCC-8DF7-FB17A32617BC}" srcOrd="3" destOrd="0" presId="urn:microsoft.com/office/officeart/2018/2/layout/IconVerticalSolidList"/>
    <dgm:cxn modelId="{0CA9B6AC-9E1C-49CD-B5A9-7622D9B93BFC}" type="presParOf" srcId="{A8B7889F-4F3B-4519-87B9-950EA756A759}" destId="{55C03998-6F14-4925-AADA-B3C30F923121}" srcOrd="5" destOrd="0" presId="urn:microsoft.com/office/officeart/2018/2/layout/IconVerticalSolidList"/>
    <dgm:cxn modelId="{86CDD82A-D7F9-43EF-AD59-4EED4A860603}" type="presParOf" srcId="{A8B7889F-4F3B-4519-87B9-950EA756A759}" destId="{7B447534-9D7F-47E4-989F-F7DC8F901E7D}" srcOrd="6" destOrd="0" presId="urn:microsoft.com/office/officeart/2018/2/layout/IconVerticalSolidList"/>
    <dgm:cxn modelId="{89C4CD14-70AC-4D03-8E35-977976A307C5}" type="presParOf" srcId="{7B447534-9D7F-47E4-989F-F7DC8F901E7D}" destId="{E9066DD4-BCA6-4D3C-8E3D-BDFE91F4F5CD}" srcOrd="0" destOrd="0" presId="urn:microsoft.com/office/officeart/2018/2/layout/IconVerticalSolidList"/>
    <dgm:cxn modelId="{2D701BA0-6B17-4055-B8C6-29FD43549ADC}" type="presParOf" srcId="{7B447534-9D7F-47E4-989F-F7DC8F901E7D}" destId="{7A50A3B5-160B-44B5-A0E8-60B06F307D13}" srcOrd="1" destOrd="0" presId="urn:microsoft.com/office/officeart/2018/2/layout/IconVerticalSolidList"/>
    <dgm:cxn modelId="{2CAE26CD-3988-4133-845B-E3DCB2C9E0B9}" type="presParOf" srcId="{7B447534-9D7F-47E4-989F-F7DC8F901E7D}" destId="{0C2F616B-2EA9-4256-BAED-9FE03554FAA9}" srcOrd="2" destOrd="0" presId="urn:microsoft.com/office/officeart/2018/2/layout/IconVerticalSolidList"/>
    <dgm:cxn modelId="{AEAB078B-3871-4A5A-ACB4-2C06D815EAE2}" type="presParOf" srcId="{7B447534-9D7F-47E4-989F-F7DC8F901E7D}" destId="{CB9200E5-D470-4F29-80EC-57F7E1869B86}" srcOrd="3" destOrd="0" presId="urn:microsoft.com/office/officeart/2018/2/layout/IconVerticalSolidList"/>
    <dgm:cxn modelId="{7A5EC794-FEF6-44DC-A122-25361C34BD4F}" type="presParOf" srcId="{A8B7889F-4F3B-4519-87B9-950EA756A759}" destId="{5CCA7924-96DC-43AE-BC7A-D70294458991}" srcOrd="7" destOrd="0" presId="urn:microsoft.com/office/officeart/2018/2/layout/IconVerticalSolidList"/>
    <dgm:cxn modelId="{0FE58BD6-DE0D-4CE2-BFD7-B05599FF82D1}" type="presParOf" srcId="{A8B7889F-4F3B-4519-87B9-950EA756A759}" destId="{80E65465-A575-431C-8CBD-27807CA92EDA}" srcOrd="8" destOrd="0" presId="urn:microsoft.com/office/officeart/2018/2/layout/IconVerticalSolidList"/>
    <dgm:cxn modelId="{A289B8D5-8190-47A9-8BBC-E7560D1BA0AC}" type="presParOf" srcId="{80E65465-A575-431C-8CBD-27807CA92EDA}" destId="{6DD3E0F6-B97E-4508-B1C2-AD772C96FE64}" srcOrd="0" destOrd="0" presId="urn:microsoft.com/office/officeart/2018/2/layout/IconVerticalSolidList"/>
    <dgm:cxn modelId="{4DB14CC4-0534-46C4-AB56-118FD1F2D468}" type="presParOf" srcId="{80E65465-A575-431C-8CBD-27807CA92EDA}" destId="{C3994024-25D3-4C88-B3D7-6A13A32D14DD}" srcOrd="1" destOrd="0" presId="urn:microsoft.com/office/officeart/2018/2/layout/IconVerticalSolidList"/>
    <dgm:cxn modelId="{2015B12D-6266-435E-ACBE-1AFFB6E89C8F}" type="presParOf" srcId="{80E65465-A575-431C-8CBD-27807CA92EDA}" destId="{902AF36E-367F-4F2B-B98C-13963AAB8E57}" srcOrd="2" destOrd="0" presId="urn:microsoft.com/office/officeart/2018/2/layout/IconVerticalSolidList"/>
    <dgm:cxn modelId="{1526CB8C-EC36-4554-A91C-8EE3629BCDC2}" type="presParOf" srcId="{80E65465-A575-431C-8CBD-27807CA92EDA}" destId="{F36E702B-0B22-4105-B990-CE28E812C6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CE15E-51BE-49A2-9A5F-D1EC40BD4F3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5557D00-E140-4D38-919A-A3AEA73BC78E}">
      <dgm:prSet/>
      <dgm:spPr/>
      <dgm:t>
        <a:bodyPr/>
        <a:lstStyle/>
        <a:p>
          <a:r>
            <a:rPr lang="en-US"/>
            <a:t>Effective documentation will generally include:</a:t>
          </a:r>
        </a:p>
      </dgm:t>
    </dgm:pt>
    <dgm:pt modelId="{125D89A5-4DD2-4E07-B8DA-E1477655A460}" type="parTrans" cxnId="{AF7A09BF-5C43-4963-9EF8-67A898B92B82}">
      <dgm:prSet/>
      <dgm:spPr/>
      <dgm:t>
        <a:bodyPr/>
        <a:lstStyle/>
        <a:p>
          <a:endParaRPr lang="en-US"/>
        </a:p>
      </dgm:t>
    </dgm:pt>
    <dgm:pt modelId="{6A9E0A86-D737-4A4E-80EA-D273E70CE0EA}" type="sibTrans" cxnId="{AF7A09BF-5C43-4963-9EF8-67A898B92B82}">
      <dgm:prSet/>
      <dgm:spPr/>
      <dgm:t>
        <a:bodyPr/>
        <a:lstStyle/>
        <a:p>
          <a:endParaRPr lang="en-US"/>
        </a:p>
      </dgm:t>
    </dgm:pt>
    <dgm:pt modelId="{9FEE241C-62A4-4BF4-8942-C9252FC64C6A}">
      <dgm:prSet/>
      <dgm:spPr/>
      <dgm:t>
        <a:bodyPr/>
        <a:lstStyle/>
        <a:p>
          <a:r>
            <a:rPr lang="en-US"/>
            <a:t>The employer’s expectation.</a:t>
          </a:r>
        </a:p>
      </dgm:t>
    </dgm:pt>
    <dgm:pt modelId="{5EB4705B-5220-4964-B514-AEBBB5B7FB01}" type="parTrans" cxnId="{8A79033D-A828-4CE5-A251-5DD6E43A58E6}">
      <dgm:prSet/>
      <dgm:spPr/>
      <dgm:t>
        <a:bodyPr/>
        <a:lstStyle/>
        <a:p>
          <a:endParaRPr lang="en-US"/>
        </a:p>
      </dgm:t>
    </dgm:pt>
    <dgm:pt modelId="{DE3B8E37-5200-4828-B806-01EB0D11BF7E}" type="sibTrans" cxnId="{8A79033D-A828-4CE5-A251-5DD6E43A58E6}">
      <dgm:prSet/>
      <dgm:spPr/>
      <dgm:t>
        <a:bodyPr/>
        <a:lstStyle/>
        <a:p>
          <a:endParaRPr lang="en-US"/>
        </a:p>
      </dgm:t>
    </dgm:pt>
    <dgm:pt modelId="{DBD25C23-AA78-47D3-A0D7-13DEEDEE2B4C}">
      <dgm:prSet/>
      <dgm:spPr/>
      <dgm:t>
        <a:bodyPr/>
        <a:lstStyle/>
        <a:p>
          <a:r>
            <a:rPr lang="en-US"/>
            <a:t>How the employee has failed to meet that expectation.</a:t>
          </a:r>
        </a:p>
      </dgm:t>
    </dgm:pt>
    <dgm:pt modelId="{F0602804-3C33-42A2-B4A3-B6731811D258}" type="parTrans" cxnId="{0382A3F8-B8D2-469D-86FF-771ECB2A7723}">
      <dgm:prSet/>
      <dgm:spPr/>
      <dgm:t>
        <a:bodyPr/>
        <a:lstStyle/>
        <a:p>
          <a:endParaRPr lang="en-US"/>
        </a:p>
      </dgm:t>
    </dgm:pt>
    <dgm:pt modelId="{49DFA075-5D59-417B-8046-A1FFCB27522E}" type="sibTrans" cxnId="{0382A3F8-B8D2-469D-86FF-771ECB2A7723}">
      <dgm:prSet/>
      <dgm:spPr/>
      <dgm:t>
        <a:bodyPr/>
        <a:lstStyle/>
        <a:p>
          <a:endParaRPr lang="en-US"/>
        </a:p>
      </dgm:t>
    </dgm:pt>
    <dgm:pt modelId="{13D195F3-A99A-4699-A44C-0A65C5046C41}">
      <dgm:prSet/>
      <dgm:spPr/>
      <dgm:t>
        <a:bodyPr/>
        <a:lstStyle/>
        <a:p>
          <a:r>
            <a:rPr lang="en-US"/>
            <a:t>Reference to prior counseling or discipline.</a:t>
          </a:r>
        </a:p>
      </dgm:t>
    </dgm:pt>
    <dgm:pt modelId="{31EFADEB-1292-4EA9-9A8A-3628058575C0}" type="parTrans" cxnId="{6BC0498F-C589-4E23-9BEC-C6C26A9D3321}">
      <dgm:prSet/>
      <dgm:spPr/>
      <dgm:t>
        <a:bodyPr/>
        <a:lstStyle/>
        <a:p>
          <a:endParaRPr lang="en-US"/>
        </a:p>
      </dgm:t>
    </dgm:pt>
    <dgm:pt modelId="{00AA87A1-9F48-4BB6-ABED-CFED47C679B8}" type="sibTrans" cxnId="{6BC0498F-C589-4E23-9BEC-C6C26A9D3321}">
      <dgm:prSet/>
      <dgm:spPr/>
      <dgm:t>
        <a:bodyPr/>
        <a:lstStyle/>
        <a:p>
          <a:endParaRPr lang="en-US"/>
        </a:p>
      </dgm:t>
    </dgm:pt>
    <dgm:pt modelId="{26427CB7-252F-4FF0-9123-660D96B129F4}">
      <dgm:prSet/>
      <dgm:spPr/>
      <dgm:t>
        <a:bodyPr/>
        <a:lstStyle/>
        <a:p>
          <a:r>
            <a:rPr lang="en-US"/>
            <a:t>The employer’s expectations for the employee going forward.</a:t>
          </a:r>
        </a:p>
      </dgm:t>
    </dgm:pt>
    <dgm:pt modelId="{9198856C-A0F8-4952-93F1-FDED7B468221}" type="parTrans" cxnId="{A86E38DE-CA3B-4994-9828-6FC8B8CBBF18}">
      <dgm:prSet/>
      <dgm:spPr/>
      <dgm:t>
        <a:bodyPr/>
        <a:lstStyle/>
        <a:p>
          <a:endParaRPr lang="en-US"/>
        </a:p>
      </dgm:t>
    </dgm:pt>
    <dgm:pt modelId="{2A7DDD34-601E-4134-B5F2-FCF2DBA4554F}" type="sibTrans" cxnId="{A86E38DE-CA3B-4994-9828-6FC8B8CBBF18}">
      <dgm:prSet/>
      <dgm:spPr/>
      <dgm:t>
        <a:bodyPr/>
        <a:lstStyle/>
        <a:p>
          <a:endParaRPr lang="en-US"/>
        </a:p>
      </dgm:t>
    </dgm:pt>
    <dgm:pt modelId="{B363B6ED-8CAB-4EAD-B728-9C676E08B82D}">
      <dgm:prSet/>
      <dgm:spPr/>
      <dgm:t>
        <a:bodyPr/>
        <a:lstStyle/>
        <a:p>
          <a:r>
            <a:rPr lang="en-US"/>
            <a:t>The consequences of the employee’s failure to make the requisite improvement.</a:t>
          </a:r>
        </a:p>
      </dgm:t>
    </dgm:pt>
    <dgm:pt modelId="{25615487-C47C-4989-AC34-09A67432BE36}" type="parTrans" cxnId="{D895F9B8-B38B-4C4D-BE76-FD7D0A499E4F}">
      <dgm:prSet/>
      <dgm:spPr/>
      <dgm:t>
        <a:bodyPr/>
        <a:lstStyle/>
        <a:p>
          <a:endParaRPr lang="en-US"/>
        </a:p>
      </dgm:t>
    </dgm:pt>
    <dgm:pt modelId="{0DD010DC-F550-437A-81EC-54D6411F22AF}" type="sibTrans" cxnId="{D895F9B8-B38B-4C4D-BE76-FD7D0A499E4F}">
      <dgm:prSet/>
      <dgm:spPr/>
      <dgm:t>
        <a:bodyPr/>
        <a:lstStyle/>
        <a:p>
          <a:endParaRPr lang="en-US"/>
        </a:p>
      </dgm:t>
    </dgm:pt>
    <dgm:pt modelId="{D779B109-463D-462A-A49A-B695AB3EB65C}" type="pres">
      <dgm:prSet presAssocID="{75FCE15E-51BE-49A2-9A5F-D1EC40BD4F3D}" presName="vert0" presStyleCnt="0">
        <dgm:presLayoutVars>
          <dgm:dir/>
          <dgm:animOne val="branch"/>
          <dgm:animLvl val="lvl"/>
        </dgm:presLayoutVars>
      </dgm:prSet>
      <dgm:spPr/>
    </dgm:pt>
    <dgm:pt modelId="{7E3DBDF9-27DE-4300-AF93-C884F34369C9}" type="pres">
      <dgm:prSet presAssocID="{C5557D00-E140-4D38-919A-A3AEA73BC78E}" presName="thickLine" presStyleLbl="alignNode1" presStyleIdx="0" presStyleCnt="1"/>
      <dgm:spPr/>
    </dgm:pt>
    <dgm:pt modelId="{C6CFD1EA-4C5A-454A-88A0-B334856FFE9A}" type="pres">
      <dgm:prSet presAssocID="{C5557D00-E140-4D38-919A-A3AEA73BC78E}" presName="horz1" presStyleCnt="0"/>
      <dgm:spPr/>
    </dgm:pt>
    <dgm:pt modelId="{997863F6-DCCC-42D3-A1CB-D33E7F465E5D}" type="pres">
      <dgm:prSet presAssocID="{C5557D00-E140-4D38-919A-A3AEA73BC78E}" presName="tx1" presStyleLbl="revTx" presStyleIdx="0" presStyleCnt="6"/>
      <dgm:spPr/>
    </dgm:pt>
    <dgm:pt modelId="{BB8A3F6B-1EE1-472D-8672-362A01CA5D1E}" type="pres">
      <dgm:prSet presAssocID="{C5557D00-E140-4D38-919A-A3AEA73BC78E}" presName="vert1" presStyleCnt="0"/>
      <dgm:spPr/>
    </dgm:pt>
    <dgm:pt modelId="{CFD482E1-3DAD-4A8C-A209-4D567A24EA87}" type="pres">
      <dgm:prSet presAssocID="{9FEE241C-62A4-4BF4-8942-C9252FC64C6A}" presName="vertSpace2a" presStyleCnt="0"/>
      <dgm:spPr/>
    </dgm:pt>
    <dgm:pt modelId="{D3C247D2-B463-4520-BF9D-911F47EEF9A4}" type="pres">
      <dgm:prSet presAssocID="{9FEE241C-62A4-4BF4-8942-C9252FC64C6A}" presName="horz2" presStyleCnt="0"/>
      <dgm:spPr/>
    </dgm:pt>
    <dgm:pt modelId="{A88203CC-5A2C-44BE-9EB2-8B542BD97AC9}" type="pres">
      <dgm:prSet presAssocID="{9FEE241C-62A4-4BF4-8942-C9252FC64C6A}" presName="horzSpace2" presStyleCnt="0"/>
      <dgm:spPr/>
    </dgm:pt>
    <dgm:pt modelId="{109FE14D-D984-4027-8DCA-C5D6A92A0FEF}" type="pres">
      <dgm:prSet presAssocID="{9FEE241C-62A4-4BF4-8942-C9252FC64C6A}" presName="tx2" presStyleLbl="revTx" presStyleIdx="1" presStyleCnt="6"/>
      <dgm:spPr/>
    </dgm:pt>
    <dgm:pt modelId="{5B6B3D2E-E7EE-4064-9BEA-A0FCEFACCF8A}" type="pres">
      <dgm:prSet presAssocID="{9FEE241C-62A4-4BF4-8942-C9252FC64C6A}" presName="vert2" presStyleCnt="0"/>
      <dgm:spPr/>
    </dgm:pt>
    <dgm:pt modelId="{099F8D08-BBE7-4538-A035-E156CFD8EF3E}" type="pres">
      <dgm:prSet presAssocID="{9FEE241C-62A4-4BF4-8942-C9252FC64C6A}" presName="thinLine2b" presStyleLbl="callout" presStyleIdx="0" presStyleCnt="5"/>
      <dgm:spPr/>
    </dgm:pt>
    <dgm:pt modelId="{46EDEDBB-2FCF-4EF9-8CBC-03AE245C1CDE}" type="pres">
      <dgm:prSet presAssocID="{9FEE241C-62A4-4BF4-8942-C9252FC64C6A}" presName="vertSpace2b" presStyleCnt="0"/>
      <dgm:spPr/>
    </dgm:pt>
    <dgm:pt modelId="{362BD212-D520-4E29-A984-7A3696BCA623}" type="pres">
      <dgm:prSet presAssocID="{DBD25C23-AA78-47D3-A0D7-13DEEDEE2B4C}" presName="horz2" presStyleCnt="0"/>
      <dgm:spPr/>
    </dgm:pt>
    <dgm:pt modelId="{8166B543-8417-4A02-B79C-F304F16C08C7}" type="pres">
      <dgm:prSet presAssocID="{DBD25C23-AA78-47D3-A0D7-13DEEDEE2B4C}" presName="horzSpace2" presStyleCnt="0"/>
      <dgm:spPr/>
    </dgm:pt>
    <dgm:pt modelId="{706CF953-AEC0-4793-A3DE-012B6BDFF0C0}" type="pres">
      <dgm:prSet presAssocID="{DBD25C23-AA78-47D3-A0D7-13DEEDEE2B4C}" presName="tx2" presStyleLbl="revTx" presStyleIdx="2" presStyleCnt="6"/>
      <dgm:spPr/>
    </dgm:pt>
    <dgm:pt modelId="{200C4CC4-1C43-4698-8E7C-8B93CF26BFE1}" type="pres">
      <dgm:prSet presAssocID="{DBD25C23-AA78-47D3-A0D7-13DEEDEE2B4C}" presName="vert2" presStyleCnt="0"/>
      <dgm:spPr/>
    </dgm:pt>
    <dgm:pt modelId="{089D4316-94BA-4AC9-B8AA-94813A5684DD}" type="pres">
      <dgm:prSet presAssocID="{DBD25C23-AA78-47D3-A0D7-13DEEDEE2B4C}" presName="thinLine2b" presStyleLbl="callout" presStyleIdx="1" presStyleCnt="5"/>
      <dgm:spPr/>
    </dgm:pt>
    <dgm:pt modelId="{D0FD4C33-FF40-46AB-A650-73C0626B960B}" type="pres">
      <dgm:prSet presAssocID="{DBD25C23-AA78-47D3-A0D7-13DEEDEE2B4C}" presName="vertSpace2b" presStyleCnt="0"/>
      <dgm:spPr/>
    </dgm:pt>
    <dgm:pt modelId="{2F2C3E87-3B46-44B2-A886-ACDDA8301ADB}" type="pres">
      <dgm:prSet presAssocID="{13D195F3-A99A-4699-A44C-0A65C5046C41}" presName="horz2" presStyleCnt="0"/>
      <dgm:spPr/>
    </dgm:pt>
    <dgm:pt modelId="{BC042E2E-7816-4520-9CB2-841B60D62F76}" type="pres">
      <dgm:prSet presAssocID="{13D195F3-A99A-4699-A44C-0A65C5046C41}" presName="horzSpace2" presStyleCnt="0"/>
      <dgm:spPr/>
    </dgm:pt>
    <dgm:pt modelId="{0D6A02B8-8599-4758-B463-5ACE795067F3}" type="pres">
      <dgm:prSet presAssocID="{13D195F3-A99A-4699-A44C-0A65C5046C41}" presName="tx2" presStyleLbl="revTx" presStyleIdx="3" presStyleCnt="6"/>
      <dgm:spPr/>
    </dgm:pt>
    <dgm:pt modelId="{AA5EAD96-95A5-4753-B649-CEF980AD9748}" type="pres">
      <dgm:prSet presAssocID="{13D195F3-A99A-4699-A44C-0A65C5046C41}" presName="vert2" presStyleCnt="0"/>
      <dgm:spPr/>
    </dgm:pt>
    <dgm:pt modelId="{C31B8EC0-6725-4428-ABE1-AA69593A7A3F}" type="pres">
      <dgm:prSet presAssocID="{13D195F3-A99A-4699-A44C-0A65C5046C41}" presName="thinLine2b" presStyleLbl="callout" presStyleIdx="2" presStyleCnt="5"/>
      <dgm:spPr/>
    </dgm:pt>
    <dgm:pt modelId="{DD87AF1A-9566-463D-8201-6B0006D4C760}" type="pres">
      <dgm:prSet presAssocID="{13D195F3-A99A-4699-A44C-0A65C5046C41}" presName="vertSpace2b" presStyleCnt="0"/>
      <dgm:spPr/>
    </dgm:pt>
    <dgm:pt modelId="{F64CF4E7-4E7F-4479-BCC4-E41F672B485C}" type="pres">
      <dgm:prSet presAssocID="{26427CB7-252F-4FF0-9123-660D96B129F4}" presName="horz2" presStyleCnt="0"/>
      <dgm:spPr/>
    </dgm:pt>
    <dgm:pt modelId="{46FC6569-DF82-4881-B1FA-4466FFD49C3C}" type="pres">
      <dgm:prSet presAssocID="{26427CB7-252F-4FF0-9123-660D96B129F4}" presName="horzSpace2" presStyleCnt="0"/>
      <dgm:spPr/>
    </dgm:pt>
    <dgm:pt modelId="{AE5CD47F-5EF1-4ADA-82FC-2899BD4025BD}" type="pres">
      <dgm:prSet presAssocID="{26427CB7-252F-4FF0-9123-660D96B129F4}" presName="tx2" presStyleLbl="revTx" presStyleIdx="4" presStyleCnt="6"/>
      <dgm:spPr/>
    </dgm:pt>
    <dgm:pt modelId="{4253447C-A30A-446A-86E8-84B4E710D733}" type="pres">
      <dgm:prSet presAssocID="{26427CB7-252F-4FF0-9123-660D96B129F4}" presName="vert2" presStyleCnt="0"/>
      <dgm:spPr/>
    </dgm:pt>
    <dgm:pt modelId="{B63CBF3D-C5A0-4FC4-A988-1400A2252F49}" type="pres">
      <dgm:prSet presAssocID="{26427CB7-252F-4FF0-9123-660D96B129F4}" presName="thinLine2b" presStyleLbl="callout" presStyleIdx="3" presStyleCnt="5"/>
      <dgm:spPr/>
    </dgm:pt>
    <dgm:pt modelId="{D7CE4406-4B5C-4275-A81F-D48A4167B641}" type="pres">
      <dgm:prSet presAssocID="{26427CB7-252F-4FF0-9123-660D96B129F4}" presName="vertSpace2b" presStyleCnt="0"/>
      <dgm:spPr/>
    </dgm:pt>
    <dgm:pt modelId="{4CD6278D-772E-4380-9321-213E30F9663D}" type="pres">
      <dgm:prSet presAssocID="{B363B6ED-8CAB-4EAD-B728-9C676E08B82D}" presName="horz2" presStyleCnt="0"/>
      <dgm:spPr/>
    </dgm:pt>
    <dgm:pt modelId="{E9600D5D-CC4C-4BDB-9FA8-7B3FD8F6E819}" type="pres">
      <dgm:prSet presAssocID="{B363B6ED-8CAB-4EAD-B728-9C676E08B82D}" presName="horzSpace2" presStyleCnt="0"/>
      <dgm:spPr/>
    </dgm:pt>
    <dgm:pt modelId="{8E970EF0-B660-4899-A287-9D8553C98AB3}" type="pres">
      <dgm:prSet presAssocID="{B363B6ED-8CAB-4EAD-B728-9C676E08B82D}" presName="tx2" presStyleLbl="revTx" presStyleIdx="5" presStyleCnt="6"/>
      <dgm:spPr/>
    </dgm:pt>
    <dgm:pt modelId="{7968CDC0-52FE-4F2B-93EA-7B051CABECAF}" type="pres">
      <dgm:prSet presAssocID="{B363B6ED-8CAB-4EAD-B728-9C676E08B82D}" presName="vert2" presStyleCnt="0"/>
      <dgm:spPr/>
    </dgm:pt>
    <dgm:pt modelId="{C93C8CEF-6E72-4FBA-8C9B-54BDA2ED3D95}" type="pres">
      <dgm:prSet presAssocID="{B363B6ED-8CAB-4EAD-B728-9C676E08B82D}" presName="thinLine2b" presStyleLbl="callout" presStyleIdx="4" presStyleCnt="5"/>
      <dgm:spPr/>
    </dgm:pt>
    <dgm:pt modelId="{5F35B21A-18C7-44EB-950A-C16BF18CC3B3}" type="pres">
      <dgm:prSet presAssocID="{B363B6ED-8CAB-4EAD-B728-9C676E08B82D}" presName="vertSpace2b" presStyleCnt="0"/>
      <dgm:spPr/>
    </dgm:pt>
  </dgm:ptLst>
  <dgm:cxnLst>
    <dgm:cxn modelId="{2B168435-4533-4C52-9CC0-679E83EF07AE}" type="presOf" srcId="{13D195F3-A99A-4699-A44C-0A65C5046C41}" destId="{0D6A02B8-8599-4758-B463-5ACE795067F3}" srcOrd="0" destOrd="0" presId="urn:microsoft.com/office/officeart/2008/layout/LinedList"/>
    <dgm:cxn modelId="{8A79033D-A828-4CE5-A251-5DD6E43A58E6}" srcId="{C5557D00-E140-4D38-919A-A3AEA73BC78E}" destId="{9FEE241C-62A4-4BF4-8942-C9252FC64C6A}" srcOrd="0" destOrd="0" parTransId="{5EB4705B-5220-4964-B514-AEBBB5B7FB01}" sibTransId="{DE3B8E37-5200-4828-B806-01EB0D11BF7E}"/>
    <dgm:cxn modelId="{70276750-BE1E-4B29-BF25-3205B0CBC9C5}" type="presOf" srcId="{75FCE15E-51BE-49A2-9A5F-D1EC40BD4F3D}" destId="{D779B109-463D-462A-A49A-B695AB3EB65C}" srcOrd="0" destOrd="0" presId="urn:microsoft.com/office/officeart/2008/layout/LinedList"/>
    <dgm:cxn modelId="{6BC0498F-C589-4E23-9BEC-C6C26A9D3321}" srcId="{C5557D00-E140-4D38-919A-A3AEA73BC78E}" destId="{13D195F3-A99A-4699-A44C-0A65C5046C41}" srcOrd="2" destOrd="0" parTransId="{31EFADEB-1292-4EA9-9A8A-3628058575C0}" sibTransId="{00AA87A1-9F48-4BB6-ABED-CFED47C679B8}"/>
    <dgm:cxn modelId="{A2EED593-B29B-45F8-BC71-6D5A5016429E}" type="presOf" srcId="{26427CB7-252F-4FF0-9123-660D96B129F4}" destId="{AE5CD47F-5EF1-4ADA-82FC-2899BD4025BD}" srcOrd="0" destOrd="0" presId="urn:microsoft.com/office/officeart/2008/layout/LinedList"/>
    <dgm:cxn modelId="{119F5EA3-AF9B-468A-AAE9-FB6F92433447}" type="presOf" srcId="{B363B6ED-8CAB-4EAD-B728-9C676E08B82D}" destId="{8E970EF0-B660-4899-A287-9D8553C98AB3}" srcOrd="0" destOrd="0" presId="urn:microsoft.com/office/officeart/2008/layout/LinedList"/>
    <dgm:cxn modelId="{FF3385AE-18C7-406D-938E-D067C24A70D8}" type="presOf" srcId="{9FEE241C-62A4-4BF4-8942-C9252FC64C6A}" destId="{109FE14D-D984-4027-8DCA-C5D6A92A0FEF}" srcOrd="0" destOrd="0" presId="urn:microsoft.com/office/officeart/2008/layout/LinedList"/>
    <dgm:cxn modelId="{D895F9B8-B38B-4C4D-BE76-FD7D0A499E4F}" srcId="{C5557D00-E140-4D38-919A-A3AEA73BC78E}" destId="{B363B6ED-8CAB-4EAD-B728-9C676E08B82D}" srcOrd="4" destOrd="0" parTransId="{25615487-C47C-4989-AC34-09A67432BE36}" sibTransId="{0DD010DC-F550-437A-81EC-54D6411F22AF}"/>
    <dgm:cxn modelId="{AF7A09BF-5C43-4963-9EF8-67A898B92B82}" srcId="{75FCE15E-51BE-49A2-9A5F-D1EC40BD4F3D}" destId="{C5557D00-E140-4D38-919A-A3AEA73BC78E}" srcOrd="0" destOrd="0" parTransId="{125D89A5-4DD2-4E07-B8DA-E1477655A460}" sibTransId="{6A9E0A86-D737-4A4E-80EA-D273E70CE0EA}"/>
    <dgm:cxn modelId="{37381FC4-49C1-4564-A93B-8B44A723D272}" type="presOf" srcId="{C5557D00-E140-4D38-919A-A3AEA73BC78E}" destId="{997863F6-DCCC-42D3-A1CB-D33E7F465E5D}" srcOrd="0" destOrd="0" presId="urn:microsoft.com/office/officeart/2008/layout/LinedList"/>
    <dgm:cxn modelId="{129FA1D1-EBF5-4EFB-B36F-1D19974F402C}" type="presOf" srcId="{DBD25C23-AA78-47D3-A0D7-13DEEDEE2B4C}" destId="{706CF953-AEC0-4793-A3DE-012B6BDFF0C0}" srcOrd="0" destOrd="0" presId="urn:microsoft.com/office/officeart/2008/layout/LinedList"/>
    <dgm:cxn modelId="{A86E38DE-CA3B-4994-9828-6FC8B8CBBF18}" srcId="{C5557D00-E140-4D38-919A-A3AEA73BC78E}" destId="{26427CB7-252F-4FF0-9123-660D96B129F4}" srcOrd="3" destOrd="0" parTransId="{9198856C-A0F8-4952-93F1-FDED7B468221}" sibTransId="{2A7DDD34-601E-4134-B5F2-FCF2DBA4554F}"/>
    <dgm:cxn modelId="{0382A3F8-B8D2-469D-86FF-771ECB2A7723}" srcId="{C5557D00-E140-4D38-919A-A3AEA73BC78E}" destId="{DBD25C23-AA78-47D3-A0D7-13DEEDEE2B4C}" srcOrd="1" destOrd="0" parTransId="{F0602804-3C33-42A2-B4A3-B6731811D258}" sibTransId="{49DFA075-5D59-417B-8046-A1FFCB27522E}"/>
    <dgm:cxn modelId="{120EC311-4752-4FE5-9917-5EFBE52CE6CA}" type="presParOf" srcId="{D779B109-463D-462A-A49A-B695AB3EB65C}" destId="{7E3DBDF9-27DE-4300-AF93-C884F34369C9}" srcOrd="0" destOrd="0" presId="urn:microsoft.com/office/officeart/2008/layout/LinedList"/>
    <dgm:cxn modelId="{89490890-62A4-4918-B7ED-B0F6C8C130D0}" type="presParOf" srcId="{D779B109-463D-462A-A49A-B695AB3EB65C}" destId="{C6CFD1EA-4C5A-454A-88A0-B334856FFE9A}" srcOrd="1" destOrd="0" presId="urn:microsoft.com/office/officeart/2008/layout/LinedList"/>
    <dgm:cxn modelId="{298B8B40-7402-496D-B817-3B58C0F0FFC0}" type="presParOf" srcId="{C6CFD1EA-4C5A-454A-88A0-B334856FFE9A}" destId="{997863F6-DCCC-42D3-A1CB-D33E7F465E5D}" srcOrd="0" destOrd="0" presId="urn:microsoft.com/office/officeart/2008/layout/LinedList"/>
    <dgm:cxn modelId="{C3178623-488C-4E9D-8DC5-BD24FE59E414}" type="presParOf" srcId="{C6CFD1EA-4C5A-454A-88A0-B334856FFE9A}" destId="{BB8A3F6B-1EE1-472D-8672-362A01CA5D1E}" srcOrd="1" destOrd="0" presId="urn:microsoft.com/office/officeart/2008/layout/LinedList"/>
    <dgm:cxn modelId="{9CC308A5-0B86-41A1-9A9F-E95EB518ED23}" type="presParOf" srcId="{BB8A3F6B-1EE1-472D-8672-362A01CA5D1E}" destId="{CFD482E1-3DAD-4A8C-A209-4D567A24EA87}" srcOrd="0" destOrd="0" presId="urn:microsoft.com/office/officeart/2008/layout/LinedList"/>
    <dgm:cxn modelId="{617A7C6C-3378-4C5B-A0D2-12540650A7EC}" type="presParOf" srcId="{BB8A3F6B-1EE1-472D-8672-362A01CA5D1E}" destId="{D3C247D2-B463-4520-BF9D-911F47EEF9A4}" srcOrd="1" destOrd="0" presId="urn:microsoft.com/office/officeart/2008/layout/LinedList"/>
    <dgm:cxn modelId="{F629AA9E-CF3B-4F72-A3C3-EDB8AC8A794A}" type="presParOf" srcId="{D3C247D2-B463-4520-BF9D-911F47EEF9A4}" destId="{A88203CC-5A2C-44BE-9EB2-8B542BD97AC9}" srcOrd="0" destOrd="0" presId="urn:microsoft.com/office/officeart/2008/layout/LinedList"/>
    <dgm:cxn modelId="{CCE82DDA-833A-42D0-89E5-6D1E7B01542E}" type="presParOf" srcId="{D3C247D2-B463-4520-BF9D-911F47EEF9A4}" destId="{109FE14D-D984-4027-8DCA-C5D6A92A0FEF}" srcOrd="1" destOrd="0" presId="urn:microsoft.com/office/officeart/2008/layout/LinedList"/>
    <dgm:cxn modelId="{CA2C3B5D-C1CE-4873-ACCA-7F428CFD831B}" type="presParOf" srcId="{D3C247D2-B463-4520-BF9D-911F47EEF9A4}" destId="{5B6B3D2E-E7EE-4064-9BEA-A0FCEFACCF8A}" srcOrd="2" destOrd="0" presId="urn:microsoft.com/office/officeart/2008/layout/LinedList"/>
    <dgm:cxn modelId="{77B41852-17BD-49D6-BB36-F037D4517173}" type="presParOf" srcId="{BB8A3F6B-1EE1-472D-8672-362A01CA5D1E}" destId="{099F8D08-BBE7-4538-A035-E156CFD8EF3E}" srcOrd="2" destOrd="0" presId="urn:microsoft.com/office/officeart/2008/layout/LinedList"/>
    <dgm:cxn modelId="{4F434AD0-6757-47C9-9087-7464FED2299C}" type="presParOf" srcId="{BB8A3F6B-1EE1-472D-8672-362A01CA5D1E}" destId="{46EDEDBB-2FCF-4EF9-8CBC-03AE245C1CDE}" srcOrd="3" destOrd="0" presId="urn:microsoft.com/office/officeart/2008/layout/LinedList"/>
    <dgm:cxn modelId="{89A530C4-B41F-496C-9BD5-8262608EB706}" type="presParOf" srcId="{BB8A3F6B-1EE1-472D-8672-362A01CA5D1E}" destId="{362BD212-D520-4E29-A984-7A3696BCA623}" srcOrd="4" destOrd="0" presId="urn:microsoft.com/office/officeart/2008/layout/LinedList"/>
    <dgm:cxn modelId="{0BC1C4D7-81E2-45FF-9DEC-CBC2A6B46F72}" type="presParOf" srcId="{362BD212-D520-4E29-A984-7A3696BCA623}" destId="{8166B543-8417-4A02-B79C-F304F16C08C7}" srcOrd="0" destOrd="0" presId="urn:microsoft.com/office/officeart/2008/layout/LinedList"/>
    <dgm:cxn modelId="{7A1E52D4-9A50-4051-8F54-FD75B9CA9F41}" type="presParOf" srcId="{362BD212-D520-4E29-A984-7A3696BCA623}" destId="{706CF953-AEC0-4793-A3DE-012B6BDFF0C0}" srcOrd="1" destOrd="0" presId="urn:microsoft.com/office/officeart/2008/layout/LinedList"/>
    <dgm:cxn modelId="{A4156347-1FC9-40F6-AD72-16E8424B078B}" type="presParOf" srcId="{362BD212-D520-4E29-A984-7A3696BCA623}" destId="{200C4CC4-1C43-4698-8E7C-8B93CF26BFE1}" srcOrd="2" destOrd="0" presId="urn:microsoft.com/office/officeart/2008/layout/LinedList"/>
    <dgm:cxn modelId="{25B40FFD-2142-4DB9-8641-4ADB6C7F850F}" type="presParOf" srcId="{BB8A3F6B-1EE1-472D-8672-362A01CA5D1E}" destId="{089D4316-94BA-4AC9-B8AA-94813A5684DD}" srcOrd="5" destOrd="0" presId="urn:microsoft.com/office/officeart/2008/layout/LinedList"/>
    <dgm:cxn modelId="{36C66B03-FFB1-45E2-96A2-A2CBE58DEA1C}" type="presParOf" srcId="{BB8A3F6B-1EE1-472D-8672-362A01CA5D1E}" destId="{D0FD4C33-FF40-46AB-A650-73C0626B960B}" srcOrd="6" destOrd="0" presId="urn:microsoft.com/office/officeart/2008/layout/LinedList"/>
    <dgm:cxn modelId="{2F917350-B377-45F8-A8C8-10AE82AA39A2}" type="presParOf" srcId="{BB8A3F6B-1EE1-472D-8672-362A01CA5D1E}" destId="{2F2C3E87-3B46-44B2-A886-ACDDA8301ADB}" srcOrd="7" destOrd="0" presId="urn:microsoft.com/office/officeart/2008/layout/LinedList"/>
    <dgm:cxn modelId="{B4E4B4BD-C6B5-43FE-9CD4-6D261CF2E226}" type="presParOf" srcId="{2F2C3E87-3B46-44B2-A886-ACDDA8301ADB}" destId="{BC042E2E-7816-4520-9CB2-841B60D62F76}" srcOrd="0" destOrd="0" presId="urn:microsoft.com/office/officeart/2008/layout/LinedList"/>
    <dgm:cxn modelId="{3F46D6D1-28B9-4E47-B739-E033C7AD9B1A}" type="presParOf" srcId="{2F2C3E87-3B46-44B2-A886-ACDDA8301ADB}" destId="{0D6A02B8-8599-4758-B463-5ACE795067F3}" srcOrd="1" destOrd="0" presId="urn:microsoft.com/office/officeart/2008/layout/LinedList"/>
    <dgm:cxn modelId="{925C9828-B36A-444D-A045-AE717C1D9B5E}" type="presParOf" srcId="{2F2C3E87-3B46-44B2-A886-ACDDA8301ADB}" destId="{AA5EAD96-95A5-4753-B649-CEF980AD9748}" srcOrd="2" destOrd="0" presId="urn:microsoft.com/office/officeart/2008/layout/LinedList"/>
    <dgm:cxn modelId="{B467D150-EA56-4316-A911-9D9C4CF87C67}" type="presParOf" srcId="{BB8A3F6B-1EE1-472D-8672-362A01CA5D1E}" destId="{C31B8EC0-6725-4428-ABE1-AA69593A7A3F}" srcOrd="8" destOrd="0" presId="urn:microsoft.com/office/officeart/2008/layout/LinedList"/>
    <dgm:cxn modelId="{7273A2A9-B512-495C-A69A-B19CAD57210B}" type="presParOf" srcId="{BB8A3F6B-1EE1-472D-8672-362A01CA5D1E}" destId="{DD87AF1A-9566-463D-8201-6B0006D4C760}" srcOrd="9" destOrd="0" presId="urn:microsoft.com/office/officeart/2008/layout/LinedList"/>
    <dgm:cxn modelId="{C89D3C41-AADE-44D4-A7B0-5ADD40FDA24E}" type="presParOf" srcId="{BB8A3F6B-1EE1-472D-8672-362A01CA5D1E}" destId="{F64CF4E7-4E7F-4479-BCC4-E41F672B485C}" srcOrd="10" destOrd="0" presId="urn:microsoft.com/office/officeart/2008/layout/LinedList"/>
    <dgm:cxn modelId="{37569AC3-838A-4145-93DC-AD6A05EE04FF}" type="presParOf" srcId="{F64CF4E7-4E7F-4479-BCC4-E41F672B485C}" destId="{46FC6569-DF82-4881-B1FA-4466FFD49C3C}" srcOrd="0" destOrd="0" presId="urn:microsoft.com/office/officeart/2008/layout/LinedList"/>
    <dgm:cxn modelId="{CCCCC57A-81DF-493C-B888-A1CA547BD09E}" type="presParOf" srcId="{F64CF4E7-4E7F-4479-BCC4-E41F672B485C}" destId="{AE5CD47F-5EF1-4ADA-82FC-2899BD4025BD}" srcOrd="1" destOrd="0" presId="urn:microsoft.com/office/officeart/2008/layout/LinedList"/>
    <dgm:cxn modelId="{5D0A5B30-FBCC-4010-94D7-577FD3ECBC00}" type="presParOf" srcId="{F64CF4E7-4E7F-4479-BCC4-E41F672B485C}" destId="{4253447C-A30A-446A-86E8-84B4E710D733}" srcOrd="2" destOrd="0" presId="urn:microsoft.com/office/officeart/2008/layout/LinedList"/>
    <dgm:cxn modelId="{808CD757-2DB9-448A-B47E-908430AE82C1}" type="presParOf" srcId="{BB8A3F6B-1EE1-472D-8672-362A01CA5D1E}" destId="{B63CBF3D-C5A0-4FC4-A988-1400A2252F49}" srcOrd="11" destOrd="0" presId="urn:microsoft.com/office/officeart/2008/layout/LinedList"/>
    <dgm:cxn modelId="{75AE9BD2-2358-4A74-8268-525227B8E590}" type="presParOf" srcId="{BB8A3F6B-1EE1-472D-8672-362A01CA5D1E}" destId="{D7CE4406-4B5C-4275-A81F-D48A4167B641}" srcOrd="12" destOrd="0" presId="urn:microsoft.com/office/officeart/2008/layout/LinedList"/>
    <dgm:cxn modelId="{EB8A61DC-14C6-4D69-B0A5-2C4366F06C1F}" type="presParOf" srcId="{BB8A3F6B-1EE1-472D-8672-362A01CA5D1E}" destId="{4CD6278D-772E-4380-9321-213E30F9663D}" srcOrd="13" destOrd="0" presId="urn:microsoft.com/office/officeart/2008/layout/LinedList"/>
    <dgm:cxn modelId="{457FF1D6-86A1-4360-B6CE-D3678E56F82F}" type="presParOf" srcId="{4CD6278D-772E-4380-9321-213E30F9663D}" destId="{E9600D5D-CC4C-4BDB-9FA8-7B3FD8F6E819}" srcOrd="0" destOrd="0" presId="urn:microsoft.com/office/officeart/2008/layout/LinedList"/>
    <dgm:cxn modelId="{AB050890-ACA3-4374-AF4F-CA9B7F3D83D9}" type="presParOf" srcId="{4CD6278D-772E-4380-9321-213E30F9663D}" destId="{8E970EF0-B660-4899-A287-9D8553C98AB3}" srcOrd="1" destOrd="0" presId="urn:microsoft.com/office/officeart/2008/layout/LinedList"/>
    <dgm:cxn modelId="{DF37C738-9F68-488B-A893-DAC5C4396243}" type="presParOf" srcId="{4CD6278D-772E-4380-9321-213E30F9663D}" destId="{7968CDC0-52FE-4F2B-93EA-7B051CABECAF}" srcOrd="2" destOrd="0" presId="urn:microsoft.com/office/officeart/2008/layout/LinedList"/>
    <dgm:cxn modelId="{C9ABB745-659B-42E2-9143-CA5EC11646C3}" type="presParOf" srcId="{BB8A3F6B-1EE1-472D-8672-362A01CA5D1E}" destId="{C93C8CEF-6E72-4FBA-8C9B-54BDA2ED3D95}" srcOrd="14" destOrd="0" presId="urn:microsoft.com/office/officeart/2008/layout/LinedList"/>
    <dgm:cxn modelId="{1045A80C-5FCA-4A7C-B0A9-5A9B099A5517}" type="presParOf" srcId="{BB8A3F6B-1EE1-472D-8672-362A01CA5D1E}" destId="{5F35B21A-18C7-44EB-950A-C16BF18CC3B3}"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BA917-C37D-437A-AEB4-D7A75C16664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092EF3B-8EC9-40F2-8907-3FD3C4EA7E2E}">
      <dgm:prSet/>
      <dgm:spPr/>
      <dgm:t>
        <a:bodyPr/>
        <a:lstStyle/>
        <a:p>
          <a:pPr>
            <a:lnSpc>
              <a:spcPct val="100000"/>
            </a:lnSpc>
          </a:pPr>
          <a:r>
            <a:rPr lang="en-US"/>
            <a:t>Describe company expectations. Clearly state what the job description or the company policies require. </a:t>
          </a:r>
        </a:p>
      </dgm:t>
    </dgm:pt>
    <dgm:pt modelId="{E43A41AC-3A92-481F-ACB3-2D9DF9352E5C}" type="parTrans" cxnId="{44286539-76A5-41B9-B3C4-8FE2102745ED}">
      <dgm:prSet/>
      <dgm:spPr/>
      <dgm:t>
        <a:bodyPr/>
        <a:lstStyle/>
        <a:p>
          <a:endParaRPr lang="en-US"/>
        </a:p>
      </dgm:t>
    </dgm:pt>
    <dgm:pt modelId="{771005D0-F6C5-416A-BBA8-0E5290D9020D}" type="sibTrans" cxnId="{44286539-76A5-41B9-B3C4-8FE2102745ED}">
      <dgm:prSet/>
      <dgm:spPr/>
      <dgm:t>
        <a:bodyPr/>
        <a:lstStyle/>
        <a:p>
          <a:endParaRPr lang="en-US"/>
        </a:p>
      </dgm:t>
    </dgm:pt>
    <dgm:pt modelId="{20F6F363-5157-4540-89F4-CE38B6CB410B}">
      <dgm:prSet/>
      <dgm:spPr/>
      <dgm:t>
        <a:bodyPr/>
        <a:lstStyle/>
        <a:p>
          <a:pPr>
            <a:lnSpc>
              <a:spcPct val="100000"/>
            </a:lnSpc>
          </a:pPr>
          <a:r>
            <a:rPr lang="en-US"/>
            <a:t>Describe the behavior or performance that must change (or that you want to continue). Describe the conduct, not the individual. </a:t>
          </a:r>
        </a:p>
      </dgm:t>
    </dgm:pt>
    <dgm:pt modelId="{152E2E36-6AA9-420D-B39A-2447FF712A9E}" type="parTrans" cxnId="{1EC28F8F-4B0B-4763-8794-477BDD226614}">
      <dgm:prSet/>
      <dgm:spPr/>
      <dgm:t>
        <a:bodyPr/>
        <a:lstStyle/>
        <a:p>
          <a:endParaRPr lang="en-US"/>
        </a:p>
      </dgm:t>
    </dgm:pt>
    <dgm:pt modelId="{480D4D2D-7454-4296-BBA6-4488AB67D762}" type="sibTrans" cxnId="{1EC28F8F-4B0B-4763-8794-477BDD226614}">
      <dgm:prSet/>
      <dgm:spPr/>
      <dgm:t>
        <a:bodyPr/>
        <a:lstStyle/>
        <a:p>
          <a:endParaRPr lang="en-US"/>
        </a:p>
      </dgm:t>
    </dgm:pt>
    <dgm:pt modelId="{D13B7C3F-78DC-456E-B93C-C636C3272AC9}">
      <dgm:prSet/>
      <dgm:spPr/>
      <dgm:t>
        <a:bodyPr/>
        <a:lstStyle/>
        <a:p>
          <a:pPr>
            <a:lnSpc>
              <a:spcPct val="100000"/>
            </a:lnSpc>
          </a:pPr>
          <a:r>
            <a:rPr lang="en-US"/>
            <a:t>Include the employee’s explanation for why expectations aren’t being met. Having a two-way conversation shows the manager’s attempt to be fair and learn how to help the individual. </a:t>
          </a:r>
        </a:p>
      </dgm:t>
    </dgm:pt>
    <dgm:pt modelId="{49AB9B21-0339-4914-91C0-F673F4C463BC}" type="parTrans" cxnId="{81AD349E-154B-4ED2-88B1-A57B3DF271DC}">
      <dgm:prSet/>
      <dgm:spPr/>
      <dgm:t>
        <a:bodyPr/>
        <a:lstStyle/>
        <a:p>
          <a:endParaRPr lang="en-US"/>
        </a:p>
      </dgm:t>
    </dgm:pt>
    <dgm:pt modelId="{7296AAC5-F16E-4D5B-93D7-F8160A1E3A20}" type="sibTrans" cxnId="{81AD349E-154B-4ED2-88B1-A57B3DF271DC}">
      <dgm:prSet/>
      <dgm:spPr/>
      <dgm:t>
        <a:bodyPr/>
        <a:lstStyle/>
        <a:p>
          <a:endParaRPr lang="en-US"/>
        </a:p>
      </dgm:t>
    </dgm:pt>
    <dgm:pt modelId="{A1F457FB-E058-4B20-8121-CA8C13FA239F}">
      <dgm:prSet/>
      <dgm:spPr/>
      <dgm:t>
        <a:bodyPr/>
        <a:lstStyle/>
        <a:p>
          <a:pPr>
            <a:lnSpc>
              <a:spcPct val="100000"/>
            </a:lnSpc>
          </a:pPr>
          <a:r>
            <a:rPr lang="en-US"/>
            <a:t>Prepare a detailed action plan that the employee should use to improve performance. Include specific steps the employee will take to improve and what you will do to help. </a:t>
          </a:r>
        </a:p>
      </dgm:t>
    </dgm:pt>
    <dgm:pt modelId="{62BAABCE-83BD-44EF-89B4-2199F4B9E2AA}" type="parTrans" cxnId="{AF24DBE4-D756-4542-848C-86BF82D1D929}">
      <dgm:prSet/>
      <dgm:spPr/>
      <dgm:t>
        <a:bodyPr/>
        <a:lstStyle/>
        <a:p>
          <a:endParaRPr lang="en-US"/>
        </a:p>
      </dgm:t>
    </dgm:pt>
    <dgm:pt modelId="{F34D0FA6-BDD7-47B2-88D4-545EA74B33A3}" type="sibTrans" cxnId="{AF24DBE4-D756-4542-848C-86BF82D1D929}">
      <dgm:prSet/>
      <dgm:spPr/>
      <dgm:t>
        <a:bodyPr/>
        <a:lstStyle/>
        <a:p>
          <a:endParaRPr lang="en-US"/>
        </a:p>
      </dgm:t>
    </dgm:pt>
    <dgm:pt modelId="{F009311E-AA68-490D-96A7-B4ED422DE554}">
      <dgm:prSet/>
      <dgm:spPr/>
      <dgm:t>
        <a:bodyPr/>
        <a:lstStyle/>
        <a:p>
          <a:pPr>
            <a:lnSpc>
              <a:spcPct val="100000"/>
            </a:lnSpc>
          </a:pPr>
          <a:r>
            <a:rPr lang="en-US"/>
            <a:t>Set deadlines for correcting the behavior or performance. Be specific, say, “We expect your report will be turned in by 5 p.m. tomorrow.” </a:t>
          </a:r>
        </a:p>
      </dgm:t>
    </dgm:pt>
    <dgm:pt modelId="{0147C290-EF4E-4A46-AB88-DAC4687687E8}" type="parTrans" cxnId="{118F572D-08F4-41A9-8F70-1E05C1FD5DCB}">
      <dgm:prSet/>
      <dgm:spPr/>
      <dgm:t>
        <a:bodyPr/>
        <a:lstStyle/>
        <a:p>
          <a:endParaRPr lang="en-US"/>
        </a:p>
      </dgm:t>
    </dgm:pt>
    <dgm:pt modelId="{1949697F-1675-4258-9D87-F68625B6148B}" type="sibTrans" cxnId="{118F572D-08F4-41A9-8F70-1E05C1FD5DCB}">
      <dgm:prSet/>
      <dgm:spPr/>
      <dgm:t>
        <a:bodyPr/>
        <a:lstStyle/>
        <a:p>
          <a:endParaRPr lang="en-US"/>
        </a:p>
      </dgm:t>
    </dgm:pt>
    <dgm:pt modelId="{71E59D26-498A-457B-8C8B-29A1FFA94B5A}">
      <dgm:prSet/>
      <dgm:spPr/>
      <dgm:t>
        <a:bodyPr/>
        <a:lstStyle/>
        <a:p>
          <a:pPr>
            <a:lnSpc>
              <a:spcPct val="100000"/>
            </a:lnSpc>
          </a:pPr>
          <a:r>
            <a:rPr lang="en-US"/>
            <a:t>Describe the consequences if the behavior or poor performance continues. </a:t>
          </a:r>
        </a:p>
      </dgm:t>
    </dgm:pt>
    <dgm:pt modelId="{A13C7554-D6D8-41CD-919F-C33136D61CE3}" type="parTrans" cxnId="{36291A8A-2BEA-4725-B02B-FDA7A371A80E}">
      <dgm:prSet/>
      <dgm:spPr/>
      <dgm:t>
        <a:bodyPr/>
        <a:lstStyle/>
        <a:p>
          <a:endParaRPr lang="en-US"/>
        </a:p>
      </dgm:t>
    </dgm:pt>
    <dgm:pt modelId="{E340EFB3-F723-4613-936D-79E68879A4B7}" type="sibTrans" cxnId="{36291A8A-2BEA-4725-B02B-FDA7A371A80E}">
      <dgm:prSet/>
      <dgm:spPr/>
      <dgm:t>
        <a:bodyPr/>
        <a:lstStyle/>
        <a:p>
          <a:endParaRPr lang="en-US"/>
        </a:p>
      </dgm:t>
    </dgm:pt>
    <dgm:pt modelId="{4341A1E4-CF29-4599-B40E-9950D9D585BF}">
      <dgm:prSet/>
      <dgm:spPr/>
      <dgm:t>
        <a:bodyPr/>
        <a:lstStyle/>
        <a:p>
          <a:pPr>
            <a:lnSpc>
              <a:spcPct val="100000"/>
            </a:lnSpc>
          </a:pPr>
          <a:r>
            <a:rPr lang="en-US" dirty="0"/>
            <a:t>Avoid vague phrases that could provide grounds for discrimination lawsuits. Don’t terminate someone for a “bad attitude” or because he isn’t a good “culture fit.”</a:t>
          </a:r>
        </a:p>
      </dgm:t>
    </dgm:pt>
    <dgm:pt modelId="{F719B636-6725-48A5-8F64-EEE7C7FBCCF7}" type="parTrans" cxnId="{6DBBC86F-BC64-42F4-9271-D53EA4939247}">
      <dgm:prSet/>
      <dgm:spPr/>
      <dgm:t>
        <a:bodyPr/>
        <a:lstStyle/>
        <a:p>
          <a:endParaRPr lang="en-US"/>
        </a:p>
      </dgm:t>
    </dgm:pt>
    <dgm:pt modelId="{BE02453A-69FB-41D6-A9A8-4B3D27B27898}" type="sibTrans" cxnId="{6DBBC86F-BC64-42F4-9271-D53EA4939247}">
      <dgm:prSet/>
      <dgm:spPr/>
      <dgm:t>
        <a:bodyPr/>
        <a:lstStyle/>
        <a:p>
          <a:endParaRPr lang="en-US"/>
        </a:p>
      </dgm:t>
    </dgm:pt>
    <dgm:pt modelId="{66A10922-6AB2-48BD-993E-EB529E913798}" type="pres">
      <dgm:prSet presAssocID="{AA9BA917-C37D-437A-AEB4-D7A75C16664C}" presName="root" presStyleCnt="0">
        <dgm:presLayoutVars>
          <dgm:dir/>
          <dgm:resizeHandles val="exact"/>
        </dgm:presLayoutVars>
      </dgm:prSet>
      <dgm:spPr/>
    </dgm:pt>
    <dgm:pt modelId="{7C76C40A-C0E1-4737-A7A0-A51D03B5B48C}" type="pres">
      <dgm:prSet presAssocID="{B092EF3B-8EC9-40F2-8907-3FD3C4EA7E2E}" presName="compNode" presStyleCnt="0"/>
      <dgm:spPr/>
    </dgm:pt>
    <dgm:pt modelId="{73058DEC-4286-4D05-A72C-16102643933B}" type="pres">
      <dgm:prSet presAssocID="{B092EF3B-8EC9-40F2-8907-3FD3C4EA7E2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ffice Worker"/>
        </a:ext>
      </dgm:extLst>
    </dgm:pt>
    <dgm:pt modelId="{5DC4F83E-13E2-48A4-B86D-BFCA8757001A}" type="pres">
      <dgm:prSet presAssocID="{B092EF3B-8EC9-40F2-8907-3FD3C4EA7E2E}" presName="spaceRect" presStyleCnt="0"/>
      <dgm:spPr/>
    </dgm:pt>
    <dgm:pt modelId="{4FB5F48C-7B96-40D5-B395-E6B56718B0F0}" type="pres">
      <dgm:prSet presAssocID="{B092EF3B-8EC9-40F2-8907-3FD3C4EA7E2E}" presName="textRect" presStyleLbl="revTx" presStyleIdx="0" presStyleCnt="7">
        <dgm:presLayoutVars>
          <dgm:chMax val="1"/>
          <dgm:chPref val="1"/>
        </dgm:presLayoutVars>
      </dgm:prSet>
      <dgm:spPr/>
    </dgm:pt>
    <dgm:pt modelId="{3931E0AD-31F3-4117-884C-D13BBF3E8239}" type="pres">
      <dgm:prSet presAssocID="{771005D0-F6C5-416A-BBA8-0E5290D9020D}" presName="sibTrans" presStyleCnt="0"/>
      <dgm:spPr/>
    </dgm:pt>
    <dgm:pt modelId="{ADF83182-8954-4CB6-8109-778EFF610D12}" type="pres">
      <dgm:prSet presAssocID="{20F6F363-5157-4540-89F4-CE38B6CB410B}" presName="compNode" presStyleCnt="0"/>
      <dgm:spPr/>
    </dgm:pt>
    <dgm:pt modelId="{13F2F3EE-1522-47A4-A96A-178F0EF3F664}" type="pres">
      <dgm:prSet presAssocID="{20F6F363-5157-4540-89F4-CE38B6CB410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B248FE98-BDE8-4690-AD0F-DD671BCB56BA}" type="pres">
      <dgm:prSet presAssocID="{20F6F363-5157-4540-89F4-CE38B6CB410B}" presName="spaceRect" presStyleCnt="0"/>
      <dgm:spPr/>
    </dgm:pt>
    <dgm:pt modelId="{EFCB3BA2-5FDC-4F2C-AB29-404CF9EB25B8}" type="pres">
      <dgm:prSet presAssocID="{20F6F363-5157-4540-89F4-CE38B6CB410B}" presName="textRect" presStyleLbl="revTx" presStyleIdx="1" presStyleCnt="7">
        <dgm:presLayoutVars>
          <dgm:chMax val="1"/>
          <dgm:chPref val="1"/>
        </dgm:presLayoutVars>
      </dgm:prSet>
      <dgm:spPr/>
    </dgm:pt>
    <dgm:pt modelId="{3DDAD239-2D9B-46F2-A5EB-AF5323809A5E}" type="pres">
      <dgm:prSet presAssocID="{480D4D2D-7454-4296-BBA6-4488AB67D762}" presName="sibTrans" presStyleCnt="0"/>
      <dgm:spPr/>
    </dgm:pt>
    <dgm:pt modelId="{D6E87919-6EB7-411F-9B33-346C07925ADE}" type="pres">
      <dgm:prSet presAssocID="{D13B7C3F-78DC-456E-B93C-C636C3272AC9}" presName="compNode" presStyleCnt="0"/>
      <dgm:spPr/>
    </dgm:pt>
    <dgm:pt modelId="{661E7285-3600-4483-B740-337698A172E3}" type="pres">
      <dgm:prSet presAssocID="{D13B7C3F-78DC-456E-B93C-C636C3272AC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89C4B0B3-96E9-4BDE-BE2B-A8AAD7C90104}" type="pres">
      <dgm:prSet presAssocID="{D13B7C3F-78DC-456E-B93C-C636C3272AC9}" presName="spaceRect" presStyleCnt="0"/>
      <dgm:spPr/>
    </dgm:pt>
    <dgm:pt modelId="{4D36B792-4734-46BE-9C54-1BD54293928A}" type="pres">
      <dgm:prSet presAssocID="{D13B7C3F-78DC-456E-B93C-C636C3272AC9}" presName="textRect" presStyleLbl="revTx" presStyleIdx="2" presStyleCnt="7">
        <dgm:presLayoutVars>
          <dgm:chMax val="1"/>
          <dgm:chPref val="1"/>
        </dgm:presLayoutVars>
      </dgm:prSet>
      <dgm:spPr/>
    </dgm:pt>
    <dgm:pt modelId="{C8512857-BF2E-462A-BE3C-5847E5AA593D}" type="pres">
      <dgm:prSet presAssocID="{7296AAC5-F16E-4D5B-93D7-F8160A1E3A20}" presName="sibTrans" presStyleCnt="0"/>
      <dgm:spPr/>
    </dgm:pt>
    <dgm:pt modelId="{DDAD351B-A917-4640-8584-6E8FC97EE33E}" type="pres">
      <dgm:prSet presAssocID="{A1F457FB-E058-4B20-8121-CA8C13FA239F}" presName="compNode" presStyleCnt="0"/>
      <dgm:spPr/>
    </dgm:pt>
    <dgm:pt modelId="{E96709C5-D7C5-4998-85A1-B83A194648F1}" type="pres">
      <dgm:prSet presAssocID="{A1F457FB-E058-4B20-8121-CA8C13FA239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A90AB7B6-5792-48D7-BB71-30C0A0AB925A}" type="pres">
      <dgm:prSet presAssocID="{A1F457FB-E058-4B20-8121-CA8C13FA239F}" presName="spaceRect" presStyleCnt="0"/>
      <dgm:spPr/>
    </dgm:pt>
    <dgm:pt modelId="{30EFDB36-8638-4FCB-87D5-7D160C50C59D}" type="pres">
      <dgm:prSet presAssocID="{A1F457FB-E058-4B20-8121-CA8C13FA239F}" presName="textRect" presStyleLbl="revTx" presStyleIdx="3" presStyleCnt="7">
        <dgm:presLayoutVars>
          <dgm:chMax val="1"/>
          <dgm:chPref val="1"/>
        </dgm:presLayoutVars>
      </dgm:prSet>
      <dgm:spPr/>
    </dgm:pt>
    <dgm:pt modelId="{63C51E85-CF7B-42E4-9C07-4182AEAC8A2B}" type="pres">
      <dgm:prSet presAssocID="{F34D0FA6-BDD7-47B2-88D4-545EA74B33A3}" presName="sibTrans" presStyleCnt="0"/>
      <dgm:spPr/>
    </dgm:pt>
    <dgm:pt modelId="{E71F6F2E-15FC-48D7-9CE2-95890AA4CB3C}" type="pres">
      <dgm:prSet presAssocID="{F009311E-AA68-490D-96A7-B4ED422DE554}" presName="compNode" presStyleCnt="0"/>
      <dgm:spPr/>
    </dgm:pt>
    <dgm:pt modelId="{FD63011D-7D36-446D-9A1C-5DDD22A9AB60}" type="pres">
      <dgm:prSet presAssocID="{F009311E-AA68-490D-96A7-B4ED422DE55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Irritant"/>
        </a:ext>
      </dgm:extLst>
    </dgm:pt>
    <dgm:pt modelId="{86430D5D-E0A5-4367-A5C3-FE0EDD3E86CD}" type="pres">
      <dgm:prSet presAssocID="{F009311E-AA68-490D-96A7-B4ED422DE554}" presName="spaceRect" presStyleCnt="0"/>
      <dgm:spPr/>
    </dgm:pt>
    <dgm:pt modelId="{DC2C52CE-966C-4878-BEDD-C4FEA6DFABBB}" type="pres">
      <dgm:prSet presAssocID="{F009311E-AA68-490D-96A7-B4ED422DE554}" presName="textRect" presStyleLbl="revTx" presStyleIdx="4" presStyleCnt="7">
        <dgm:presLayoutVars>
          <dgm:chMax val="1"/>
          <dgm:chPref val="1"/>
        </dgm:presLayoutVars>
      </dgm:prSet>
      <dgm:spPr/>
    </dgm:pt>
    <dgm:pt modelId="{565FD51C-334B-468A-AF4B-F2AA00962523}" type="pres">
      <dgm:prSet presAssocID="{1949697F-1675-4258-9D87-F68625B6148B}" presName="sibTrans" presStyleCnt="0"/>
      <dgm:spPr/>
    </dgm:pt>
    <dgm:pt modelId="{9894AF88-5548-41F4-BB96-92C984589441}" type="pres">
      <dgm:prSet presAssocID="{71E59D26-498A-457B-8C8B-29A1FFA94B5A}" presName="compNode" presStyleCnt="0"/>
      <dgm:spPr/>
    </dgm:pt>
    <dgm:pt modelId="{65D8331A-2441-4BB1-8E85-F46CFC3B9F90}" type="pres">
      <dgm:prSet presAssocID="{71E59D26-498A-457B-8C8B-29A1FFA94B5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rrow Circle"/>
        </a:ext>
      </dgm:extLst>
    </dgm:pt>
    <dgm:pt modelId="{46F4FAC9-474D-4440-9472-1197B324188E}" type="pres">
      <dgm:prSet presAssocID="{71E59D26-498A-457B-8C8B-29A1FFA94B5A}" presName="spaceRect" presStyleCnt="0"/>
      <dgm:spPr/>
    </dgm:pt>
    <dgm:pt modelId="{AE9A0DFF-2AA9-4960-A853-726B794ED38B}" type="pres">
      <dgm:prSet presAssocID="{71E59D26-498A-457B-8C8B-29A1FFA94B5A}" presName="textRect" presStyleLbl="revTx" presStyleIdx="5" presStyleCnt="7">
        <dgm:presLayoutVars>
          <dgm:chMax val="1"/>
          <dgm:chPref val="1"/>
        </dgm:presLayoutVars>
      </dgm:prSet>
      <dgm:spPr/>
    </dgm:pt>
    <dgm:pt modelId="{72290CF5-FB9C-42D1-9FCB-C46D3504C401}" type="pres">
      <dgm:prSet presAssocID="{E340EFB3-F723-4613-936D-79E68879A4B7}" presName="sibTrans" presStyleCnt="0"/>
      <dgm:spPr/>
    </dgm:pt>
    <dgm:pt modelId="{5180E30E-81E3-4A2E-974A-32518C677A03}" type="pres">
      <dgm:prSet presAssocID="{4341A1E4-CF29-4599-B40E-9950D9D585BF}" presName="compNode" presStyleCnt="0"/>
      <dgm:spPr/>
    </dgm:pt>
    <dgm:pt modelId="{CFA4E165-4ED3-4502-AC1F-9AEF4EF6E13E}" type="pres">
      <dgm:prSet presAssocID="{4341A1E4-CF29-4599-B40E-9950D9D585B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No sign"/>
        </a:ext>
      </dgm:extLst>
    </dgm:pt>
    <dgm:pt modelId="{5A8B19AC-C680-4237-81F7-5DC66353E1E3}" type="pres">
      <dgm:prSet presAssocID="{4341A1E4-CF29-4599-B40E-9950D9D585BF}" presName="spaceRect" presStyleCnt="0"/>
      <dgm:spPr/>
    </dgm:pt>
    <dgm:pt modelId="{2BC4D590-F7FE-44C2-9CE1-436F09A03AEC}" type="pres">
      <dgm:prSet presAssocID="{4341A1E4-CF29-4599-B40E-9950D9D585BF}" presName="textRect" presStyleLbl="revTx" presStyleIdx="6" presStyleCnt="7">
        <dgm:presLayoutVars>
          <dgm:chMax val="1"/>
          <dgm:chPref val="1"/>
        </dgm:presLayoutVars>
      </dgm:prSet>
      <dgm:spPr/>
    </dgm:pt>
  </dgm:ptLst>
  <dgm:cxnLst>
    <dgm:cxn modelId="{E98C5617-1FCE-4553-B713-74261786A9B7}" type="presOf" srcId="{F009311E-AA68-490D-96A7-B4ED422DE554}" destId="{DC2C52CE-966C-4878-BEDD-C4FEA6DFABBB}" srcOrd="0" destOrd="0" presId="urn:microsoft.com/office/officeart/2018/2/layout/IconLabelList"/>
    <dgm:cxn modelId="{FB690621-0B9D-4B69-9C53-19DB8AF7962C}" type="presOf" srcId="{D13B7C3F-78DC-456E-B93C-C636C3272AC9}" destId="{4D36B792-4734-46BE-9C54-1BD54293928A}" srcOrd="0" destOrd="0" presId="urn:microsoft.com/office/officeart/2018/2/layout/IconLabelList"/>
    <dgm:cxn modelId="{118F572D-08F4-41A9-8F70-1E05C1FD5DCB}" srcId="{AA9BA917-C37D-437A-AEB4-D7A75C16664C}" destId="{F009311E-AA68-490D-96A7-B4ED422DE554}" srcOrd="4" destOrd="0" parTransId="{0147C290-EF4E-4A46-AB88-DAC4687687E8}" sibTransId="{1949697F-1675-4258-9D87-F68625B6148B}"/>
    <dgm:cxn modelId="{44286539-76A5-41B9-B3C4-8FE2102745ED}" srcId="{AA9BA917-C37D-437A-AEB4-D7A75C16664C}" destId="{B092EF3B-8EC9-40F2-8907-3FD3C4EA7E2E}" srcOrd="0" destOrd="0" parTransId="{E43A41AC-3A92-481F-ACB3-2D9DF9352E5C}" sibTransId="{771005D0-F6C5-416A-BBA8-0E5290D9020D}"/>
    <dgm:cxn modelId="{4383D048-D95B-433A-A31D-0DCA93809933}" type="presOf" srcId="{71E59D26-498A-457B-8C8B-29A1FFA94B5A}" destId="{AE9A0DFF-2AA9-4960-A853-726B794ED38B}" srcOrd="0" destOrd="0" presId="urn:microsoft.com/office/officeart/2018/2/layout/IconLabelList"/>
    <dgm:cxn modelId="{6DBBC86F-BC64-42F4-9271-D53EA4939247}" srcId="{AA9BA917-C37D-437A-AEB4-D7A75C16664C}" destId="{4341A1E4-CF29-4599-B40E-9950D9D585BF}" srcOrd="6" destOrd="0" parTransId="{F719B636-6725-48A5-8F64-EEE7C7FBCCF7}" sibTransId="{BE02453A-69FB-41D6-A9A8-4B3D27B27898}"/>
    <dgm:cxn modelId="{467BC778-357A-4924-A8C5-0C0E701B7424}" type="presOf" srcId="{A1F457FB-E058-4B20-8121-CA8C13FA239F}" destId="{30EFDB36-8638-4FCB-87D5-7D160C50C59D}" srcOrd="0" destOrd="0" presId="urn:microsoft.com/office/officeart/2018/2/layout/IconLabelList"/>
    <dgm:cxn modelId="{533B1680-AFC4-486F-BE4C-CE4793565DAA}" type="presOf" srcId="{B092EF3B-8EC9-40F2-8907-3FD3C4EA7E2E}" destId="{4FB5F48C-7B96-40D5-B395-E6B56718B0F0}" srcOrd="0" destOrd="0" presId="urn:microsoft.com/office/officeart/2018/2/layout/IconLabelList"/>
    <dgm:cxn modelId="{5711AA88-25A8-46FF-87B0-7C33BA470754}" type="presOf" srcId="{AA9BA917-C37D-437A-AEB4-D7A75C16664C}" destId="{66A10922-6AB2-48BD-993E-EB529E913798}" srcOrd="0" destOrd="0" presId="urn:microsoft.com/office/officeart/2018/2/layout/IconLabelList"/>
    <dgm:cxn modelId="{36291A8A-2BEA-4725-B02B-FDA7A371A80E}" srcId="{AA9BA917-C37D-437A-AEB4-D7A75C16664C}" destId="{71E59D26-498A-457B-8C8B-29A1FFA94B5A}" srcOrd="5" destOrd="0" parTransId="{A13C7554-D6D8-41CD-919F-C33136D61CE3}" sibTransId="{E340EFB3-F723-4613-936D-79E68879A4B7}"/>
    <dgm:cxn modelId="{1EC28F8F-4B0B-4763-8794-477BDD226614}" srcId="{AA9BA917-C37D-437A-AEB4-D7A75C16664C}" destId="{20F6F363-5157-4540-89F4-CE38B6CB410B}" srcOrd="1" destOrd="0" parTransId="{152E2E36-6AA9-420D-B39A-2447FF712A9E}" sibTransId="{480D4D2D-7454-4296-BBA6-4488AB67D762}"/>
    <dgm:cxn modelId="{25636999-F6FA-487A-AA7C-7259DD3FD363}" type="presOf" srcId="{20F6F363-5157-4540-89F4-CE38B6CB410B}" destId="{EFCB3BA2-5FDC-4F2C-AB29-404CF9EB25B8}" srcOrd="0" destOrd="0" presId="urn:microsoft.com/office/officeart/2018/2/layout/IconLabelList"/>
    <dgm:cxn modelId="{81AD349E-154B-4ED2-88B1-A57B3DF271DC}" srcId="{AA9BA917-C37D-437A-AEB4-D7A75C16664C}" destId="{D13B7C3F-78DC-456E-B93C-C636C3272AC9}" srcOrd="2" destOrd="0" parTransId="{49AB9B21-0339-4914-91C0-F673F4C463BC}" sibTransId="{7296AAC5-F16E-4D5B-93D7-F8160A1E3A20}"/>
    <dgm:cxn modelId="{231CD4AB-F93C-47A3-A799-4E0F4D613637}" type="presOf" srcId="{4341A1E4-CF29-4599-B40E-9950D9D585BF}" destId="{2BC4D590-F7FE-44C2-9CE1-436F09A03AEC}" srcOrd="0" destOrd="0" presId="urn:microsoft.com/office/officeart/2018/2/layout/IconLabelList"/>
    <dgm:cxn modelId="{AF24DBE4-D756-4542-848C-86BF82D1D929}" srcId="{AA9BA917-C37D-437A-AEB4-D7A75C16664C}" destId="{A1F457FB-E058-4B20-8121-CA8C13FA239F}" srcOrd="3" destOrd="0" parTransId="{62BAABCE-83BD-44EF-89B4-2199F4B9E2AA}" sibTransId="{F34D0FA6-BDD7-47B2-88D4-545EA74B33A3}"/>
    <dgm:cxn modelId="{C477D8FD-7642-4F85-896F-72B17FAF5EA7}" type="presParOf" srcId="{66A10922-6AB2-48BD-993E-EB529E913798}" destId="{7C76C40A-C0E1-4737-A7A0-A51D03B5B48C}" srcOrd="0" destOrd="0" presId="urn:microsoft.com/office/officeart/2018/2/layout/IconLabelList"/>
    <dgm:cxn modelId="{7FBDC1E2-695B-4D56-AA00-868FEB8005BE}" type="presParOf" srcId="{7C76C40A-C0E1-4737-A7A0-A51D03B5B48C}" destId="{73058DEC-4286-4D05-A72C-16102643933B}" srcOrd="0" destOrd="0" presId="urn:microsoft.com/office/officeart/2018/2/layout/IconLabelList"/>
    <dgm:cxn modelId="{EFE19478-37DE-4AF1-910B-C34BEE947D50}" type="presParOf" srcId="{7C76C40A-C0E1-4737-A7A0-A51D03B5B48C}" destId="{5DC4F83E-13E2-48A4-B86D-BFCA8757001A}" srcOrd="1" destOrd="0" presId="urn:microsoft.com/office/officeart/2018/2/layout/IconLabelList"/>
    <dgm:cxn modelId="{0E223322-A606-4EA4-95BA-762577CC43CB}" type="presParOf" srcId="{7C76C40A-C0E1-4737-A7A0-A51D03B5B48C}" destId="{4FB5F48C-7B96-40D5-B395-E6B56718B0F0}" srcOrd="2" destOrd="0" presId="urn:microsoft.com/office/officeart/2018/2/layout/IconLabelList"/>
    <dgm:cxn modelId="{CD8E27C1-0DEA-46F9-A7A9-E03040BCED13}" type="presParOf" srcId="{66A10922-6AB2-48BD-993E-EB529E913798}" destId="{3931E0AD-31F3-4117-884C-D13BBF3E8239}" srcOrd="1" destOrd="0" presId="urn:microsoft.com/office/officeart/2018/2/layout/IconLabelList"/>
    <dgm:cxn modelId="{361AA33E-28C8-4361-BA21-8CF3A1B62BC2}" type="presParOf" srcId="{66A10922-6AB2-48BD-993E-EB529E913798}" destId="{ADF83182-8954-4CB6-8109-778EFF610D12}" srcOrd="2" destOrd="0" presId="urn:microsoft.com/office/officeart/2018/2/layout/IconLabelList"/>
    <dgm:cxn modelId="{2C03E189-AB85-4099-A47B-50DC37486C8B}" type="presParOf" srcId="{ADF83182-8954-4CB6-8109-778EFF610D12}" destId="{13F2F3EE-1522-47A4-A96A-178F0EF3F664}" srcOrd="0" destOrd="0" presId="urn:microsoft.com/office/officeart/2018/2/layout/IconLabelList"/>
    <dgm:cxn modelId="{72DA6F14-7AC4-4759-8D26-526B8CCD7E4C}" type="presParOf" srcId="{ADF83182-8954-4CB6-8109-778EFF610D12}" destId="{B248FE98-BDE8-4690-AD0F-DD671BCB56BA}" srcOrd="1" destOrd="0" presId="urn:microsoft.com/office/officeart/2018/2/layout/IconLabelList"/>
    <dgm:cxn modelId="{50929ACA-3082-4AC9-84C4-063758B1E5DA}" type="presParOf" srcId="{ADF83182-8954-4CB6-8109-778EFF610D12}" destId="{EFCB3BA2-5FDC-4F2C-AB29-404CF9EB25B8}" srcOrd="2" destOrd="0" presId="urn:microsoft.com/office/officeart/2018/2/layout/IconLabelList"/>
    <dgm:cxn modelId="{8AD77DCD-F985-48A0-BB11-BEEB9B64AE61}" type="presParOf" srcId="{66A10922-6AB2-48BD-993E-EB529E913798}" destId="{3DDAD239-2D9B-46F2-A5EB-AF5323809A5E}" srcOrd="3" destOrd="0" presId="urn:microsoft.com/office/officeart/2018/2/layout/IconLabelList"/>
    <dgm:cxn modelId="{D10E70B9-6B47-47D6-9378-974E17DE59C4}" type="presParOf" srcId="{66A10922-6AB2-48BD-993E-EB529E913798}" destId="{D6E87919-6EB7-411F-9B33-346C07925ADE}" srcOrd="4" destOrd="0" presId="urn:microsoft.com/office/officeart/2018/2/layout/IconLabelList"/>
    <dgm:cxn modelId="{B44B7113-B6C1-4373-BCA3-46D3925568D6}" type="presParOf" srcId="{D6E87919-6EB7-411F-9B33-346C07925ADE}" destId="{661E7285-3600-4483-B740-337698A172E3}" srcOrd="0" destOrd="0" presId="urn:microsoft.com/office/officeart/2018/2/layout/IconLabelList"/>
    <dgm:cxn modelId="{8B75467F-A38A-43D8-8DA0-940FA9ACD8AC}" type="presParOf" srcId="{D6E87919-6EB7-411F-9B33-346C07925ADE}" destId="{89C4B0B3-96E9-4BDE-BE2B-A8AAD7C90104}" srcOrd="1" destOrd="0" presId="urn:microsoft.com/office/officeart/2018/2/layout/IconLabelList"/>
    <dgm:cxn modelId="{C0FE7D36-EF66-4AEA-BC4D-4C1A735EEB1F}" type="presParOf" srcId="{D6E87919-6EB7-411F-9B33-346C07925ADE}" destId="{4D36B792-4734-46BE-9C54-1BD54293928A}" srcOrd="2" destOrd="0" presId="urn:microsoft.com/office/officeart/2018/2/layout/IconLabelList"/>
    <dgm:cxn modelId="{BCAAE834-1DA3-4E2F-BC03-48CB8099A05C}" type="presParOf" srcId="{66A10922-6AB2-48BD-993E-EB529E913798}" destId="{C8512857-BF2E-462A-BE3C-5847E5AA593D}" srcOrd="5" destOrd="0" presId="urn:microsoft.com/office/officeart/2018/2/layout/IconLabelList"/>
    <dgm:cxn modelId="{9E197B91-8FB9-485B-9D29-16FFCCBC2723}" type="presParOf" srcId="{66A10922-6AB2-48BD-993E-EB529E913798}" destId="{DDAD351B-A917-4640-8584-6E8FC97EE33E}" srcOrd="6" destOrd="0" presId="urn:microsoft.com/office/officeart/2018/2/layout/IconLabelList"/>
    <dgm:cxn modelId="{3B7C2019-864B-4E71-B32B-687161977D3B}" type="presParOf" srcId="{DDAD351B-A917-4640-8584-6E8FC97EE33E}" destId="{E96709C5-D7C5-4998-85A1-B83A194648F1}" srcOrd="0" destOrd="0" presId="urn:microsoft.com/office/officeart/2018/2/layout/IconLabelList"/>
    <dgm:cxn modelId="{A103FC29-7810-4929-BCEA-64CB96F1627E}" type="presParOf" srcId="{DDAD351B-A917-4640-8584-6E8FC97EE33E}" destId="{A90AB7B6-5792-48D7-BB71-30C0A0AB925A}" srcOrd="1" destOrd="0" presId="urn:microsoft.com/office/officeart/2018/2/layout/IconLabelList"/>
    <dgm:cxn modelId="{0EC226E0-EC01-46FA-844E-2D221EDBA0D4}" type="presParOf" srcId="{DDAD351B-A917-4640-8584-6E8FC97EE33E}" destId="{30EFDB36-8638-4FCB-87D5-7D160C50C59D}" srcOrd="2" destOrd="0" presId="urn:microsoft.com/office/officeart/2018/2/layout/IconLabelList"/>
    <dgm:cxn modelId="{34E62DF7-DD36-4051-90CD-A231B31F6B06}" type="presParOf" srcId="{66A10922-6AB2-48BD-993E-EB529E913798}" destId="{63C51E85-CF7B-42E4-9C07-4182AEAC8A2B}" srcOrd="7" destOrd="0" presId="urn:microsoft.com/office/officeart/2018/2/layout/IconLabelList"/>
    <dgm:cxn modelId="{4B84BF2C-DD62-4CF9-BF16-1D22541E3279}" type="presParOf" srcId="{66A10922-6AB2-48BD-993E-EB529E913798}" destId="{E71F6F2E-15FC-48D7-9CE2-95890AA4CB3C}" srcOrd="8" destOrd="0" presId="urn:microsoft.com/office/officeart/2018/2/layout/IconLabelList"/>
    <dgm:cxn modelId="{D01B4EDE-3693-49EB-B7C7-EBD921E3B3CC}" type="presParOf" srcId="{E71F6F2E-15FC-48D7-9CE2-95890AA4CB3C}" destId="{FD63011D-7D36-446D-9A1C-5DDD22A9AB60}" srcOrd="0" destOrd="0" presId="urn:microsoft.com/office/officeart/2018/2/layout/IconLabelList"/>
    <dgm:cxn modelId="{8BFAD267-C7CE-40FA-90F2-4766E753DD17}" type="presParOf" srcId="{E71F6F2E-15FC-48D7-9CE2-95890AA4CB3C}" destId="{86430D5D-E0A5-4367-A5C3-FE0EDD3E86CD}" srcOrd="1" destOrd="0" presId="urn:microsoft.com/office/officeart/2018/2/layout/IconLabelList"/>
    <dgm:cxn modelId="{050EC7DE-7ECD-46D8-AC6A-B36EC1AB2573}" type="presParOf" srcId="{E71F6F2E-15FC-48D7-9CE2-95890AA4CB3C}" destId="{DC2C52CE-966C-4878-BEDD-C4FEA6DFABBB}" srcOrd="2" destOrd="0" presId="urn:microsoft.com/office/officeart/2018/2/layout/IconLabelList"/>
    <dgm:cxn modelId="{2C096E11-8504-4802-837D-2B761D08289D}" type="presParOf" srcId="{66A10922-6AB2-48BD-993E-EB529E913798}" destId="{565FD51C-334B-468A-AF4B-F2AA00962523}" srcOrd="9" destOrd="0" presId="urn:microsoft.com/office/officeart/2018/2/layout/IconLabelList"/>
    <dgm:cxn modelId="{3ED6B76E-47D8-4175-B327-A8FDECCEDE9C}" type="presParOf" srcId="{66A10922-6AB2-48BD-993E-EB529E913798}" destId="{9894AF88-5548-41F4-BB96-92C984589441}" srcOrd="10" destOrd="0" presId="urn:microsoft.com/office/officeart/2018/2/layout/IconLabelList"/>
    <dgm:cxn modelId="{C96D4B13-96FE-44A7-ADAE-21A628280B39}" type="presParOf" srcId="{9894AF88-5548-41F4-BB96-92C984589441}" destId="{65D8331A-2441-4BB1-8E85-F46CFC3B9F90}" srcOrd="0" destOrd="0" presId="urn:microsoft.com/office/officeart/2018/2/layout/IconLabelList"/>
    <dgm:cxn modelId="{29EDCA3C-C3A0-4A36-8DC5-6582AB862C96}" type="presParOf" srcId="{9894AF88-5548-41F4-BB96-92C984589441}" destId="{46F4FAC9-474D-4440-9472-1197B324188E}" srcOrd="1" destOrd="0" presId="urn:microsoft.com/office/officeart/2018/2/layout/IconLabelList"/>
    <dgm:cxn modelId="{D3B2C1A1-45B1-4823-B3B7-433DF02252D6}" type="presParOf" srcId="{9894AF88-5548-41F4-BB96-92C984589441}" destId="{AE9A0DFF-2AA9-4960-A853-726B794ED38B}" srcOrd="2" destOrd="0" presId="urn:microsoft.com/office/officeart/2018/2/layout/IconLabelList"/>
    <dgm:cxn modelId="{8EEE3EBE-6E9C-4E62-80A8-A74EF119BC9C}" type="presParOf" srcId="{66A10922-6AB2-48BD-993E-EB529E913798}" destId="{72290CF5-FB9C-42D1-9FCB-C46D3504C401}" srcOrd="11" destOrd="0" presId="urn:microsoft.com/office/officeart/2018/2/layout/IconLabelList"/>
    <dgm:cxn modelId="{57B0D08A-CAF6-40EE-9BD2-4893451B2D48}" type="presParOf" srcId="{66A10922-6AB2-48BD-993E-EB529E913798}" destId="{5180E30E-81E3-4A2E-974A-32518C677A03}" srcOrd="12" destOrd="0" presId="urn:microsoft.com/office/officeart/2018/2/layout/IconLabelList"/>
    <dgm:cxn modelId="{FD229AF0-57EE-4C0F-A51D-C745EA3DB292}" type="presParOf" srcId="{5180E30E-81E3-4A2E-974A-32518C677A03}" destId="{CFA4E165-4ED3-4502-AC1F-9AEF4EF6E13E}" srcOrd="0" destOrd="0" presId="urn:microsoft.com/office/officeart/2018/2/layout/IconLabelList"/>
    <dgm:cxn modelId="{5F70F4EF-16C8-4096-8B65-628CC8AB0ACE}" type="presParOf" srcId="{5180E30E-81E3-4A2E-974A-32518C677A03}" destId="{5A8B19AC-C680-4237-81F7-5DC66353E1E3}" srcOrd="1" destOrd="0" presId="urn:microsoft.com/office/officeart/2018/2/layout/IconLabelList"/>
    <dgm:cxn modelId="{7530A944-A5AA-4CB7-87B3-BDC75CC0AAD4}" type="presParOf" srcId="{5180E30E-81E3-4A2E-974A-32518C677A03}" destId="{2BC4D590-F7FE-44C2-9CE1-436F09A03A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22FF2E-5D47-4D3D-BDB0-357FDDD6BE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3D4710-BCA5-4043-9C39-79A3D6EC8D32}">
      <dgm:prSet/>
      <dgm:spPr/>
      <dgm:t>
        <a:bodyPr/>
        <a:lstStyle/>
        <a:p>
          <a:r>
            <a:rPr lang="en-US"/>
            <a:t>Setting and revising annual performance goals and objectives.</a:t>
          </a:r>
        </a:p>
      </dgm:t>
    </dgm:pt>
    <dgm:pt modelId="{26069D0C-47CF-49C4-88DC-B5CD3732B4B3}" type="parTrans" cxnId="{C43481A6-C72C-4E39-B021-7A30304B71F1}">
      <dgm:prSet/>
      <dgm:spPr/>
      <dgm:t>
        <a:bodyPr/>
        <a:lstStyle/>
        <a:p>
          <a:endParaRPr lang="en-US"/>
        </a:p>
      </dgm:t>
    </dgm:pt>
    <dgm:pt modelId="{79A6E6BA-E00E-45EF-A0D3-4D51E399637C}" type="sibTrans" cxnId="{C43481A6-C72C-4E39-B021-7A30304B71F1}">
      <dgm:prSet/>
      <dgm:spPr/>
      <dgm:t>
        <a:bodyPr/>
        <a:lstStyle/>
        <a:p>
          <a:endParaRPr lang="en-US"/>
        </a:p>
      </dgm:t>
    </dgm:pt>
    <dgm:pt modelId="{F0B56CCD-D027-41C0-AC33-AA42C411C754}">
      <dgm:prSet/>
      <dgm:spPr/>
      <dgm:t>
        <a:bodyPr/>
        <a:lstStyle/>
        <a:p>
          <a:r>
            <a:rPr lang="en-US"/>
            <a:t>Midyear and annual performance reviews.</a:t>
          </a:r>
        </a:p>
      </dgm:t>
    </dgm:pt>
    <dgm:pt modelId="{A7A62275-7563-4330-870C-AC6F9E5D1900}" type="parTrans" cxnId="{C8B94B5B-0974-4275-A712-A9B24FC45EEF}">
      <dgm:prSet/>
      <dgm:spPr/>
      <dgm:t>
        <a:bodyPr/>
        <a:lstStyle/>
        <a:p>
          <a:endParaRPr lang="en-US"/>
        </a:p>
      </dgm:t>
    </dgm:pt>
    <dgm:pt modelId="{94C80010-7581-4DBB-A263-968A12653F94}" type="sibTrans" cxnId="{C8B94B5B-0974-4275-A712-A9B24FC45EEF}">
      <dgm:prSet/>
      <dgm:spPr/>
      <dgm:t>
        <a:bodyPr/>
        <a:lstStyle/>
        <a:p>
          <a:endParaRPr lang="en-US"/>
        </a:p>
      </dgm:t>
    </dgm:pt>
    <dgm:pt modelId="{B45EDBF5-718D-4A62-B2E3-467369CAD4FF}">
      <dgm:prSet/>
      <dgm:spPr/>
      <dgm:t>
        <a:bodyPr/>
        <a:lstStyle/>
        <a:p>
          <a:r>
            <a:rPr lang="en-US"/>
            <a:t>Violation of company policy, procedure, practice or code of conduct.</a:t>
          </a:r>
        </a:p>
      </dgm:t>
    </dgm:pt>
    <dgm:pt modelId="{F1E3292B-E1F7-400D-8701-7237992DD90D}" type="parTrans" cxnId="{4A217CCD-BD4C-4F41-A73D-0376A9F8EF85}">
      <dgm:prSet/>
      <dgm:spPr/>
      <dgm:t>
        <a:bodyPr/>
        <a:lstStyle/>
        <a:p>
          <a:endParaRPr lang="en-US"/>
        </a:p>
      </dgm:t>
    </dgm:pt>
    <dgm:pt modelId="{517A39FD-A1D5-426C-8981-3B10FD595F94}" type="sibTrans" cxnId="{4A217CCD-BD4C-4F41-A73D-0376A9F8EF85}">
      <dgm:prSet/>
      <dgm:spPr/>
      <dgm:t>
        <a:bodyPr/>
        <a:lstStyle/>
        <a:p>
          <a:endParaRPr lang="en-US"/>
        </a:p>
      </dgm:t>
    </dgm:pt>
    <dgm:pt modelId="{ACB3A709-6DBA-486D-9ED2-A362DDD6C5E5}">
      <dgm:prSet/>
      <dgm:spPr/>
      <dgm:t>
        <a:bodyPr/>
        <a:lstStyle/>
        <a:p>
          <a:r>
            <a:rPr lang="en-US"/>
            <a:t>Attendance issues.</a:t>
          </a:r>
        </a:p>
      </dgm:t>
    </dgm:pt>
    <dgm:pt modelId="{518BF5BC-250D-41EC-A111-323FFF655A37}" type="parTrans" cxnId="{858B5E47-7C84-4287-BB96-637A873B86EC}">
      <dgm:prSet/>
      <dgm:spPr/>
      <dgm:t>
        <a:bodyPr/>
        <a:lstStyle/>
        <a:p>
          <a:endParaRPr lang="en-US"/>
        </a:p>
      </dgm:t>
    </dgm:pt>
    <dgm:pt modelId="{34283CDC-8E63-4E3C-900A-3CACA2E2DEAC}" type="sibTrans" cxnId="{858B5E47-7C84-4287-BB96-637A873B86EC}">
      <dgm:prSet/>
      <dgm:spPr/>
      <dgm:t>
        <a:bodyPr/>
        <a:lstStyle/>
        <a:p>
          <a:endParaRPr lang="en-US"/>
        </a:p>
      </dgm:t>
    </dgm:pt>
    <dgm:pt modelId="{05F7109E-E502-4408-8EAE-FEE9E3F24C53}">
      <dgm:prSet/>
      <dgm:spPr/>
      <dgm:t>
        <a:bodyPr/>
        <a:lstStyle/>
        <a:p>
          <a:r>
            <a:rPr lang="en-US"/>
            <a:t>Poor performance.</a:t>
          </a:r>
        </a:p>
      </dgm:t>
    </dgm:pt>
    <dgm:pt modelId="{527EDED9-EF7F-46E7-9911-5B212405FC3C}" type="parTrans" cxnId="{54CBCE27-A6B4-4A02-8D4E-3F4DE85A8014}">
      <dgm:prSet/>
      <dgm:spPr/>
      <dgm:t>
        <a:bodyPr/>
        <a:lstStyle/>
        <a:p>
          <a:endParaRPr lang="en-US"/>
        </a:p>
      </dgm:t>
    </dgm:pt>
    <dgm:pt modelId="{4EFD843F-06C9-4B23-BD0C-405A8F06CD48}" type="sibTrans" cxnId="{54CBCE27-A6B4-4A02-8D4E-3F4DE85A8014}">
      <dgm:prSet/>
      <dgm:spPr/>
      <dgm:t>
        <a:bodyPr/>
        <a:lstStyle/>
        <a:p>
          <a:endParaRPr lang="en-US"/>
        </a:p>
      </dgm:t>
    </dgm:pt>
    <dgm:pt modelId="{EA9ACF8A-1E34-4E9B-97B2-DCEC0082C9E9}">
      <dgm:prSet/>
      <dgm:spPr/>
      <dgm:t>
        <a:bodyPr/>
        <a:lstStyle/>
        <a:p>
          <a:r>
            <a:rPr lang="en-US"/>
            <a:t>Safety violations.</a:t>
          </a:r>
        </a:p>
      </dgm:t>
    </dgm:pt>
    <dgm:pt modelId="{719D04F6-EA93-4E17-B406-4DE4308D6991}" type="parTrans" cxnId="{7F46DFF8-F61C-4415-9464-1F62D1A4D059}">
      <dgm:prSet/>
      <dgm:spPr/>
      <dgm:t>
        <a:bodyPr/>
        <a:lstStyle/>
        <a:p>
          <a:endParaRPr lang="en-US"/>
        </a:p>
      </dgm:t>
    </dgm:pt>
    <dgm:pt modelId="{13EC8CC5-8AC9-44A0-9429-706EB9AB30E8}" type="sibTrans" cxnId="{7F46DFF8-F61C-4415-9464-1F62D1A4D059}">
      <dgm:prSet/>
      <dgm:spPr/>
      <dgm:t>
        <a:bodyPr/>
        <a:lstStyle/>
        <a:p>
          <a:endParaRPr lang="en-US"/>
        </a:p>
      </dgm:t>
    </dgm:pt>
    <dgm:pt modelId="{C5F35C82-AAE8-447F-8BCC-38CD39072410}">
      <dgm:prSet/>
      <dgm:spPr/>
      <dgm:t>
        <a:bodyPr/>
        <a:lstStyle/>
        <a:p>
          <a:r>
            <a:rPr lang="en-US"/>
            <a:t>Investigations.</a:t>
          </a:r>
        </a:p>
      </dgm:t>
    </dgm:pt>
    <dgm:pt modelId="{DEF69C5F-74C3-4976-BF8B-7AEFCD07F0B7}" type="parTrans" cxnId="{7B9D83F7-9DE9-421B-954C-8FA2F8AF88DE}">
      <dgm:prSet/>
      <dgm:spPr/>
      <dgm:t>
        <a:bodyPr/>
        <a:lstStyle/>
        <a:p>
          <a:endParaRPr lang="en-US"/>
        </a:p>
      </dgm:t>
    </dgm:pt>
    <dgm:pt modelId="{16CA6E76-9979-49AC-8790-0574C055652A}" type="sibTrans" cxnId="{7B9D83F7-9DE9-421B-954C-8FA2F8AF88DE}">
      <dgm:prSet/>
      <dgm:spPr/>
      <dgm:t>
        <a:bodyPr/>
        <a:lstStyle/>
        <a:p>
          <a:endParaRPr lang="en-US"/>
        </a:p>
      </dgm:t>
    </dgm:pt>
    <dgm:pt modelId="{57083142-E22C-4D95-AF2E-41C359F1C42B}" type="pres">
      <dgm:prSet presAssocID="{6E22FF2E-5D47-4D3D-BDB0-357FDDD6BEEA}" presName="linear" presStyleCnt="0">
        <dgm:presLayoutVars>
          <dgm:animLvl val="lvl"/>
          <dgm:resizeHandles val="exact"/>
        </dgm:presLayoutVars>
      </dgm:prSet>
      <dgm:spPr/>
    </dgm:pt>
    <dgm:pt modelId="{7FD6557E-2478-48C6-ADD5-8D31BD84C5DC}" type="pres">
      <dgm:prSet presAssocID="{9A3D4710-BCA5-4043-9C39-79A3D6EC8D32}" presName="parentText" presStyleLbl="node1" presStyleIdx="0" presStyleCnt="7">
        <dgm:presLayoutVars>
          <dgm:chMax val="0"/>
          <dgm:bulletEnabled val="1"/>
        </dgm:presLayoutVars>
      </dgm:prSet>
      <dgm:spPr/>
    </dgm:pt>
    <dgm:pt modelId="{D13B5F24-AD0E-4E65-89A7-81BE724DF10B}" type="pres">
      <dgm:prSet presAssocID="{79A6E6BA-E00E-45EF-A0D3-4D51E399637C}" presName="spacer" presStyleCnt="0"/>
      <dgm:spPr/>
    </dgm:pt>
    <dgm:pt modelId="{0C63FDD8-C962-412F-AB77-36D6ADBBBFE3}" type="pres">
      <dgm:prSet presAssocID="{F0B56CCD-D027-41C0-AC33-AA42C411C754}" presName="parentText" presStyleLbl="node1" presStyleIdx="1" presStyleCnt="7">
        <dgm:presLayoutVars>
          <dgm:chMax val="0"/>
          <dgm:bulletEnabled val="1"/>
        </dgm:presLayoutVars>
      </dgm:prSet>
      <dgm:spPr/>
    </dgm:pt>
    <dgm:pt modelId="{65BF7558-4A57-4721-8C29-E997BCE649F5}" type="pres">
      <dgm:prSet presAssocID="{94C80010-7581-4DBB-A263-968A12653F94}" presName="spacer" presStyleCnt="0"/>
      <dgm:spPr/>
    </dgm:pt>
    <dgm:pt modelId="{60A369F4-370D-44BF-ABE8-B64BAEE9AB41}" type="pres">
      <dgm:prSet presAssocID="{B45EDBF5-718D-4A62-B2E3-467369CAD4FF}" presName="parentText" presStyleLbl="node1" presStyleIdx="2" presStyleCnt="7">
        <dgm:presLayoutVars>
          <dgm:chMax val="0"/>
          <dgm:bulletEnabled val="1"/>
        </dgm:presLayoutVars>
      </dgm:prSet>
      <dgm:spPr/>
    </dgm:pt>
    <dgm:pt modelId="{A36EA0E0-05F9-4870-9F74-76EA9E5F1DB4}" type="pres">
      <dgm:prSet presAssocID="{517A39FD-A1D5-426C-8981-3B10FD595F94}" presName="spacer" presStyleCnt="0"/>
      <dgm:spPr/>
    </dgm:pt>
    <dgm:pt modelId="{4EB960AB-997E-44A1-971E-C1966AF23B8E}" type="pres">
      <dgm:prSet presAssocID="{ACB3A709-6DBA-486D-9ED2-A362DDD6C5E5}" presName="parentText" presStyleLbl="node1" presStyleIdx="3" presStyleCnt="7">
        <dgm:presLayoutVars>
          <dgm:chMax val="0"/>
          <dgm:bulletEnabled val="1"/>
        </dgm:presLayoutVars>
      </dgm:prSet>
      <dgm:spPr/>
    </dgm:pt>
    <dgm:pt modelId="{9599C409-50BB-403B-8AAC-7D7225161178}" type="pres">
      <dgm:prSet presAssocID="{34283CDC-8E63-4E3C-900A-3CACA2E2DEAC}" presName="spacer" presStyleCnt="0"/>
      <dgm:spPr/>
    </dgm:pt>
    <dgm:pt modelId="{A9F07696-8571-4B5C-9A25-A0D7792BB4B4}" type="pres">
      <dgm:prSet presAssocID="{05F7109E-E502-4408-8EAE-FEE9E3F24C53}" presName="parentText" presStyleLbl="node1" presStyleIdx="4" presStyleCnt="7">
        <dgm:presLayoutVars>
          <dgm:chMax val="0"/>
          <dgm:bulletEnabled val="1"/>
        </dgm:presLayoutVars>
      </dgm:prSet>
      <dgm:spPr/>
    </dgm:pt>
    <dgm:pt modelId="{BE3F51EC-4E2B-4038-8327-20F832DAD090}" type="pres">
      <dgm:prSet presAssocID="{4EFD843F-06C9-4B23-BD0C-405A8F06CD48}" presName="spacer" presStyleCnt="0"/>
      <dgm:spPr/>
    </dgm:pt>
    <dgm:pt modelId="{DA162F46-EEAD-4A3B-A9E7-C6AAE5FF2CB8}" type="pres">
      <dgm:prSet presAssocID="{EA9ACF8A-1E34-4E9B-97B2-DCEC0082C9E9}" presName="parentText" presStyleLbl="node1" presStyleIdx="5" presStyleCnt="7">
        <dgm:presLayoutVars>
          <dgm:chMax val="0"/>
          <dgm:bulletEnabled val="1"/>
        </dgm:presLayoutVars>
      </dgm:prSet>
      <dgm:spPr/>
    </dgm:pt>
    <dgm:pt modelId="{57C8C767-68C2-4FAB-8B73-2E59EDC189F8}" type="pres">
      <dgm:prSet presAssocID="{13EC8CC5-8AC9-44A0-9429-706EB9AB30E8}" presName="spacer" presStyleCnt="0"/>
      <dgm:spPr/>
    </dgm:pt>
    <dgm:pt modelId="{B970F976-EC1D-4BFA-B160-2E0C97E22976}" type="pres">
      <dgm:prSet presAssocID="{C5F35C82-AAE8-447F-8BCC-38CD39072410}" presName="parentText" presStyleLbl="node1" presStyleIdx="6" presStyleCnt="7">
        <dgm:presLayoutVars>
          <dgm:chMax val="0"/>
          <dgm:bulletEnabled val="1"/>
        </dgm:presLayoutVars>
      </dgm:prSet>
      <dgm:spPr/>
    </dgm:pt>
  </dgm:ptLst>
  <dgm:cxnLst>
    <dgm:cxn modelId="{09496E0B-D7F1-4948-9B94-87F281E7C769}" type="presOf" srcId="{9A3D4710-BCA5-4043-9C39-79A3D6EC8D32}" destId="{7FD6557E-2478-48C6-ADD5-8D31BD84C5DC}" srcOrd="0" destOrd="0" presId="urn:microsoft.com/office/officeart/2005/8/layout/vList2"/>
    <dgm:cxn modelId="{89943725-C352-4741-810D-DA5A19CFAE33}" type="presOf" srcId="{05F7109E-E502-4408-8EAE-FEE9E3F24C53}" destId="{A9F07696-8571-4B5C-9A25-A0D7792BB4B4}" srcOrd="0" destOrd="0" presId="urn:microsoft.com/office/officeart/2005/8/layout/vList2"/>
    <dgm:cxn modelId="{54CBCE27-A6B4-4A02-8D4E-3F4DE85A8014}" srcId="{6E22FF2E-5D47-4D3D-BDB0-357FDDD6BEEA}" destId="{05F7109E-E502-4408-8EAE-FEE9E3F24C53}" srcOrd="4" destOrd="0" parTransId="{527EDED9-EF7F-46E7-9911-5B212405FC3C}" sibTransId="{4EFD843F-06C9-4B23-BD0C-405A8F06CD48}"/>
    <dgm:cxn modelId="{1D0A9538-B71B-474C-8459-FA2F137C181D}" type="presOf" srcId="{EA9ACF8A-1E34-4E9B-97B2-DCEC0082C9E9}" destId="{DA162F46-EEAD-4A3B-A9E7-C6AAE5FF2CB8}" srcOrd="0" destOrd="0" presId="urn:microsoft.com/office/officeart/2005/8/layout/vList2"/>
    <dgm:cxn modelId="{C8B94B5B-0974-4275-A712-A9B24FC45EEF}" srcId="{6E22FF2E-5D47-4D3D-BDB0-357FDDD6BEEA}" destId="{F0B56CCD-D027-41C0-AC33-AA42C411C754}" srcOrd="1" destOrd="0" parTransId="{A7A62275-7563-4330-870C-AC6F9E5D1900}" sibTransId="{94C80010-7581-4DBB-A263-968A12653F94}"/>
    <dgm:cxn modelId="{DE51A25C-3C49-4BBB-85DE-7A1505575C5B}" type="presOf" srcId="{ACB3A709-6DBA-486D-9ED2-A362DDD6C5E5}" destId="{4EB960AB-997E-44A1-971E-C1966AF23B8E}" srcOrd="0" destOrd="0" presId="urn:microsoft.com/office/officeart/2005/8/layout/vList2"/>
    <dgm:cxn modelId="{858B5E47-7C84-4287-BB96-637A873B86EC}" srcId="{6E22FF2E-5D47-4D3D-BDB0-357FDDD6BEEA}" destId="{ACB3A709-6DBA-486D-9ED2-A362DDD6C5E5}" srcOrd="3" destOrd="0" parTransId="{518BF5BC-250D-41EC-A111-323FFF655A37}" sibTransId="{34283CDC-8E63-4E3C-900A-3CACA2E2DEAC}"/>
    <dgm:cxn modelId="{ED036568-4785-489B-A20C-F0E703B65AB6}" type="presOf" srcId="{6E22FF2E-5D47-4D3D-BDB0-357FDDD6BEEA}" destId="{57083142-E22C-4D95-AF2E-41C359F1C42B}" srcOrd="0" destOrd="0" presId="urn:microsoft.com/office/officeart/2005/8/layout/vList2"/>
    <dgm:cxn modelId="{565F6748-51DD-4372-A7ED-E0757CC4B991}" type="presOf" srcId="{C5F35C82-AAE8-447F-8BCC-38CD39072410}" destId="{B970F976-EC1D-4BFA-B160-2E0C97E22976}" srcOrd="0" destOrd="0" presId="urn:microsoft.com/office/officeart/2005/8/layout/vList2"/>
    <dgm:cxn modelId="{4C291649-AED5-4F95-8949-5621CA3A37F8}" type="presOf" srcId="{F0B56CCD-D027-41C0-AC33-AA42C411C754}" destId="{0C63FDD8-C962-412F-AB77-36D6ADBBBFE3}" srcOrd="0" destOrd="0" presId="urn:microsoft.com/office/officeart/2005/8/layout/vList2"/>
    <dgm:cxn modelId="{C43481A6-C72C-4E39-B021-7A30304B71F1}" srcId="{6E22FF2E-5D47-4D3D-BDB0-357FDDD6BEEA}" destId="{9A3D4710-BCA5-4043-9C39-79A3D6EC8D32}" srcOrd="0" destOrd="0" parTransId="{26069D0C-47CF-49C4-88DC-B5CD3732B4B3}" sibTransId="{79A6E6BA-E00E-45EF-A0D3-4D51E399637C}"/>
    <dgm:cxn modelId="{4A217CCD-BD4C-4F41-A73D-0376A9F8EF85}" srcId="{6E22FF2E-5D47-4D3D-BDB0-357FDDD6BEEA}" destId="{B45EDBF5-718D-4A62-B2E3-467369CAD4FF}" srcOrd="2" destOrd="0" parTransId="{F1E3292B-E1F7-400D-8701-7237992DD90D}" sibTransId="{517A39FD-A1D5-426C-8981-3B10FD595F94}"/>
    <dgm:cxn modelId="{5D738BEB-D5D5-4C33-B853-C67862E488D0}" type="presOf" srcId="{B45EDBF5-718D-4A62-B2E3-467369CAD4FF}" destId="{60A369F4-370D-44BF-ABE8-B64BAEE9AB41}" srcOrd="0" destOrd="0" presId="urn:microsoft.com/office/officeart/2005/8/layout/vList2"/>
    <dgm:cxn modelId="{7B9D83F7-9DE9-421B-954C-8FA2F8AF88DE}" srcId="{6E22FF2E-5D47-4D3D-BDB0-357FDDD6BEEA}" destId="{C5F35C82-AAE8-447F-8BCC-38CD39072410}" srcOrd="6" destOrd="0" parTransId="{DEF69C5F-74C3-4976-BF8B-7AEFCD07F0B7}" sibTransId="{16CA6E76-9979-49AC-8790-0574C055652A}"/>
    <dgm:cxn modelId="{7F46DFF8-F61C-4415-9464-1F62D1A4D059}" srcId="{6E22FF2E-5D47-4D3D-BDB0-357FDDD6BEEA}" destId="{EA9ACF8A-1E34-4E9B-97B2-DCEC0082C9E9}" srcOrd="5" destOrd="0" parTransId="{719D04F6-EA93-4E17-B406-4DE4308D6991}" sibTransId="{13EC8CC5-8AC9-44A0-9429-706EB9AB30E8}"/>
    <dgm:cxn modelId="{7D04F4F7-92F8-4AF2-91CB-4A55E20746A0}" type="presParOf" srcId="{57083142-E22C-4D95-AF2E-41C359F1C42B}" destId="{7FD6557E-2478-48C6-ADD5-8D31BD84C5DC}" srcOrd="0" destOrd="0" presId="urn:microsoft.com/office/officeart/2005/8/layout/vList2"/>
    <dgm:cxn modelId="{87DBA5C3-A9DE-4EE4-849A-8EFFCF51C4F4}" type="presParOf" srcId="{57083142-E22C-4D95-AF2E-41C359F1C42B}" destId="{D13B5F24-AD0E-4E65-89A7-81BE724DF10B}" srcOrd="1" destOrd="0" presId="urn:microsoft.com/office/officeart/2005/8/layout/vList2"/>
    <dgm:cxn modelId="{8FC10A5A-196B-44A4-A9E0-A662D07E9F21}" type="presParOf" srcId="{57083142-E22C-4D95-AF2E-41C359F1C42B}" destId="{0C63FDD8-C962-412F-AB77-36D6ADBBBFE3}" srcOrd="2" destOrd="0" presId="urn:microsoft.com/office/officeart/2005/8/layout/vList2"/>
    <dgm:cxn modelId="{791FA920-4B49-47FE-8CCC-E8A927C32AD9}" type="presParOf" srcId="{57083142-E22C-4D95-AF2E-41C359F1C42B}" destId="{65BF7558-4A57-4721-8C29-E997BCE649F5}" srcOrd="3" destOrd="0" presId="urn:microsoft.com/office/officeart/2005/8/layout/vList2"/>
    <dgm:cxn modelId="{AEEBBD27-F352-4FBD-9D1E-170B96433C69}" type="presParOf" srcId="{57083142-E22C-4D95-AF2E-41C359F1C42B}" destId="{60A369F4-370D-44BF-ABE8-B64BAEE9AB41}" srcOrd="4" destOrd="0" presId="urn:microsoft.com/office/officeart/2005/8/layout/vList2"/>
    <dgm:cxn modelId="{F83D42BB-FAE4-49AF-AF4F-CA6EE9AD22E4}" type="presParOf" srcId="{57083142-E22C-4D95-AF2E-41C359F1C42B}" destId="{A36EA0E0-05F9-4870-9F74-76EA9E5F1DB4}" srcOrd="5" destOrd="0" presId="urn:microsoft.com/office/officeart/2005/8/layout/vList2"/>
    <dgm:cxn modelId="{48BB6077-6DD9-4924-8FDF-43379905E58D}" type="presParOf" srcId="{57083142-E22C-4D95-AF2E-41C359F1C42B}" destId="{4EB960AB-997E-44A1-971E-C1966AF23B8E}" srcOrd="6" destOrd="0" presId="urn:microsoft.com/office/officeart/2005/8/layout/vList2"/>
    <dgm:cxn modelId="{690BA59F-71EB-4F68-BEA0-484D79DB17D2}" type="presParOf" srcId="{57083142-E22C-4D95-AF2E-41C359F1C42B}" destId="{9599C409-50BB-403B-8AAC-7D7225161178}" srcOrd="7" destOrd="0" presId="urn:microsoft.com/office/officeart/2005/8/layout/vList2"/>
    <dgm:cxn modelId="{ACD8B586-ACBD-49FD-AA19-2D1CF78D750B}" type="presParOf" srcId="{57083142-E22C-4D95-AF2E-41C359F1C42B}" destId="{A9F07696-8571-4B5C-9A25-A0D7792BB4B4}" srcOrd="8" destOrd="0" presId="urn:microsoft.com/office/officeart/2005/8/layout/vList2"/>
    <dgm:cxn modelId="{FA9943A1-F644-4B05-9350-8CE2334B1304}" type="presParOf" srcId="{57083142-E22C-4D95-AF2E-41C359F1C42B}" destId="{BE3F51EC-4E2B-4038-8327-20F832DAD090}" srcOrd="9" destOrd="0" presId="urn:microsoft.com/office/officeart/2005/8/layout/vList2"/>
    <dgm:cxn modelId="{043FB8FF-AE2F-48D5-8A36-403140CEE0E1}" type="presParOf" srcId="{57083142-E22C-4D95-AF2E-41C359F1C42B}" destId="{DA162F46-EEAD-4A3B-A9E7-C6AAE5FF2CB8}" srcOrd="10" destOrd="0" presId="urn:microsoft.com/office/officeart/2005/8/layout/vList2"/>
    <dgm:cxn modelId="{1CDE3EB6-3346-429E-8EE8-D984F4D55E5F}" type="presParOf" srcId="{57083142-E22C-4D95-AF2E-41C359F1C42B}" destId="{57C8C767-68C2-4FAB-8B73-2E59EDC189F8}" srcOrd="11" destOrd="0" presId="urn:microsoft.com/office/officeart/2005/8/layout/vList2"/>
    <dgm:cxn modelId="{18D5AC9E-D879-42A8-8A15-5EAA7E2F72AA}" type="presParOf" srcId="{57083142-E22C-4D95-AF2E-41C359F1C42B}" destId="{B970F976-EC1D-4BFA-B160-2E0C97E22976}"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1995E8-10C2-4CB2-A7B7-0092DB8047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688D5E7-88E3-40CD-B317-02F3E00C6675}">
      <dgm:prSet/>
      <dgm:spPr/>
      <dgm:t>
        <a:bodyPr/>
        <a:lstStyle/>
        <a:p>
          <a:r>
            <a:rPr lang="en-US"/>
            <a:t>Demotions.</a:t>
          </a:r>
        </a:p>
      </dgm:t>
    </dgm:pt>
    <dgm:pt modelId="{B11A7EEE-06DF-4569-8E44-2062676E9931}" type="parTrans" cxnId="{F61BDAED-93A6-498F-B835-886F7DCE7C22}">
      <dgm:prSet/>
      <dgm:spPr/>
      <dgm:t>
        <a:bodyPr/>
        <a:lstStyle/>
        <a:p>
          <a:endParaRPr lang="en-US"/>
        </a:p>
      </dgm:t>
    </dgm:pt>
    <dgm:pt modelId="{A407FA7D-72C3-4223-BEFE-791F683A3AC5}" type="sibTrans" cxnId="{F61BDAED-93A6-498F-B835-886F7DCE7C22}">
      <dgm:prSet/>
      <dgm:spPr/>
      <dgm:t>
        <a:bodyPr/>
        <a:lstStyle/>
        <a:p>
          <a:endParaRPr lang="en-US"/>
        </a:p>
      </dgm:t>
    </dgm:pt>
    <dgm:pt modelId="{CBF71C75-3165-47E3-8343-067F489AF15A}">
      <dgm:prSet/>
      <dgm:spPr/>
      <dgm:t>
        <a:bodyPr/>
        <a:lstStyle/>
        <a:p>
          <a:r>
            <a:rPr lang="en-US"/>
            <a:t>Promotions.</a:t>
          </a:r>
        </a:p>
      </dgm:t>
    </dgm:pt>
    <dgm:pt modelId="{661807F0-B357-4FC5-ABDA-BD53A43C61CC}" type="parTrans" cxnId="{12F19B13-51CA-466D-8466-9E37B289681E}">
      <dgm:prSet/>
      <dgm:spPr/>
      <dgm:t>
        <a:bodyPr/>
        <a:lstStyle/>
        <a:p>
          <a:endParaRPr lang="en-US"/>
        </a:p>
      </dgm:t>
    </dgm:pt>
    <dgm:pt modelId="{1DC11616-42D9-4EC7-9EE9-3A8897BD3481}" type="sibTrans" cxnId="{12F19B13-51CA-466D-8466-9E37B289681E}">
      <dgm:prSet/>
      <dgm:spPr/>
      <dgm:t>
        <a:bodyPr/>
        <a:lstStyle/>
        <a:p>
          <a:endParaRPr lang="en-US"/>
        </a:p>
      </dgm:t>
    </dgm:pt>
    <dgm:pt modelId="{2C9A61E0-1EEC-493B-BFE8-9BEEDE97D579}">
      <dgm:prSet/>
      <dgm:spPr/>
      <dgm:t>
        <a:bodyPr/>
        <a:lstStyle/>
        <a:p>
          <a:r>
            <a:rPr lang="en-US"/>
            <a:t>Change in job duties.</a:t>
          </a:r>
        </a:p>
      </dgm:t>
    </dgm:pt>
    <dgm:pt modelId="{2284E61D-95AD-4864-A0D6-40838837F492}" type="parTrans" cxnId="{4569F36F-13EC-4E8B-AD0C-4A511DA08D93}">
      <dgm:prSet/>
      <dgm:spPr/>
      <dgm:t>
        <a:bodyPr/>
        <a:lstStyle/>
        <a:p>
          <a:endParaRPr lang="en-US"/>
        </a:p>
      </dgm:t>
    </dgm:pt>
    <dgm:pt modelId="{4725ACAA-599C-46F2-BE8A-599ED4C8CD04}" type="sibTrans" cxnId="{4569F36F-13EC-4E8B-AD0C-4A511DA08D93}">
      <dgm:prSet/>
      <dgm:spPr/>
      <dgm:t>
        <a:bodyPr/>
        <a:lstStyle/>
        <a:p>
          <a:endParaRPr lang="en-US"/>
        </a:p>
      </dgm:t>
    </dgm:pt>
    <dgm:pt modelId="{49AF6929-51E1-48D1-AE5D-6BC4569D3740}">
      <dgm:prSet/>
      <dgm:spPr/>
      <dgm:t>
        <a:bodyPr/>
        <a:lstStyle/>
        <a:p>
          <a:r>
            <a:rPr lang="en-US"/>
            <a:t>Training needs and accomplishments.</a:t>
          </a:r>
        </a:p>
      </dgm:t>
    </dgm:pt>
    <dgm:pt modelId="{5C225DC9-3F51-4F57-8F0C-8AD601FBC84D}" type="parTrans" cxnId="{2F9858D1-1968-441E-BA5A-1834E90D70E0}">
      <dgm:prSet/>
      <dgm:spPr/>
      <dgm:t>
        <a:bodyPr/>
        <a:lstStyle/>
        <a:p>
          <a:endParaRPr lang="en-US"/>
        </a:p>
      </dgm:t>
    </dgm:pt>
    <dgm:pt modelId="{801ABF0B-C74E-444D-8EDF-3E57B707C147}" type="sibTrans" cxnId="{2F9858D1-1968-441E-BA5A-1834E90D70E0}">
      <dgm:prSet/>
      <dgm:spPr/>
      <dgm:t>
        <a:bodyPr/>
        <a:lstStyle/>
        <a:p>
          <a:endParaRPr lang="en-US"/>
        </a:p>
      </dgm:t>
    </dgm:pt>
    <dgm:pt modelId="{BD50F1F1-212A-440D-9F4B-B6D6C474F107}">
      <dgm:prSet/>
      <dgm:spPr/>
      <dgm:t>
        <a:bodyPr/>
        <a:lstStyle/>
        <a:p>
          <a:r>
            <a:rPr lang="en-US"/>
            <a:t>Bonus and merit increase decisions.</a:t>
          </a:r>
        </a:p>
      </dgm:t>
    </dgm:pt>
    <dgm:pt modelId="{45C31060-80FF-4FA6-9AB9-20F8A36B7086}" type="parTrans" cxnId="{FD10F9C3-663E-4188-94A5-3C3349C2617B}">
      <dgm:prSet/>
      <dgm:spPr/>
      <dgm:t>
        <a:bodyPr/>
        <a:lstStyle/>
        <a:p>
          <a:endParaRPr lang="en-US"/>
        </a:p>
      </dgm:t>
    </dgm:pt>
    <dgm:pt modelId="{84E02171-2A0B-4EA8-BEDC-871DCEE32514}" type="sibTrans" cxnId="{FD10F9C3-663E-4188-94A5-3C3349C2617B}">
      <dgm:prSet/>
      <dgm:spPr/>
      <dgm:t>
        <a:bodyPr/>
        <a:lstStyle/>
        <a:p>
          <a:endParaRPr lang="en-US"/>
        </a:p>
      </dgm:t>
    </dgm:pt>
    <dgm:pt modelId="{61D8AA58-2EFE-4646-B4A2-83420E89492A}">
      <dgm:prSet/>
      <dgm:spPr/>
      <dgm:t>
        <a:bodyPr/>
        <a:lstStyle/>
        <a:p>
          <a:r>
            <a:rPr lang="en-US"/>
            <a:t>Placing an employee on probation.</a:t>
          </a:r>
        </a:p>
      </dgm:t>
    </dgm:pt>
    <dgm:pt modelId="{187FA968-6EC5-47F2-9F5B-B5FF0D49869D}" type="parTrans" cxnId="{1494DDE0-5371-4E45-B728-8D42D67BCBB4}">
      <dgm:prSet/>
      <dgm:spPr/>
      <dgm:t>
        <a:bodyPr/>
        <a:lstStyle/>
        <a:p>
          <a:endParaRPr lang="en-US"/>
        </a:p>
      </dgm:t>
    </dgm:pt>
    <dgm:pt modelId="{3492B97D-8FD9-4D80-B622-274112C9E006}" type="sibTrans" cxnId="{1494DDE0-5371-4E45-B728-8D42D67BCBB4}">
      <dgm:prSet/>
      <dgm:spPr/>
      <dgm:t>
        <a:bodyPr/>
        <a:lstStyle/>
        <a:p>
          <a:endParaRPr lang="en-US"/>
        </a:p>
      </dgm:t>
    </dgm:pt>
    <dgm:pt modelId="{B4AACA13-552E-42AA-8469-1F81511E6455}">
      <dgm:prSet/>
      <dgm:spPr/>
      <dgm:t>
        <a:bodyPr/>
        <a:lstStyle/>
        <a:p>
          <a:r>
            <a:rPr lang="en-US"/>
            <a:t>Suspension.</a:t>
          </a:r>
        </a:p>
      </dgm:t>
    </dgm:pt>
    <dgm:pt modelId="{51BD67E6-E416-4B92-A754-CBE1A34423B2}" type="parTrans" cxnId="{FC25FCC0-7417-47D9-B523-E01FBCBD128D}">
      <dgm:prSet/>
      <dgm:spPr/>
      <dgm:t>
        <a:bodyPr/>
        <a:lstStyle/>
        <a:p>
          <a:endParaRPr lang="en-US"/>
        </a:p>
      </dgm:t>
    </dgm:pt>
    <dgm:pt modelId="{D057B422-F5BF-4AA1-88BF-65A812D29FAA}" type="sibTrans" cxnId="{FC25FCC0-7417-47D9-B523-E01FBCBD128D}">
      <dgm:prSet/>
      <dgm:spPr/>
      <dgm:t>
        <a:bodyPr/>
        <a:lstStyle/>
        <a:p>
          <a:endParaRPr lang="en-US"/>
        </a:p>
      </dgm:t>
    </dgm:pt>
    <dgm:pt modelId="{EACD203A-F24E-4119-B97D-538808514F7C}">
      <dgm:prSet/>
      <dgm:spPr/>
      <dgm:t>
        <a:bodyPr/>
        <a:lstStyle/>
        <a:p>
          <a:r>
            <a:rPr lang="en-US"/>
            <a:t>Termination.</a:t>
          </a:r>
        </a:p>
      </dgm:t>
    </dgm:pt>
    <dgm:pt modelId="{03BE43DE-6634-401B-90B9-D0F790BA91CC}" type="parTrans" cxnId="{225EEAE4-3BF1-4E4F-83ED-D46B1EBD6DFF}">
      <dgm:prSet/>
      <dgm:spPr/>
      <dgm:t>
        <a:bodyPr/>
        <a:lstStyle/>
        <a:p>
          <a:endParaRPr lang="en-US"/>
        </a:p>
      </dgm:t>
    </dgm:pt>
    <dgm:pt modelId="{811398A6-6530-4779-BB98-8200A7CB536C}" type="sibTrans" cxnId="{225EEAE4-3BF1-4E4F-83ED-D46B1EBD6DFF}">
      <dgm:prSet/>
      <dgm:spPr/>
      <dgm:t>
        <a:bodyPr/>
        <a:lstStyle/>
        <a:p>
          <a:endParaRPr lang="en-US"/>
        </a:p>
      </dgm:t>
    </dgm:pt>
    <dgm:pt modelId="{C09D6100-F2BC-4C68-AC53-8D0E14F46ADA}" type="pres">
      <dgm:prSet presAssocID="{F01995E8-10C2-4CB2-A7B7-0092DB8047AF}" presName="linear" presStyleCnt="0">
        <dgm:presLayoutVars>
          <dgm:animLvl val="lvl"/>
          <dgm:resizeHandles val="exact"/>
        </dgm:presLayoutVars>
      </dgm:prSet>
      <dgm:spPr/>
    </dgm:pt>
    <dgm:pt modelId="{BC87D235-9D64-4E0E-9BD8-E5EAD9BFDD33}" type="pres">
      <dgm:prSet presAssocID="{5688D5E7-88E3-40CD-B317-02F3E00C6675}" presName="parentText" presStyleLbl="node1" presStyleIdx="0" presStyleCnt="8">
        <dgm:presLayoutVars>
          <dgm:chMax val="0"/>
          <dgm:bulletEnabled val="1"/>
        </dgm:presLayoutVars>
      </dgm:prSet>
      <dgm:spPr/>
    </dgm:pt>
    <dgm:pt modelId="{76C334B2-3775-4F94-9DEB-8E2A5800ABDD}" type="pres">
      <dgm:prSet presAssocID="{A407FA7D-72C3-4223-BEFE-791F683A3AC5}" presName="spacer" presStyleCnt="0"/>
      <dgm:spPr/>
    </dgm:pt>
    <dgm:pt modelId="{F3CE3A78-E0F4-4E3A-9EEF-C0AF6146C7A1}" type="pres">
      <dgm:prSet presAssocID="{CBF71C75-3165-47E3-8343-067F489AF15A}" presName="parentText" presStyleLbl="node1" presStyleIdx="1" presStyleCnt="8">
        <dgm:presLayoutVars>
          <dgm:chMax val="0"/>
          <dgm:bulletEnabled val="1"/>
        </dgm:presLayoutVars>
      </dgm:prSet>
      <dgm:spPr/>
    </dgm:pt>
    <dgm:pt modelId="{77B142B1-5457-47FF-A7DB-E7D609697604}" type="pres">
      <dgm:prSet presAssocID="{1DC11616-42D9-4EC7-9EE9-3A8897BD3481}" presName="spacer" presStyleCnt="0"/>
      <dgm:spPr/>
    </dgm:pt>
    <dgm:pt modelId="{90BED5A6-F58C-4D50-91A0-AE8F6443ADB7}" type="pres">
      <dgm:prSet presAssocID="{2C9A61E0-1EEC-493B-BFE8-9BEEDE97D579}" presName="parentText" presStyleLbl="node1" presStyleIdx="2" presStyleCnt="8">
        <dgm:presLayoutVars>
          <dgm:chMax val="0"/>
          <dgm:bulletEnabled val="1"/>
        </dgm:presLayoutVars>
      </dgm:prSet>
      <dgm:spPr/>
    </dgm:pt>
    <dgm:pt modelId="{F73E3007-22F7-410D-A21C-8FC7BF06916A}" type="pres">
      <dgm:prSet presAssocID="{4725ACAA-599C-46F2-BE8A-599ED4C8CD04}" presName="spacer" presStyleCnt="0"/>
      <dgm:spPr/>
    </dgm:pt>
    <dgm:pt modelId="{F141E75F-DDFD-482C-9CC2-CFC5BE7081AA}" type="pres">
      <dgm:prSet presAssocID="{49AF6929-51E1-48D1-AE5D-6BC4569D3740}" presName="parentText" presStyleLbl="node1" presStyleIdx="3" presStyleCnt="8">
        <dgm:presLayoutVars>
          <dgm:chMax val="0"/>
          <dgm:bulletEnabled val="1"/>
        </dgm:presLayoutVars>
      </dgm:prSet>
      <dgm:spPr/>
    </dgm:pt>
    <dgm:pt modelId="{80CAA720-4A24-4BE7-A529-FCF4E0DE42BB}" type="pres">
      <dgm:prSet presAssocID="{801ABF0B-C74E-444D-8EDF-3E57B707C147}" presName="spacer" presStyleCnt="0"/>
      <dgm:spPr/>
    </dgm:pt>
    <dgm:pt modelId="{D8A30ACF-D36B-4BAA-A8DC-6EA61C7A3349}" type="pres">
      <dgm:prSet presAssocID="{BD50F1F1-212A-440D-9F4B-B6D6C474F107}" presName="parentText" presStyleLbl="node1" presStyleIdx="4" presStyleCnt="8">
        <dgm:presLayoutVars>
          <dgm:chMax val="0"/>
          <dgm:bulletEnabled val="1"/>
        </dgm:presLayoutVars>
      </dgm:prSet>
      <dgm:spPr/>
    </dgm:pt>
    <dgm:pt modelId="{A6B22D50-DF50-4644-8B5D-7296665C11F6}" type="pres">
      <dgm:prSet presAssocID="{84E02171-2A0B-4EA8-BEDC-871DCEE32514}" presName="spacer" presStyleCnt="0"/>
      <dgm:spPr/>
    </dgm:pt>
    <dgm:pt modelId="{F6557FE9-C3EE-4AAE-B097-22818155B7AB}" type="pres">
      <dgm:prSet presAssocID="{61D8AA58-2EFE-4646-B4A2-83420E89492A}" presName="parentText" presStyleLbl="node1" presStyleIdx="5" presStyleCnt="8">
        <dgm:presLayoutVars>
          <dgm:chMax val="0"/>
          <dgm:bulletEnabled val="1"/>
        </dgm:presLayoutVars>
      </dgm:prSet>
      <dgm:spPr/>
    </dgm:pt>
    <dgm:pt modelId="{608D203C-EAE6-481C-85DC-8A14DB04EFAF}" type="pres">
      <dgm:prSet presAssocID="{3492B97D-8FD9-4D80-B622-274112C9E006}" presName="spacer" presStyleCnt="0"/>
      <dgm:spPr/>
    </dgm:pt>
    <dgm:pt modelId="{593DAE43-850F-4391-A1AD-92F7EA91D2DF}" type="pres">
      <dgm:prSet presAssocID="{B4AACA13-552E-42AA-8469-1F81511E6455}" presName="parentText" presStyleLbl="node1" presStyleIdx="6" presStyleCnt="8">
        <dgm:presLayoutVars>
          <dgm:chMax val="0"/>
          <dgm:bulletEnabled val="1"/>
        </dgm:presLayoutVars>
      </dgm:prSet>
      <dgm:spPr/>
    </dgm:pt>
    <dgm:pt modelId="{EF16D4CC-5F65-4159-8F15-31E15AA4B181}" type="pres">
      <dgm:prSet presAssocID="{D057B422-F5BF-4AA1-88BF-65A812D29FAA}" presName="spacer" presStyleCnt="0"/>
      <dgm:spPr/>
    </dgm:pt>
    <dgm:pt modelId="{DBE7C7F2-1E2D-4D9C-BB9A-B0F6FAD45107}" type="pres">
      <dgm:prSet presAssocID="{EACD203A-F24E-4119-B97D-538808514F7C}" presName="parentText" presStyleLbl="node1" presStyleIdx="7" presStyleCnt="8">
        <dgm:presLayoutVars>
          <dgm:chMax val="0"/>
          <dgm:bulletEnabled val="1"/>
        </dgm:presLayoutVars>
      </dgm:prSet>
      <dgm:spPr/>
    </dgm:pt>
  </dgm:ptLst>
  <dgm:cxnLst>
    <dgm:cxn modelId="{27524E07-B19A-482C-96BE-1A6DC69CD185}" type="presOf" srcId="{BD50F1F1-212A-440D-9F4B-B6D6C474F107}" destId="{D8A30ACF-D36B-4BAA-A8DC-6EA61C7A3349}" srcOrd="0" destOrd="0" presId="urn:microsoft.com/office/officeart/2005/8/layout/vList2"/>
    <dgm:cxn modelId="{F9C0D70E-CC16-40BE-8323-4B8A468AA6C1}" type="presOf" srcId="{49AF6929-51E1-48D1-AE5D-6BC4569D3740}" destId="{F141E75F-DDFD-482C-9CC2-CFC5BE7081AA}" srcOrd="0" destOrd="0" presId="urn:microsoft.com/office/officeart/2005/8/layout/vList2"/>
    <dgm:cxn modelId="{12F19B13-51CA-466D-8466-9E37B289681E}" srcId="{F01995E8-10C2-4CB2-A7B7-0092DB8047AF}" destId="{CBF71C75-3165-47E3-8343-067F489AF15A}" srcOrd="1" destOrd="0" parTransId="{661807F0-B357-4FC5-ABDA-BD53A43C61CC}" sibTransId="{1DC11616-42D9-4EC7-9EE9-3A8897BD3481}"/>
    <dgm:cxn modelId="{66B2822A-06F8-43FB-BEA1-CC00FFAA0FE0}" type="presOf" srcId="{F01995E8-10C2-4CB2-A7B7-0092DB8047AF}" destId="{C09D6100-F2BC-4C68-AC53-8D0E14F46ADA}" srcOrd="0" destOrd="0" presId="urn:microsoft.com/office/officeart/2005/8/layout/vList2"/>
    <dgm:cxn modelId="{4569F36F-13EC-4E8B-AD0C-4A511DA08D93}" srcId="{F01995E8-10C2-4CB2-A7B7-0092DB8047AF}" destId="{2C9A61E0-1EEC-493B-BFE8-9BEEDE97D579}" srcOrd="2" destOrd="0" parTransId="{2284E61D-95AD-4864-A0D6-40838837F492}" sibTransId="{4725ACAA-599C-46F2-BE8A-599ED4C8CD04}"/>
    <dgm:cxn modelId="{2B6C8650-3DA6-4A55-9201-9E4AC141EA7C}" type="presOf" srcId="{5688D5E7-88E3-40CD-B317-02F3E00C6675}" destId="{BC87D235-9D64-4E0E-9BD8-E5EAD9BFDD33}" srcOrd="0" destOrd="0" presId="urn:microsoft.com/office/officeart/2005/8/layout/vList2"/>
    <dgm:cxn modelId="{916A2E90-328C-4A8F-8B18-B6CD005C77D1}" type="presOf" srcId="{EACD203A-F24E-4119-B97D-538808514F7C}" destId="{DBE7C7F2-1E2D-4D9C-BB9A-B0F6FAD45107}" srcOrd="0" destOrd="0" presId="urn:microsoft.com/office/officeart/2005/8/layout/vList2"/>
    <dgm:cxn modelId="{98CF9FB2-B9CF-4B6A-B51F-17C3607368ED}" type="presOf" srcId="{61D8AA58-2EFE-4646-B4A2-83420E89492A}" destId="{F6557FE9-C3EE-4AAE-B097-22818155B7AB}" srcOrd="0" destOrd="0" presId="urn:microsoft.com/office/officeart/2005/8/layout/vList2"/>
    <dgm:cxn modelId="{FC25FCC0-7417-47D9-B523-E01FBCBD128D}" srcId="{F01995E8-10C2-4CB2-A7B7-0092DB8047AF}" destId="{B4AACA13-552E-42AA-8469-1F81511E6455}" srcOrd="6" destOrd="0" parTransId="{51BD67E6-E416-4B92-A754-CBE1A34423B2}" sibTransId="{D057B422-F5BF-4AA1-88BF-65A812D29FAA}"/>
    <dgm:cxn modelId="{FD10F9C3-663E-4188-94A5-3C3349C2617B}" srcId="{F01995E8-10C2-4CB2-A7B7-0092DB8047AF}" destId="{BD50F1F1-212A-440D-9F4B-B6D6C474F107}" srcOrd="4" destOrd="0" parTransId="{45C31060-80FF-4FA6-9AB9-20F8A36B7086}" sibTransId="{84E02171-2A0B-4EA8-BEDC-871DCEE32514}"/>
    <dgm:cxn modelId="{2F9858D1-1968-441E-BA5A-1834E90D70E0}" srcId="{F01995E8-10C2-4CB2-A7B7-0092DB8047AF}" destId="{49AF6929-51E1-48D1-AE5D-6BC4569D3740}" srcOrd="3" destOrd="0" parTransId="{5C225DC9-3F51-4F57-8F0C-8AD601FBC84D}" sibTransId="{801ABF0B-C74E-444D-8EDF-3E57B707C147}"/>
    <dgm:cxn modelId="{9349A0D3-7245-40E8-9423-BB6485304BFA}" type="presOf" srcId="{2C9A61E0-1EEC-493B-BFE8-9BEEDE97D579}" destId="{90BED5A6-F58C-4D50-91A0-AE8F6443ADB7}" srcOrd="0" destOrd="0" presId="urn:microsoft.com/office/officeart/2005/8/layout/vList2"/>
    <dgm:cxn modelId="{629C65D9-892F-4024-915D-315375647F64}" type="presOf" srcId="{B4AACA13-552E-42AA-8469-1F81511E6455}" destId="{593DAE43-850F-4391-A1AD-92F7EA91D2DF}" srcOrd="0" destOrd="0" presId="urn:microsoft.com/office/officeart/2005/8/layout/vList2"/>
    <dgm:cxn modelId="{1494DDE0-5371-4E45-B728-8D42D67BCBB4}" srcId="{F01995E8-10C2-4CB2-A7B7-0092DB8047AF}" destId="{61D8AA58-2EFE-4646-B4A2-83420E89492A}" srcOrd="5" destOrd="0" parTransId="{187FA968-6EC5-47F2-9F5B-B5FF0D49869D}" sibTransId="{3492B97D-8FD9-4D80-B622-274112C9E006}"/>
    <dgm:cxn modelId="{225EEAE4-3BF1-4E4F-83ED-D46B1EBD6DFF}" srcId="{F01995E8-10C2-4CB2-A7B7-0092DB8047AF}" destId="{EACD203A-F24E-4119-B97D-538808514F7C}" srcOrd="7" destOrd="0" parTransId="{03BE43DE-6634-401B-90B9-D0F790BA91CC}" sibTransId="{811398A6-6530-4779-BB98-8200A7CB536C}"/>
    <dgm:cxn modelId="{F61BDAED-93A6-498F-B835-886F7DCE7C22}" srcId="{F01995E8-10C2-4CB2-A7B7-0092DB8047AF}" destId="{5688D5E7-88E3-40CD-B317-02F3E00C6675}" srcOrd="0" destOrd="0" parTransId="{B11A7EEE-06DF-4569-8E44-2062676E9931}" sibTransId="{A407FA7D-72C3-4223-BEFE-791F683A3AC5}"/>
    <dgm:cxn modelId="{E61F05F9-FCA3-4AAC-81BC-0490482079E4}" type="presOf" srcId="{CBF71C75-3165-47E3-8343-067F489AF15A}" destId="{F3CE3A78-E0F4-4E3A-9EEF-C0AF6146C7A1}" srcOrd="0" destOrd="0" presId="urn:microsoft.com/office/officeart/2005/8/layout/vList2"/>
    <dgm:cxn modelId="{8CBD7C7E-B330-4018-A242-C8AC2C27C202}" type="presParOf" srcId="{C09D6100-F2BC-4C68-AC53-8D0E14F46ADA}" destId="{BC87D235-9D64-4E0E-9BD8-E5EAD9BFDD33}" srcOrd="0" destOrd="0" presId="urn:microsoft.com/office/officeart/2005/8/layout/vList2"/>
    <dgm:cxn modelId="{6F1ECDF7-7D96-49B7-B4F2-42B5E40BD443}" type="presParOf" srcId="{C09D6100-F2BC-4C68-AC53-8D0E14F46ADA}" destId="{76C334B2-3775-4F94-9DEB-8E2A5800ABDD}" srcOrd="1" destOrd="0" presId="urn:microsoft.com/office/officeart/2005/8/layout/vList2"/>
    <dgm:cxn modelId="{13F957D0-AB41-4D6E-967D-C96BEB830DC3}" type="presParOf" srcId="{C09D6100-F2BC-4C68-AC53-8D0E14F46ADA}" destId="{F3CE3A78-E0F4-4E3A-9EEF-C0AF6146C7A1}" srcOrd="2" destOrd="0" presId="urn:microsoft.com/office/officeart/2005/8/layout/vList2"/>
    <dgm:cxn modelId="{43FE3668-EB70-46CE-A2E7-3135F162FB80}" type="presParOf" srcId="{C09D6100-F2BC-4C68-AC53-8D0E14F46ADA}" destId="{77B142B1-5457-47FF-A7DB-E7D609697604}" srcOrd="3" destOrd="0" presId="urn:microsoft.com/office/officeart/2005/8/layout/vList2"/>
    <dgm:cxn modelId="{767FDF27-8DFD-4BC6-8793-5CF7B1F6DD95}" type="presParOf" srcId="{C09D6100-F2BC-4C68-AC53-8D0E14F46ADA}" destId="{90BED5A6-F58C-4D50-91A0-AE8F6443ADB7}" srcOrd="4" destOrd="0" presId="urn:microsoft.com/office/officeart/2005/8/layout/vList2"/>
    <dgm:cxn modelId="{F119288D-EFF6-45B5-91C4-FB2F59862DEE}" type="presParOf" srcId="{C09D6100-F2BC-4C68-AC53-8D0E14F46ADA}" destId="{F73E3007-22F7-410D-A21C-8FC7BF06916A}" srcOrd="5" destOrd="0" presId="urn:microsoft.com/office/officeart/2005/8/layout/vList2"/>
    <dgm:cxn modelId="{714F0D5F-2A83-410B-B5C0-7771E1944F3A}" type="presParOf" srcId="{C09D6100-F2BC-4C68-AC53-8D0E14F46ADA}" destId="{F141E75F-DDFD-482C-9CC2-CFC5BE7081AA}" srcOrd="6" destOrd="0" presId="urn:microsoft.com/office/officeart/2005/8/layout/vList2"/>
    <dgm:cxn modelId="{D4B596A8-AAF8-4966-9ADD-D3EC34EBDEDA}" type="presParOf" srcId="{C09D6100-F2BC-4C68-AC53-8D0E14F46ADA}" destId="{80CAA720-4A24-4BE7-A529-FCF4E0DE42BB}" srcOrd="7" destOrd="0" presId="urn:microsoft.com/office/officeart/2005/8/layout/vList2"/>
    <dgm:cxn modelId="{D5EF98A4-16C8-44E2-9735-D5D53C093051}" type="presParOf" srcId="{C09D6100-F2BC-4C68-AC53-8D0E14F46ADA}" destId="{D8A30ACF-D36B-4BAA-A8DC-6EA61C7A3349}" srcOrd="8" destOrd="0" presId="urn:microsoft.com/office/officeart/2005/8/layout/vList2"/>
    <dgm:cxn modelId="{614A0EC6-5EA5-4133-80D3-91B3A08EFA78}" type="presParOf" srcId="{C09D6100-F2BC-4C68-AC53-8D0E14F46ADA}" destId="{A6B22D50-DF50-4644-8B5D-7296665C11F6}" srcOrd="9" destOrd="0" presId="urn:microsoft.com/office/officeart/2005/8/layout/vList2"/>
    <dgm:cxn modelId="{1C4F4916-95B5-4006-8F3B-11B14F46DC7F}" type="presParOf" srcId="{C09D6100-F2BC-4C68-AC53-8D0E14F46ADA}" destId="{F6557FE9-C3EE-4AAE-B097-22818155B7AB}" srcOrd="10" destOrd="0" presId="urn:microsoft.com/office/officeart/2005/8/layout/vList2"/>
    <dgm:cxn modelId="{7E220EF6-BF66-4430-893C-FCB88990236D}" type="presParOf" srcId="{C09D6100-F2BC-4C68-AC53-8D0E14F46ADA}" destId="{608D203C-EAE6-481C-85DC-8A14DB04EFAF}" srcOrd="11" destOrd="0" presId="urn:microsoft.com/office/officeart/2005/8/layout/vList2"/>
    <dgm:cxn modelId="{8C68C4F4-929A-4B3C-85BC-2B5B09205BC8}" type="presParOf" srcId="{C09D6100-F2BC-4C68-AC53-8D0E14F46ADA}" destId="{593DAE43-850F-4391-A1AD-92F7EA91D2DF}" srcOrd="12" destOrd="0" presId="urn:microsoft.com/office/officeart/2005/8/layout/vList2"/>
    <dgm:cxn modelId="{1E91E3EA-8A59-4F4E-9CFD-93E205DA757F}" type="presParOf" srcId="{C09D6100-F2BC-4C68-AC53-8D0E14F46ADA}" destId="{EF16D4CC-5F65-4159-8F15-31E15AA4B181}" srcOrd="13" destOrd="0" presId="urn:microsoft.com/office/officeart/2005/8/layout/vList2"/>
    <dgm:cxn modelId="{E863E11F-53B5-41F2-92BB-59C38BA09658}" type="presParOf" srcId="{C09D6100-F2BC-4C68-AC53-8D0E14F46ADA}" destId="{DBE7C7F2-1E2D-4D9C-BB9A-B0F6FAD45107}"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2F27AF-99D7-4D74-AE84-E3262DEBF92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E4DC157-A8C5-4C64-B516-A78FA585CB79}">
      <dgm:prSet/>
      <dgm:spPr/>
      <dgm:t>
        <a:bodyPr/>
        <a:lstStyle/>
        <a:p>
          <a:pPr>
            <a:lnSpc>
              <a:spcPct val="100000"/>
            </a:lnSpc>
          </a:pPr>
          <a:r>
            <a:rPr lang="en-US"/>
            <a:t>Give specific examples for how the employee is not meeting expectations and specific guidance for how the employee can improve.</a:t>
          </a:r>
        </a:p>
      </dgm:t>
    </dgm:pt>
    <dgm:pt modelId="{5DAB1CBE-FBF8-4DE4-900F-223DA4436500}" type="parTrans" cxnId="{2C99C35D-518A-4519-B039-E4DDB0F18C12}">
      <dgm:prSet/>
      <dgm:spPr/>
      <dgm:t>
        <a:bodyPr/>
        <a:lstStyle/>
        <a:p>
          <a:endParaRPr lang="en-US"/>
        </a:p>
      </dgm:t>
    </dgm:pt>
    <dgm:pt modelId="{DFFA6D92-A4B9-4645-9886-D1DD25B3F6BA}" type="sibTrans" cxnId="{2C99C35D-518A-4519-B039-E4DDB0F18C12}">
      <dgm:prSet/>
      <dgm:spPr/>
      <dgm:t>
        <a:bodyPr/>
        <a:lstStyle/>
        <a:p>
          <a:endParaRPr lang="en-US"/>
        </a:p>
      </dgm:t>
    </dgm:pt>
    <dgm:pt modelId="{A2C6991F-211B-4E6E-923D-E695AA8B7F3E}">
      <dgm:prSet/>
      <dgm:spPr/>
      <dgm:t>
        <a:bodyPr/>
        <a:lstStyle/>
        <a:p>
          <a:pPr>
            <a:lnSpc>
              <a:spcPct val="100000"/>
            </a:lnSpc>
          </a:pPr>
          <a:r>
            <a:rPr lang="en-US"/>
            <a:t>Always consult with HR about matters concerning FMLA, ADA, harassment claims, final warnings and terminations. </a:t>
          </a:r>
        </a:p>
      </dgm:t>
    </dgm:pt>
    <dgm:pt modelId="{D7D565A7-DD35-41BB-893A-62B8726C609C}" type="parTrans" cxnId="{4ACD1035-C85C-4147-96E7-E1DC06019BF9}">
      <dgm:prSet/>
      <dgm:spPr/>
      <dgm:t>
        <a:bodyPr/>
        <a:lstStyle/>
        <a:p>
          <a:endParaRPr lang="en-US"/>
        </a:p>
      </dgm:t>
    </dgm:pt>
    <dgm:pt modelId="{A7E78FFD-B2CA-48CB-9228-67D05E3812DA}" type="sibTrans" cxnId="{4ACD1035-C85C-4147-96E7-E1DC06019BF9}">
      <dgm:prSet/>
      <dgm:spPr/>
      <dgm:t>
        <a:bodyPr/>
        <a:lstStyle/>
        <a:p>
          <a:endParaRPr lang="en-US"/>
        </a:p>
      </dgm:t>
    </dgm:pt>
    <dgm:pt modelId="{F3D56A2E-5025-400D-9D1F-F82F775957E2}">
      <dgm:prSet/>
      <dgm:spPr/>
      <dgm:t>
        <a:bodyPr/>
        <a:lstStyle/>
        <a:p>
          <a:pPr>
            <a:lnSpc>
              <a:spcPct val="100000"/>
            </a:lnSpc>
          </a:pPr>
          <a:r>
            <a:rPr lang="en-US"/>
            <a:t>Ask the employee to sign documentation of disciplinary actions.</a:t>
          </a:r>
        </a:p>
      </dgm:t>
    </dgm:pt>
    <dgm:pt modelId="{75DD137F-71DE-45EA-A8B0-DE9614D0F97B}" type="parTrans" cxnId="{B4523682-6F48-4884-B128-E0C12CBC1EA6}">
      <dgm:prSet/>
      <dgm:spPr/>
      <dgm:t>
        <a:bodyPr/>
        <a:lstStyle/>
        <a:p>
          <a:endParaRPr lang="en-US"/>
        </a:p>
      </dgm:t>
    </dgm:pt>
    <dgm:pt modelId="{78B38848-AB0F-4E27-9840-93D077CAF742}" type="sibTrans" cxnId="{B4523682-6F48-4884-B128-E0C12CBC1EA6}">
      <dgm:prSet/>
      <dgm:spPr/>
      <dgm:t>
        <a:bodyPr/>
        <a:lstStyle/>
        <a:p>
          <a:endParaRPr lang="en-US"/>
        </a:p>
      </dgm:t>
    </dgm:pt>
    <dgm:pt modelId="{A998E603-657D-419D-8F5F-526D66674B52}">
      <dgm:prSet/>
      <dgm:spPr/>
      <dgm:t>
        <a:bodyPr/>
        <a:lstStyle/>
        <a:p>
          <a:pPr>
            <a:lnSpc>
              <a:spcPct val="100000"/>
            </a:lnSpc>
          </a:pPr>
          <a:r>
            <a:rPr lang="en-US"/>
            <a:t>Give a copy of the disciplinary action to HR and the employee.</a:t>
          </a:r>
        </a:p>
      </dgm:t>
    </dgm:pt>
    <dgm:pt modelId="{B50C88A3-3778-4BE6-9B75-7EDEA7B9B3E0}" type="parTrans" cxnId="{19311C11-4AA2-417C-B4EB-587C9EC6D16B}">
      <dgm:prSet/>
      <dgm:spPr/>
      <dgm:t>
        <a:bodyPr/>
        <a:lstStyle/>
        <a:p>
          <a:endParaRPr lang="en-US"/>
        </a:p>
      </dgm:t>
    </dgm:pt>
    <dgm:pt modelId="{1E1E69B7-893D-49DC-9C6E-9036EE03A98A}" type="sibTrans" cxnId="{19311C11-4AA2-417C-B4EB-587C9EC6D16B}">
      <dgm:prSet/>
      <dgm:spPr/>
      <dgm:t>
        <a:bodyPr/>
        <a:lstStyle/>
        <a:p>
          <a:endParaRPr lang="en-US"/>
        </a:p>
      </dgm:t>
    </dgm:pt>
    <dgm:pt modelId="{5E8E7B9D-8ABE-4225-9B85-DB1B1AE9B371}">
      <dgm:prSet/>
      <dgm:spPr/>
      <dgm:t>
        <a:bodyPr/>
        <a:lstStyle/>
        <a:p>
          <a:pPr>
            <a:lnSpc>
              <a:spcPct val="100000"/>
            </a:lnSpc>
          </a:pPr>
          <a:r>
            <a:rPr lang="en-US"/>
            <a:t>Discuss any issues arising from the meeting with HR.</a:t>
          </a:r>
        </a:p>
      </dgm:t>
    </dgm:pt>
    <dgm:pt modelId="{B8F8AC41-2735-48C7-98FC-24FC3A10DF9D}" type="parTrans" cxnId="{4BA1F0D0-2D50-4C97-BE6F-9A50AC4EE324}">
      <dgm:prSet/>
      <dgm:spPr/>
      <dgm:t>
        <a:bodyPr/>
        <a:lstStyle/>
        <a:p>
          <a:endParaRPr lang="en-US"/>
        </a:p>
      </dgm:t>
    </dgm:pt>
    <dgm:pt modelId="{4CC1281B-F77F-4348-976A-8BB6FA3CA76D}" type="sibTrans" cxnId="{4BA1F0D0-2D50-4C97-BE6F-9A50AC4EE324}">
      <dgm:prSet/>
      <dgm:spPr/>
      <dgm:t>
        <a:bodyPr/>
        <a:lstStyle/>
        <a:p>
          <a:endParaRPr lang="en-US"/>
        </a:p>
      </dgm:t>
    </dgm:pt>
    <dgm:pt modelId="{9E2A0ACA-7F42-4A6A-A6F5-14A1F76068A5}" type="pres">
      <dgm:prSet presAssocID="{D02F27AF-99D7-4D74-AE84-E3262DEBF925}" presName="root" presStyleCnt="0">
        <dgm:presLayoutVars>
          <dgm:dir/>
          <dgm:resizeHandles val="exact"/>
        </dgm:presLayoutVars>
      </dgm:prSet>
      <dgm:spPr/>
    </dgm:pt>
    <dgm:pt modelId="{365AAFC3-2CAA-462E-B5A7-EF02945E5BC4}" type="pres">
      <dgm:prSet presAssocID="{CE4DC157-A8C5-4C64-B516-A78FA585CB79}" presName="compNode" presStyleCnt="0"/>
      <dgm:spPr/>
    </dgm:pt>
    <dgm:pt modelId="{8E1B19DF-5757-4F38-B939-E2B7993F9858}" type="pres">
      <dgm:prSet presAssocID="{CE4DC157-A8C5-4C64-B516-A78FA585CB7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ard Room"/>
        </a:ext>
      </dgm:extLst>
    </dgm:pt>
    <dgm:pt modelId="{CF83E252-2A47-45DC-914E-BF210BEF29DF}" type="pres">
      <dgm:prSet presAssocID="{CE4DC157-A8C5-4C64-B516-A78FA585CB79}" presName="spaceRect" presStyleCnt="0"/>
      <dgm:spPr/>
    </dgm:pt>
    <dgm:pt modelId="{6B6EE346-17FF-4C3C-94F1-A9FDC5F48811}" type="pres">
      <dgm:prSet presAssocID="{CE4DC157-A8C5-4C64-B516-A78FA585CB79}" presName="textRect" presStyleLbl="revTx" presStyleIdx="0" presStyleCnt="5">
        <dgm:presLayoutVars>
          <dgm:chMax val="1"/>
          <dgm:chPref val="1"/>
        </dgm:presLayoutVars>
      </dgm:prSet>
      <dgm:spPr/>
    </dgm:pt>
    <dgm:pt modelId="{D90D6C02-7C23-4B6F-AB0F-205A996E6FF8}" type="pres">
      <dgm:prSet presAssocID="{DFFA6D92-A4B9-4645-9886-D1DD25B3F6BA}" presName="sibTrans" presStyleCnt="0"/>
      <dgm:spPr/>
    </dgm:pt>
    <dgm:pt modelId="{9CEA6A42-69E7-428D-9E09-66529A111606}" type="pres">
      <dgm:prSet presAssocID="{A2C6991F-211B-4E6E-923D-E695AA8B7F3E}" presName="compNode" presStyleCnt="0"/>
      <dgm:spPr/>
    </dgm:pt>
    <dgm:pt modelId="{5F6F8A70-77BD-464F-91C6-1E8E5B554474}" type="pres">
      <dgm:prSet presAssocID="{A2C6991F-211B-4E6E-923D-E695AA8B7F3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 modelId="{544CC5AD-D506-43B0-BBF9-899BBA683D0A}" type="pres">
      <dgm:prSet presAssocID="{A2C6991F-211B-4E6E-923D-E695AA8B7F3E}" presName="spaceRect" presStyleCnt="0"/>
      <dgm:spPr/>
    </dgm:pt>
    <dgm:pt modelId="{F6647FC4-AA82-4919-A101-FB3784C9EB98}" type="pres">
      <dgm:prSet presAssocID="{A2C6991F-211B-4E6E-923D-E695AA8B7F3E}" presName="textRect" presStyleLbl="revTx" presStyleIdx="1" presStyleCnt="5">
        <dgm:presLayoutVars>
          <dgm:chMax val="1"/>
          <dgm:chPref val="1"/>
        </dgm:presLayoutVars>
      </dgm:prSet>
      <dgm:spPr/>
    </dgm:pt>
    <dgm:pt modelId="{EC128997-1C27-4430-8E36-9E98E62B66E7}" type="pres">
      <dgm:prSet presAssocID="{A7E78FFD-B2CA-48CB-9228-67D05E3812DA}" presName="sibTrans" presStyleCnt="0"/>
      <dgm:spPr/>
    </dgm:pt>
    <dgm:pt modelId="{57C14496-A422-4F82-A0E2-160004943956}" type="pres">
      <dgm:prSet presAssocID="{F3D56A2E-5025-400D-9D1F-F82F775957E2}" presName="compNode" presStyleCnt="0"/>
      <dgm:spPr/>
    </dgm:pt>
    <dgm:pt modelId="{02B663D9-1873-4C1E-94FA-88D87348DC34}" type="pres">
      <dgm:prSet presAssocID="{F3D56A2E-5025-400D-9D1F-F82F775957E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2C1E8870-304C-4A45-914C-DC60D7C60541}" type="pres">
      <dgm:prSet presAssocID="{F3D56A2E-5025-400D-9D1F-F82F775957E2}" presName="spaceRect" presStyleCnt="0"/>
      <dgm:spPr/>
    </dgm:pt>
    <dgm:pt modelId="{28D6CE6B-AF22-434B-86DA-F06313448ED3}" type="pres">
      <dgm:prSet presAssocID="{F3D56A2E-5025-400D-9D1F-F82F775957E2}" presName="textRect" presStyleLbl="revTx" presStyleIdx="2" presStyleCnt="5">
        <dgm:presLayoutVars>
          <dgm:chMax val="1"/>
          <dgm:chPref val="1"/>
        </dgm:presLayoutVars>
      </dgm:prSet>
      <dgm:spPr/>
    </dgm:pt>
    <dgm:pt modelId="{61D1F6F6-5CD2-4430-95A9-FEE9B21B4BCD}" type="pres">
      <dgm:prSet presAssocID="{78B38848-AB0F-4E27-9840-93D077CAF742}" presName="sibTrans" presStyleCnt="0"/>
      <dgm:spPr/>
    </dgm:pt>
    <dgm:pt modelId="{83D39BA4-CABC-4E35-B2BE-425839BD0BEA}" type="pres">
      <dgm:prSet presAssocID="{A998E603-657D-419D-8F5F-526D66674B52}" presName="compNode" presStyleCnt="0"/>
      <dgm:spPr/>
    </dgm:pt>
    <dgm:pt modelId="{B262BD2D-B755-40EB-B6B6-D66FBEE4B0DA}" type="pres">
      <dgm:prSet presAssocID="{A998E603-657D-419D-8F5F-526D66674B5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66BAC5B1-B5F2-41B2-8D44-FE8261BDF73B}" type="pres">
      <dgm:prSet presAssocID="{A998E603-657D-419D-8F5F-526D66674B52}" presName="spaceRect" presStyleCnt="0"/>
      <dgm:spPr/>
    </dgm:pt>
    <dgm:pt modelId="{8E11E5DD-AE12-4F45-BC2D-DB2C41AE3795}" type="pres">
      <dgm:prSet presAssocID="{A998E603-657D-419D-8F5F-526D66674B52}" presName="textRect" presStyleLbl="revTx" presStyleIdx="3" presStyleCnt="5">
        <dgm:presLayoutVars>
          <dgm:chMax val="1"/>
          <dgm:chPref val="1"/>
        </dgm:presLayoutVars>
      </dgm:prSet>
      <dgm:spPr/>
    </dgm:pt>
    <dgm:pt modelId="{CFFEC794-767E-4304-B94A-59F6EE47E3CA}" type="pres">
      <dgm:prSet presAssocID="{1E1E69B7-893D-49DC-9C6E-9036EE03A98A}" presName="sibTrans" presStyleCnt="0"/>
      <dgm:spPr/>
    </dgm:pt>
    <dgm:pt modelId="{BF0630A5-4223-4315-A543-C15D65386801}" type="pres">
      <dgm:prSet presAssocID="{5E8E7B9D-8ABE-4225-9B85-DB1B1AE9B371}" presName="compNode" presStyleCnt="0"/>
      <dgm:spPr/>
    </dgm:pt>
    <dgm:pt modelId="{227AFED9-0D76-4366-93CF-A04251B964D8}" type="pres">
      <dgm:prSet presAssocID="{5E8E7B9D-8ABE-4225-9B85-DB1B1AE9B37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eeting"/>
        </a:ext>
      </dgm:extLst>
    </dgm:pt>
    <dgm:pt modelId="{29BE2AA7-F5FF-4FE5-8D27-F316E018E168}" type="pres">
      <dgm:prSet presAssocID="{5E8E7B9D-8ABE-4225-9B85-DB1B1AE9B371}" presName="spaceRect" presStyleCnt="0"/>
      <dgm:spPr/>
    </dgm:pt>
    <dgm:pt modelId="{28C42599-2D10-4F43-A260-9863E5429F22}" type="pres">
      <dgm:prSet presAssocID="{5E8E7B9D-8ABE-4225-9B85-DB1B1AE9B371}" presName="textRect" presStyleLbl="revTx" presStyleIdx="4" presStyleCnt="5">
        <dgm:presLayoutVars>
          <dgm:chMax val="1"/>
          <dgm:chPref val="1"/>
        </dgm:presLayoutVars>
      </dgm:prSet>
      <dgm:spPr/>
    </dgm:pt>
  </dgm:ptLst>
  <dgm:cxnLst>
    <dgm:cxn modelId="{19311C11-4AA2-417C-B4EB-587C9EC6D16B}" srcId="{D02F27AF-99D7-4D74-AE84-E3262DEBF925}" destId="{A998E603-657D-419D-8F5F-526D66674B52}" srcOrd="3" destOrd="0" parTransId="{B50C88A3-3778-4BE6-9B75-7EDEA7B9B3E0}" sibTransId="{1E1E69B7-893D-49DC-9C6E-9036EE03A98A}"/>
    <dgm:cxn modelId="{4ACD1035-C85C-4147-96E7-E1DC06019BF9}" srcId="{D02F27AF-99D7-4D74-AE84-E3262DEBF925}" destId="{A2C6991F-211B-4E6E-923D-E695AA8B7F3E}" srcOrd="1" destOrd="0" parTransId="{D7D565A7-DD35-41BB-893A-62B8726C609C}" sibTransId="{A7E78FFD-B2CA-48CB-9228-67D05E3812DA}"/>
    <dgm:cxn modelId="{4CADDE3A-29EB-492C-A41E-4B55F212438C}" type="presOf" srcId="{CE4DC157-A8C5-4C64-B516-A78FA585CB79}" destId="{6B6EE346-17FF-4C3C-94F1-A9FDC5F48811}" srcOrd="0" destOrd="0" presId="urn:microsoft.com/office/officeart/2018/2/layout/IconLabelList"/>
    <dgm:cxn modelId="{2C99C35D-518A-4519-B039-E4DDB0F18C12}" srcId="{D02F27AF-99D7-4D74-AE84-E3262DEBF925}" destId="{CE4DC157-A8C5-4C64-B516-A78FA585CB79}" srcOrd="0" destOrd="0" parTransId="{5DAB1CBE-FBF8-4DE4-900F-223DA4436500}" sibTransId="{DFFA6D92-A4B9-4645-9886-D1DD25B3F6BA}"/>
    <dgm:cxn modelId="{6EBF666D-260D-458D-95C0-C3F7EE80DF81}" type="presOf" srcId="{D02F27AF-99D7-4D74-AE84-E3262DEBF925}" destId="{9E2A0ACA-7F42-4A6A-A6F5-14A1F76068A5}" srcOrd="0" destOrd="0" presId="urn:microsoft.com/office/officeart/2018/2/layout/IconLabelList"/>
    <dgm:cxn modelId="{DB4D367A-2145-452C-BB66-C4ACB4E1FACC}" type="presOf" srcId="{F3D56A2E-5025-400D-9D1F-F82F775957E2}" destId="{28D6CE6B-AF22-434B-86DA-F06313448ED3}" srcOrd="0" destOrd="0" presId="urn:microsoft.com/office/officeart/2018/2/layout/IconLabelList"/>
    <dgm:cxn modelId="{B4523682-6F48-4884-B128-E0C12CBC1EA6}" srcId="{D02F27AF-99D7-4D74-AE84-E3262DEBF925}" destId="{F3D56A2E-5025-400D-9D1F-F82F775957E2}" srcOrd="2" destOrd="0" parTransId="{75DD137F-71DE-45EA-A8B0-DE9614D0F97B}" sibTransId="{78B38848-AB0F-4E27-9840-93D077CAF742}"/>
    <dgm:cxn modelId="{A96F5BD0-F849-45ED-8FF7-05D9BDB31D33}" type="presOf" srcId="{A998E603-657D-419D-8F5F-526D66674B52}" destId="{8E11E5DD-AE12-4F45-BC2D-DB2C41AE3795}" srcOrd="0" destOrd="0" presId="urn:microsoft.com/office/officeart/2018/2/layout/IconLabelList"/>
    <dgm:cxn modelId="{4BA1F0D0-2D50-4C97-BE6F-9A50AC4EE324}" srcId="{D02F27AF-99D7-4D74-AE84-E3262DEBF925}" destId="{5E8E7B9D-8ABE-4225-9B85-DB1B1AE9B371}" srcOrd="4" destOrd="0" parTransId="{B8F8AC41-2735-48C7-98FC-24FC3A10DF9D}" sibTransId="{4CC1281B-F77F-4348-976A-8BB6FA3CA76D}"/>
    <dgm:cxn modelId="{0DFEBCDA-A007-4779-B135-CC8ABA3A28D7}" type="presOf" srcId="{A2C6991F-211B-4E6E-923D-E695AA8B7F3E}" destId="{F6647FC4-AA82-4919-A101-FB3784C9EB98}" srcOrd="0" destOrd="0" presId="urn:microsoft.com/office/officeart/2018/2/layout/IconLabelList"/>
    <dgm:cxn modelId="{12921DFE-9040-462A-B03D-99B937ABA123}" type="presOf" srcId="{5E8E7B9D-8ABE-4225-9B85-DB1B1AE9B371}" destId="{28C42599-2D10-4F43-A260-9863E5429F22}" srcOrd="0" destOrd="0" presId="urn:microsoft.com/office/officeart/2018/2/layout/IconLabelList"/>
    <dgm:cxn modelId="{97A407D1-AD56-47DC-82CE-CEF4D435669E}" type="presParOf" srcId="{9E2A0ACA-7F42-4A6A-A6F5-14A1F76068A5}" destId="{365AAFC3-2CAA-462E-B5A7-EF02945E5BC4}" srcOrd="0" destOrd="0" presId="urn:microsoft.com/office/officeart/2018/2/layout/IconLabelList"/>
    <dgm:cxn modelId="{62F67123-415D-413A-9CA6-3AFF36940D3E}" type="presParOf" srcId="{365AAFC3-2CAA-462E-B5A7-EF02945E5BC4}" destId="{8E1B19DF-5757-4F38-B939-E2B7993F9858}" srcOrd="0" destOrd="0" presId="urn:microsoft.com/office/officeart/2018/2/layout/IconLabelList"/>
    <dgm:cxn modelId="{3176005C-708E-485E-85E8-6344A4D89B3C}" type="presParOf" srcId="{365AAFC3-2CAA-462E-B5A7-EF02945E5BC4}" destId="{CF83E252-2A47-45DC-914E-BF210BEF29DF}" srcOrd="1" destOrd="0" presId="urn:microsoft.com/office/officeart/2018/2/layout/IconLabelList"/>
    <dgm:cxn modelId="{98C1638D-9564-4842-9B85-813276CFFF53}" type="presParOf" srcId="{365AAFC3-2CAA-462E-B5A7-EF02945E5BC4}" destId="{6B6EE346-17FF-4C3C-94F1-A9FDC5F48811}" srcOrd="2" destOrd="0" presId="urn:microsoft.com/office/officeart/2018/2/layout/IconLabelList"/>
    <dgm:cxn modelId="{3347447B-0C90-4261-80F6-0BFD461B98B7}" type="presParOf" srcId="{9E2A0ACA-7F42-4A6A-A6F5-14A1F76068A5}" destId="{D90D6C02-7C23-4B6F-AB0F-205A996E6FF8}" srcOrd="1" destOrd="0" presId="urn:microsoft.com/office/officeart/2018/2/layout/IconLabelList"/>
    <dgm:cxn modelId="{1B3DBAA9-B1AA-4650-B6A9-0009FFD42C28}" type="presParOf" srcId="{9E2A0ACA-7F42-4A6A-A6F5-14A1F76068A5}" destId="{9CEA6A42-69E7-428D-9E09-66529A111606}" srcOrd="2" destOrd="0" presId="urn:microsoft.com/office/officeart/2018/2/layout/IconLabelList"/>
    <dgm:cxn modelId="{CB7CF976-30A0-4C07-80E2-30AD7D1DB4CC}" type="presParOf" srcId="{9CEA6A42-69E7-428D-9E09-66529A111606}" destId="{5F6F8A70-77BD-464F-91C6-1E8E5B554474}" srcOrd="0" destOrd="0" presId="urn:microsoft.com/office/officeart/2018/2/layout/IconLabelList"/>
    <dgm:cxn modelId="{56368346-4B04-4F9F-8D61-4290FE3616A8}" type="presParOf" srcId="{9CEA6A42-69E7-428D-9E09-66529A111606}" destId="{544CC5AD-D506-43B0-BBF9-899BBA683D0A}" srcOrd="1" destOrd="0" presId="urn:microsoft.com/office/officeart/2018/2/layout/IconLabelList"/>
    <dgm:cxn modelId="{303EB879-7D80-4CE3-98A7-CF140B6B750B}" type="presParOf" srcId="{9CEA6A42-69E7-428D-9E09-66529A111606}" destId="{F6647FC4-AA82-4919-A101-FB3784C9EB98}" srcOrd="2" destOrd="0" presId="urn:microsoft.com/office/officeart/2018/2/layout/IconLabelList"/>
    <dgm:cxn modelId="{17C69DA7-C2DC-4172-9651-5D6EED74D5C3}" type="presParOf" srcId="{9E2A0ACA-7F42-4A6A-A6F5-14A1F76068A5}" destId="{EC128997-1C27-4430-8E36-9E98E62B66E7}" srcOrd="3" destOrd="0" presId="urn:microsoft.com/office/officeart/2018/2/layout/IconLabelList"/>
    <dgm:cxn modelId="{C324A697-20F9-44E9-8868-96154415DDF8}" type="presParOf" srcId="{9E2A0ACA-7F42-4A6A-A6F5-14A1F76068A5}" destId="{57C14496-A422-4F82-A0E2-160004943956}" srcOrd="4" destOrd="0" presId="urn:microsoft.com/office/officeart/2018/2/layout/IconLabelList"/>
    <dgm:cxn modelId="{7E1D4540-ACFF-426D-B4C5-1C0BB3211EA5}" type="presParOf" srcId="{57C14496-A422-4F82-A0E2-160004943956}" destId="{02B663D9-1873-4C1E-94FA-88D87348DC34}" srcOrd="0" destOrd="0" presId="urn:microsoft.com/office/officeart/2018/2/layout/IconLabelList"/>
    <dgm:cxn modelId="{641BB67D-242B-4032-A2E8-D63F56D03079}" type="presParOf" srcId="{57C14496-A422-4F82-A0E2-160004943956}" destId="{2C1E8870-304C-4A45-914C-DC60D7C60541}" srcOrd="1" destOrd="0" presId="urn:microsoft.com/office/officeart/2018/2/layout/IconLabelList"/>
    <dgm:cxn modelId="{CCD2BCC4-CF9D-4873-9499-346FE2AB7959}" type="presParOf" srcId="{57C14496-A422-4F82-A0E2-160004943956}" destId="{28D6CE6B-AF22-434B-86DA-F06313448ED3}" srcOrd="2" destOrd="0" presId="urn:microsoft.com/office/officeart/2018/2/layout/IconLabelList"/>
    <dgm:cxn modelId="{899FD6F5-7032-4312-ABE5-8B4EB8E1815D}" type="presParOf" srcId="{9E2A0ACA-7F42-4A6A-A6F5-14A1F76068A5}" destId="{61D1F6F6-5CD2-4430-95A9-FEE9B21B4BCD}" srcOrd="5" destOrd="0" presId="urn:microsoft.com/office/officeart/2018/2/layout/IconLabelList"/>
    <dgm:cxn modelId="{DC8DA23E-95EA-4442-9EFA-2E82B63FB40C}" type="presParOf" srcId="{9E2A0ACA-7F42-4A6A-A6F5-14A1F76068A5}" destId="{83D39BA4-CABC-4E35-B2BE-425839BD0BEA}" srcOrd="6" destOrd="0" presId="urn:microsoft.com/office/officeart/2018/2/layout/IconLabelList"/>
    <dgm:cxn modelId="{9BC8B317-5351-442D-9564-B90013A0F66C}" type="presParOf" srcId="{83D39BA4-CABC-4E35-B2BE-425839BD0BEA}" destId="{B262BD2D-B755-40EB-B6B6-D66FBEE4B0DA}" srcOrd="0" destOrd="0" presId="urn:microsoft.com/office/officeart/2018/2/layout/IconLabelList"/>
    <dgm:cxn modelId="{12823619-046E-468C-B31A-B8B902F8CA71}" type="presParOf" srcId="{83D39BA4-CABC-4E35-B2BE-425839BD0BEA}" destId="{66BAC5B1-B5F2-41B2-8D44-FE8261BDF73B}" srcOrd="1" destOrd="0" presId="urn:microsoft.com/office/officeart/2018/2/layout/IconLabelList"/>
    <dgm:cxn modelId="{9FE904BD-2A7A-498F-AE06-6AA9607BB777}" type="presParOf" srcId="{83D39BA4-CABC-4E35-B2BE-425839BD0BEA}" destId="{8E11E5DD-AE12-4F45-BC2D-DB2C41AE3795}" srcOrd="2" destOrd="0" presId="urn:microsoft.com/office/officeart/2018/2/layout/IconLabelList"/>
    <dgm:cxn modelId="{EFDF2687-719D-4F87-8316-3B953B0B0208}" type="presParOf" srcId="{9E2A0ACA-7F42-4A6A-A6F5-14A1F76068A5}" destId="{CFFEC794-767E-4304-B94A-59F6EE47E3CA}" srcOrd="7" destOrd="0" presId="urn:microsoft.com/office/officeart/2018/2/layout/IconLabelList"/>
    <dgm:cxn modelId="{A257917D-6779-4C0F-AD29-913427C6BD9C}" type="presParOf" srcId="{9E2A0ACA-7F42-4A6A-A6F5-14A1F76068A5}" destId="{BF0630A5-4223-4315-A543-C15D65386801}" srcOrd="8" destOrd="0" presId="urn:microsoft.com/office/officeart/2018/2/layout/IconLabelList"/>
    <dgm:cxn modelId="{CC3ED12F-790B-487D-9F88-8DF64260A322}" type="presParOf" srcId="{BF0630A5-4223-4315-A543-C15D65386801}" destId="{227AFED9-0D76-4366-93CF-A04251B964D8}" srcOrd="0" destOrd="0" presId="urn:microsoft.com/office/officeart/2018/2/layout/IconLabelList"/>
    <dgm:cxn modelId="{E9D79AAD-57C2-4A42-BD1F-F5AFF4C21FA0}" type="presParOf" srcId="{BF0630A5-4223-4315-A543-C15D65386801}" destId="{29BE2AA7-F5FF-4FE5-8D27-F316E018E168}" srcOrd="1" destOrd="0" presId="urn:microsoft.com/office/officeart/2018/2/layout/IconLabelList"/>
    <dgm:cxn modelId="{45C09D1E-0F2C-4B8D-BE0F-F4FB7C03F98F}" type="presParOf" srcId="{BF0630A5-4223-4315-A543-C15D65386801}" destId="{28C42599-2D10-4F43-A260-9863E5429F2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4C6C9-25E3-4306-A5AF-FCA398B56B5E}">
      <dsp:nvSpPr>
        <dsp:cNvPr id="0" name=""/>
        <dsp:cNvSpPr/>
      </dsp:nvSpPr>
      <dsp:spPr>
        <a:xfrm>
          <a:off x="0" y="4307"/>
          <a:ext cx="6364224" cy="9175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CF57A-9EA6-43AB-A93E-5D54533269A9}">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A9F215-8277-4433-AA1D-28024B2FE754}">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755650">
            <a:lnSpc>
              <a:spcPct val="90000"/>
            </a:lnSpc>
            <a:spcBef>
              <a:spcPct val="0"/>
            </a:spcBef>
            <a:spcAft>
              <a:spcPct val="35000"/>
            </a:spcAft>
            <a:buNone/>
          </a:pPr>
          <a:r>
            <a:rPr lang="en-US" sz="1700" kern="1200"/>
            <a:t>Handwritten or typed notes from coaching and counseling sessions with employees.</a:t>
          </a:r>
        </a:p>
      </dsp:txBody>
      <dsp:txXfrm>
        <a:off x="1059754" y="4307"/>
        <a:ext cx="5304469" cy="917536"/>
      </dsp:txXfrm>
    </dsp:sp>
    <dsp:sp modelId="{8618EC13-74CC-4615-8F8D-2AA8330601B5}">
      <dsp:nvSpPr>
        <dsp:cNvPr id="0" name=""/>
        <dsp:cNvSpPr/>
      </dsp:nvSpPr>
      <dsp:spPr>
        <a:xfrm>
          <a:off x="0" y="1151227"/>
          <a:ext cx="6364224" cy="9175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FD0EE-B7A4-4D5F-B1E8-C7A358A0D9A3}">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A12E49-417D-44DE-972D-6AC56E3DD842}">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755650">
            <a:lnSpc>
              <a:spcPct val="90000"/>
            </a:lnSpc>
            <a:spcBef>
              <a:spcPct val="0"/>
            </a:spcBef>
            <a:spcAft>
              <a:spcPct val="35000"/>
            </a:spcAft>
            <a:buNone/>
          </a:pPr>
          <a:r>
            <a:rPr lang="en-US" sz="1700" kern="1200"/>
            <a:t>Follow-up email summarizing a performance discussion meeting.</a:t>
          </a:r>
        </a:p>
      </dsp:txBody>
      <dsp:txXfrm>
        <a:off x="1059754" y="1151227"/>
        <a:ext cx="5304469" cy="917536"/>
      </dsp:txXfrm>
    </dsp:sp>
    <dsp:sp modelId="{AA05E2AF-CEF7-4C07-B386-8152CB0B0CB6}">
      <dsp:nvSpPr>
        <dsp:cNvPr id="0" name=""/>
        <dsp:cNvSpPr/>
      </dsp:nvSpPr>
      <dsp:spPr>
        <a:xfrm>
          <a:off x="0" y="2298147"/>
          <a:ext cx="6364224" cy="9175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B3A49-355B-4AAE-A937-9167038F4B80}">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4C9F7B-26E7-4FCC-8DF7-FB17A32617BC}">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755650">
            <a:lnSpc>
              <a:spcPct val="90000"/>
            </a:lnSpc>
            <a:spcBef>
              <a:spcPct val="0"/>
            </a:spcBef>
            <a:spcAft>
              <a:spcPct val="35000"/>
            </a:spcAft>
            <a:buNone/>
          </a:pPr>
          <a:r>
            <a:rPr lang="en-US" sz="1700" kern="1200"/>
            <a:t>Written comments including specific examples in performance reviews.</a:t>
          </a:r>
        </a:p>
      </dsp:txBody>
      <dsp:txXfrm>
        <a:off x="1059754" y="2298147"/>
        <a:ext cx="5304469" cy="917536"/>
      </dsp:txXfrm>
    </dsp:sp>
    <dsp:sp modelId="{E9066DD4-BCA6-4D3C-8E3D-BDFE91F4F5CD}">
      <dsp:nvSpPr>
        <dsp:cNvPr id="0" name=""/>
        <dsp:cNvSpPr/>
      </dsp:nvSpPr>
      <dsp:spPr>
        <a:xfrm>
          <a:off x="0" y="3445068"/>
          <a:ext cx="6364224" cy="9175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0A3B5-160B-44B5-A0E8-60B06F307D13}">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9200E5-D470-4F29-80EC-57F7E1869B86}">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755650">
            <a:lnSpc>
              <a:spcPct val="90000"/>
            </a:lnSpc>
            <a:spcBef>
              <a:spcPct val="0"/>
            </a:spcBef>
            <a:spcAft>
              <a:spcPct val="35000"/>
            </a:spcAft>
            <a:buNone/>
          </a:pPr>
          <a:r>
            <a:rPr lang="en-US" sz="1700" kern="1200"/>
            <a:t>Disciplinary actions, such as warning documents with specific examples and consequences. </a:t>
          </a:r>
        </a:p>
      </dsp:txBody>
      <dsp:txXfrm>
        <a:off x="1059754" y="3445068"/>
        <a:ext cx="5304469" cy="917536"/>
      </dsp:txXfrm>
    </dsp:sp>
    <dsp:sp modelId="{6DD3E0F6-B97E-4508-B1C2-AD772C96FE64}">
      <dsp:nvSpPr>
        <dsp:cNvPr id="0" name=""/>
        <dsp:cNvSpPr/>
      </dsp:nvSpPr>
      <dsp:spPr>
        <a:xfrm>
          <a:off x="0" y="4591988"/>
          <a:ext cx="6364224" cy="9175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994024-25D3-4C88-B3D7-6A13A32D14DD}">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6E702B-0B22-4105-B990-CE28E812C67C}">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755650">
            <a:lnSpc>
              <a:spcPct val="90000"/>
            </a:lnSpc>
            <a:spcBef>
              <a:spcPct val="0"/>
            </a:spcBef>
            <a:spcAft>
              <a:spcPct val="35000"/>
            </a:spcAft>
            <a:buNone/>
          </a:pPr>
          <a:r>
            <a:rPr lang="en-US" sz="1700" kern="1200"/>
            <a:t>Handwritten or typed explanations with business reasons for employment actions such as demotions, promotions and layoffs.</a:t>
          </a:r>
        </a:p>
      </dsp:txBody>
      <dsp:txXfrm>
        <a:off x="1059754" y="4591988"/>
        <a:ext cx="5304469" cy="91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DBDF9-27DE-4300-AF93-C884F34369C9}">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863F6-DCCC-42D3-A1CB-D33E7F465E5D}">
      <dsp:nvSpPr>
        <dsp:cNvPr id="0" name=""/>
        <dsp:cNvSpPr/>
      </dsp:nvSpPr>
      <dsp:spPr>
        <a:xfrm>
          <a:off x="0" y="0"/>
          <a:ext cx="2103120" cy="385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Effective documentation will generally include:</a:t>
          </a:r>
        </a:p>
      </dsp:txBody>
      <dsp:txXfrm>
        <a:off x="0" y="0"/>
        <a:ext cx="2103120" cy="3851206"/>
      </dsp:txXfrm>
    </dsp:sp>
    <dsp:sp modelId="{109FE14D-D984-4027-8DCA-C5D6A92A0FEF}">
      <dsp:nvSpPr>
        <dsp:cNvPr id="0" name=""/>
        <dsp:cNvSpPr/>
      </dsp:nvSpPr>
      <dsp:spPr>
        <a:xfrm>
          <a:off x="2260854" y="36293"/>
          <a:ext cx="8254746" cy="72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employer’s expectation.</a:t>
          </a:r>
        </a:p>
      </dsp:txBody>
      <dsp:txXfrm>
        <a:off x="2260854" y="36293"/>
        <a:ext cx="8254746" cy="725862"/>
      </dsp:txXfrm>
    </dsp:sp>
    <dsp:sp modelId="{099F8D08-BBE7-4538-A035-E156CFD8EF3E}">
      <dsp:nvSpPr>
        <dsp:cNvPr id="0" name=""/>
        <dsp:cNvSpPr/>
      </dsp:nvSpPr>
      <dsp:spPr>
        <a:xfrm>
          <a:off x="2103120" y="76215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6CF953-AEC0-4793-A3DE-012B6BDFF0C0}">
      <dsp:nvSpPr>
        <dsp:cNvPr id="0" name=""/>
        <dsp:cNvSpPr/>
      </dsp:nvSpPr>
      <dsp:spPr>
        <a:xfrm>
          <a:off x="2260854" y="798448"/>
          <a:ext cx="8254746" cy="72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How the employee has failed to meet that expectation.</a:t>
          </a:r>
        </a:p>
      </dsp:txBody>
      <dsp:txXfrm>
        <a:off x="2260854" y="798448"/>
        <a:ext cx="8254746" cy="725862"/>
      </dsp:txXfrm>
    </dsp:sp>
    <dsp:sp modelId="{089D4316-94BA-4AC9-B8AA-94813A5684DD}">
      <dsp:nvSpPr>
        <dsp:cNvPr id="0" name=""/>
        <dsp:cNvSpPr/>
      </dsp:nvSpPr>
      <dsp:spPr>
        <a:xfrm>
          <a:off x="2103120" y="152431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6A02B8-8599-4758-B463-5ACE795067F3}">
      <dsp:nvSpPr>
        <dsp:cNvPr id="0" name=""/>
        <dsp:cNvSpPr/>
      </dsp:nvSpPr>
      <dsp:spPr>
        <a:xfrm>
          <a:off x="2260854" y="1560603"/>
          <a:ext cx="8254746" cy="72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Reference to prior counseling or discipline.</a:t>
          </a:r>
        </a:p>
      </dsp:txBody>
      <dsp:txXfrm>
        <a:off x="2260854" y="1560603"/>
        <a:ext cx="8254746" cy="725862"/>
      </dsp:txXfrm>
    </dsp:sp>
    <dsp:sp modelId="{C31B8EC0-6725-4428-ABE1-AA69593A7A3F}">
      <dsp:nvSpPr>
        <dsp:cNvPr id="0" name=""/>
        <dsp:cNvSpPr/>
      </dsp:nvSpPr>
      <dsp:spPr>
        <a:xfrm>
          <a:off x="2103120" y="228646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5CD47F-5EF1-4ADA-82FC-2899BD4025BD}">
      <dsp:nvSpPr>
        <dsp:cNvPr id="0" name=""/>
        <dsp:cNvSpPr/>
      </dsp:nvSpPr>
      <dsp:spPr>
        <a:xfrm>
          <a:off x="2260854" y="2322758"/>
          <a:ext cx="8254746" cy="72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employer’s expectations for the employee going forward.</a:t>
          </a:r>
        </a:p>
      </dsp:txBody>
      <dsp:txXfrm>
        <a:off x="2260854" y="2322758"/>
        <a:ext cx="8254746" cy="725862"/>
      </dsp:txXfrm>
    </dsp:sp>
    <dsp:sp modelId="{B63CBF3D-C5A0-4FC4-A988-1400A2252F49}">
      <dsp:nvSpPr>
        <dsp:cNvPr id="0" name=""/>
        <dsp:cNvSpPr/>
      </dsp:nvSpPr>
      <dsp:spPr>
        <a:xfrm>
          <a:off x="2103120" y="304862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970EF0-B660-4899-A287-9D8553C98AB3}">
      <dsp:nvSpPr>
        <dsp:cNvPr id="0" name=""/>
        <dsp:cNvSpPr/>
      </dsp:nvSpPr>
      <dsp:spPr>
        <a:xfrm>
          <a:off x="2260854" y="3084913"/>
          <a:ext cx="8254746" cy="725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consequences of the employee’s failure to make the requisite improvement.</a:t>
          </a:r>
        </a:p>
      </dsp:txBody>
      <dsp:txXfrm>
        <a:off x="2260854" y="3084913"/>
        <a:ext cx="8254746" cy="725862"/>
      </dsp:txXfrm>
    </dsp:sp>
    <dsp:sp modelId="{C93C8CEF-6E72-4FBA-8C9B-54BDA2ED3D95}">
      <dsp:nvSpPr>
        <dsp:cNvPr id="0" name=""/>
        <dsp:cNvSpPr/>
      </dsp:nvSpPr>
      <dsp:spPr>
        <a:xfrm>
          <a:off x="2103120" y="381077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58DEC-4286-4D05-A72C-16102643933B}">
      <dsp:nvSpPr>
        <dsp:cNvPr id="0" name=""/>
        <dsp:cNvSpPr/>
      </dsp:nvSpPr>
      <dsp:spPr>
        <a:xfrm>
          <a:off x="360094" y="1355841"/>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B5F48C-7B96-40D5-B395-E6B56718B0F0}">
      <dsp:nvSpPr>
        <dsp:cNvPr id="0" name=""/>
        <dsp:cNvSpPr/>
      </dsp:nvSpPr>
      <dsp:spPr>
        <a:xfrm>
          <a:off x="929" y="2209852"/>
          <a:ext cx="1306054" cy="872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Describe company expectations. Clearly state what the job description or the company policies require. </a:t>
          </a:r>
        </a:p>
      </dsp:txBody>
      <dsp:txXfrm>
        <a:off x="929" y="2209852"/>
        <a:ext cx="1306054" cy="872403"/>
      </dsp:txXfrm>
    </dsp:sp>
    <dsp:sp modelId="{13F2F3EE-1522-47A4-A96A-178F0EF3F664}">
      <dsp:nvSpPr>
        <dsp:cNvPr id="0" name=""/>
        <dsp:cNvSpPr/>
      </dsp:nvSpPr>
      <dsp:spPr>
        <a:xfrm>
          <a:off x="1894709" y="1355841"/>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CB3BA2-5FDC-4F2C-AB29-404CF9EB25B8}">
      <dsp:nvSpPr>
        <dsp:cNvPr id="0" name=""/>
        <dsp:cNvSpPr/>
      </dsp:nvSpPr>
      <dsp:spPr>
        <a:xfrm>
          <a:off x="1535544" y="2209852"/>
          <a:ext cx="1306054" cy="872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Describe the behavior or performance that must change (or that you want to continue). Describe the conduct, not the individual. </a:t>
          </a:r>
        </a:p>
      </dsp:txBody>
      <dsp:txXfrm>
        <a:off x="1535544" y="2209852"/>
        <a:ext cx="1306054" cy="872403"/>
      </dsp:txXfrm>
    </dsp:sp>
    <dsp:sp modelId="{661E7285-3600-4483-B740-337698A172E3}">
      <dsp:nvSpPr>
        <dsp:cNvPr id="0" name=""/>
        <dsp:cNvSpPr/>
      </dsp:nvSpPr>
      <dsp:spPr>
        <a:xfrm>
          <a:off x="3429323" y="1355841"/>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6B792-4734-46BE-9C54-1BD54293928A}">
      <dsp:nvSpPr>
        <dsp:cNvPr id="0" name=""/>
        <dsp:cNvSpPr/>
      </dsp:nvSpPr>
      <dsp:spPr>
        <a:xfrm>
          <a:off x="3070158" y="2209852"/>
          <a:ext cx="1306054" cy="872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Include the employee’s explanation for why expectations aren’t being met. Having a two-way conversation shows the manager’s attempt to be fair and learn how to help the individual. </a:t>
          </a:r>
        </a:p>
      </dsp:txBody>
      <dsp:txXfrm>
        <a:off x="3070158" y="2209852"/>
        <a:ext cx="1306054" cy="872403"/>
      </dsp:txXfrm>
    </dsp:sp>
    <dsp:sp modelId="{E96709C5-D7C5-4998-85A1-B83A194648F1}">
      <dsp:nvSpPr>
        <dsp:cNvPr id="0" name=""/>
        <dsp:cNvSpPr/>
      </dsp:nvSpPr>
      <dsp:spPr>
        <a:xfrm>
          <a:off x="4963937" y="1355841"/>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FDB36-8638-4FCB-87D5-7D160C50C59D}">
      <dsp:nvSpPr>
        <dsp:cNvPr id="0" name=""/>
        <dsp:cNvSpPr/>
      </dsp:nvSpPr>
      <dsp:spPr>
        <a:xfrm>
          <a:off x="4604772" y="2209852"/>
          <a:ext cx="1306054" cy="872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Prepare a detailed action plan that the employee should use to improve performance. Include specific steps the employee will take to improve and what you will do to help. </a:t>
          </a:r>
        </a:p>
      </dsp:txBody>
      <dsp:txXfrm>
        <a:off x="4604772" y="2209852"/>
        <a:ext cx="1306054" cy="872403"/>
      </dsp:txXfrm>
    </dsp:sp>
    <dsp:sp modelId="{FD63011D-7D36-446D-9A1C-5DDD22A9AB60}">
      <dsp:nvSpPr>
        <dsp:cNvPr id="0" name=""/>
        <dsp:cNvSpPr/>
      </dsp:nvSpPr>
      <dsp:spPr>
        <a:xfrm>
          <a:off x="6498551" y="1355841"/>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C52CE-966C-4878-BEDD-C4FEA6DFABBB}">
      <dsp:nvSpPr>
        <dsp:cNvPr id="0" name=""/>
        <dsp:cNvSpPr/>
      </dsp:nvSpPr>
      <dsp:spPr>
        <a:xfrm>
          <a:off x="6139386" y="2209852"/>
          <a:ext cx="1306054" cy="872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Set deadlines for correcting the behavior or performance. Be specific, say, “We expect your report will be turned in by 5 p.m. tomorrow.” </a:t>
          </a:r>
        </a:p>
      </dsp:txBody>
      <dsp:txXfrm>
        <a:off x="6139386" y="2209852"/>
        <a:ext cx="1306054" cy="872403"/>
      </dsp:txXfrm>
    </dsp:sp>
    <dsp:sp modelId="{65D8331A-2441-4BB1-8E85-F46CFC3B9F90}">
      <dsp:nvSpPr>
        <dsp:cNvPr id="0" name=""/>
        <dsp:cNvSpPr/>
      </dsp:nvSpPr>
      <dsp:spPr>
        <a:xfrm>
          <a:off x="8033166" y="1355841"/>
          <a:ext cx="587724" cy="5877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A0DFF-2AA9-4960-A853-726B794ED38B}">
      <dsp:nvSpPr>
        <dsp:cNvPr id="0" name=""/>
        <dsp:cNvSpPr/>
      </dsp:nvSpPr>
      <dsp:spPr>
        <a:xfrm>
          <a:off x="7674001" y="2209852"/>
          <a:ext cx="1306054" cy="872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Describe the consequences if the behavior or poor performance continues. </a:t>
          </a:r>
        </a:p>
      </dsp:txBody>
      <dsp:txXfrm>
        <a:off x="7674001" y="2209852"/>
        <a:ext cx="1306054" cy="872403"/>
      </dsp:txXfrm>
    </dsp:sp>
    <dsp:sp modelId="{CFA4E165-4ED3-4502-AC1F-9AEF4EF6E13E}">
      <dsp:nvSpPr>
        <dsp:cNvPr id="0" name=""/>
        <dsp:cNvSpPr/>
      </dsp:nvSpPr>
      <dsp:spPr>
        <a:xfrm>
          <a:off x="9567780" y="1355841"/>
          <a:ext cx="587724" cy="5877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4D590-F7FE-44C2-9CE1-436F09A03AEC}">
      <dsp:nvSpPr>
        <dsp:cNvPr id="0" name=""/>
        <dsp:cNvSpPr/>
      </dsp:nvSpPr>
      <dsp:spPr>
        <a:xfrm>
          <a:off x="9208615" y="2209852"/>
          <a:ext cx="1306054" cy="872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Avoid vague phrases that could provide grounds for discrimination lawsuits. Don’t terminate someone for a “bad attitude” or because he isn’t a good “culture fit.”</a:t>
          </a:r>
        </a:p>
      </dsp:txBody>
      <dsp:txXfrm>
        <a:off x="9208615" y="2209852"/>
        <a:ext cx="1306054" cy="8724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6557E-2478-48C6-ADD5-8D31BD84C5DC}">
      <dsp:nvSpPr>
        <dsp:cNvPr id="0" name=""/>
        <dsp:cNvSpPr/>
      </dsp:nvSpPr>
      <dsp:spPr>
        <a:xfrm>
          <a:off x="0" y="52914"/>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Setting and revising annual performance goals and objectives.</a:t>
          </a:r>
        </a:p>
      </dsp:txBody>
      <dsp:txXfrm>
        <a:off x="25759" y="78673"/>
        <a:ext cx="10464082" cy="476152"/>
      </dsp:txXfrm>
    </dsp:sp>
    <dsp:sp modelId="{0C63FDD8-C962-412F-AB77-36D6ADBBBFE3}">
      <dsp:nvSpPr>
        <dsp:cNvPr id="0" name=""/>
        <dsp:cNvSpPr/>
      </dsp:nvSpPr>
      <dsp:spPr>
        <a:xfrm>
          <a:off x="0" y="643944"/>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Midyear and annual performance reviews.</a:t>
          </a:r>
        </a:p>
      </dsp:txBody>
      <dsp:txXfrm>
        <a:off x="25759" y="669703"/>
        <a:ext cx="10464082" cy="476152"/>
      </dsp:txXfrm>
    </dsp:sp>
    <dsp:sp modelId="{60A369F4-370D-44BF-ABE8-B64BAEE9AB41}">
      <dsp:nvSpPr>
        <dsp:cNvPr id="0" name=""/>
        <dsp:cNvSpPr/>
      </dsp:nvSpPr>
      <dsp:spPr>
        <a:xfrm>
          <a:off x="0" y="1234975"/>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Violation of company policy, procedure, practice or code of conduct.</a:t>
          </a:r>
        </a:p>
      </dsp:txBody>
      <dsp:txXfrm>
        <a:off x="25759" y="1260734"/>
        <a:ext cx="10464082" cy="476152"/>
      </dsp:txXfrm>
    </dsp:sp>
    <dsp:sp modelId="{4EB960AB-997E-44A1-971E-C1966AF23B8E}">
      <dsp:nvSpPr>
        <dsp:cNvPr id="0" name=""/>
        <dsp:cNvSpPr/>
      </dsp:nvSpPr>
      <dsp:spPr>
        <a:xfrm>
          <a:off x="0" y="1826005"/>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Attendance issues.</a:t>
          </a:r>
        </a:p>
      </dsp:txBody>
      <dsp:txXfrm>
        <a:off x="25759" y="1851764"/>
        <a:ext cx="10464082" cy="476152"/>
      </dsp:txXfrm>
    </dsp:sp>
    <dsp:sp modelId="{A9F07696-8571-4B5C-9A25-A0D7792BB4B4}">
      <dsp:nvSpPr>
        <dsp:cNvPr id="0" name=""/>
        <dsp:cNvSpPr/>
      </dsp:nvSpPr>
      <dsp:spPr>
        <a:xfrm>
          <a:off x="0" y="2417035"/>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Poor performance.</a:t>
          </a:r>
        </a:p>
      </dsp:txBody>
      <dsp:txXfrm>
        <a:off x="25759" y="2442794"/>
        <a:ext cx="10464082" cy="476152"/>
      </dsp:txXfrm>
    </dsp:sp>
    <dsp:sp modelId="{DA162F46-EEAD-4A3B-A9E7-C6AAE5FF2CB8}">
      <dsp:nvSpPr>
        <dsp:cNvPr id="0" name=""/>
        <dsp:cNvSpPr/>
      </dsp:nvSpPr>
      <dsp:spPr>
        <a:xfrm>
          <a:off x="0" y="3008065"/>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Safety violations.</a:t>
          </a:r>
        </a:p>
      </dsp:txBody>
      <dsp:txXfrm>
        <a:off x="25759" y="3033824"/>
        <a:ext cx="10464082" cy="476152"/>
      </dsp:txXfrm>
    </dsp:sp>
    <dsp:sp modelId="{B970F976-EC1D-4BFA-B160-2E0C97E22976}">
      <dsp:nvSpPr>
        <dsp:cNvPr id="0" name=""/>
        <dsp:cNvSpPr/>
      </dsp:nvSpPr>
      <dsp:spPr>
        <a:xfrm>
          <a:off x="0" y="3599095"/>
          <a:ext cx="105156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Investigations.</a:t>
          </a:r>
        </a:p>
      </dsp:txBody>
      <dsp:txXfrm>
        <a:off x="25759" y="3624854"/>
        <a:ext cx="10464082" cy="476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7D235-9D64-4E0E-9BD8-E5EAD9BFDD33}">
      <dsp:nvSpPr>
        <dsp:cNvPr id="0" name=""/>
        <dsp:cNvSpPr/>
      </dsp:nvSpPr>
      <dsp:spPr>
        <a:xfrm>
          <a:off x="0" y="75460"/>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Demotions.</a:t>
          </a:r>
        </a:p>
      </dsp:txBody>
      <dsp:txXfrm>
        <a:off x="22246" y="97706"/>
        <a:ext cx="10471108" cy="411223"/>
      </dsp:txXfrm>
    </dsp:sp>
    <dsp:sp modelId="{F3CE3A78-E0F4-4E3A-9EEF-C0AF6146C7A1}">
      <dsp:nvSpPr>
        <dsp:cNvPr id="0" name=""/>
        <dsp:cNvSpPr/>
      </dsp:nvSpPr>
      <dsp:spPr>
        <a:xfrm>
          <a:off x="0" y="585895"/>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Promotions.</a:t>
          </a:r>
        </a:p>
      </dsp:txBody>
      <dsp:txXfrm>
        <a:off x="22246" y="608141"/>
        <a:ext cx="10471108" cy="411223"/>
      </dsp:txXfrm>
    </dsp:sp>
    <dsp:sp modelId="{90BED5A6-F58C-4D50-91A0-AE8F6443ADB7}">
      <dsp:nvSpPr>
        <dsp:cNvPr id="0" name=""/>
        <dsp:cNvSpPr/>
      </dsp:nvSpPr>
      <dsp:spPr>
        <a:xfrm>
          <a:off x="0" y="1096330"/>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Change in job duties.</a:t>
          </a:r>
        </a:p>
      </dsp:txBody>
      <dsp:txXfrm>
        <a:off x="22246" y="1118576"/>
        <a:ext cx="10471108" cy="411223"/>
      </dsp:txXfrm>
    </dsp:sp>
    <dsp:sp modelId="{F141E75F-DDFD-482C-9CC2-CFC5BE7081AA}">
      <dsp:nvSpPr>
        <dsp:cNvPr id="0" name=""/>
        <dsp:cNvSpPr/>
      </dsp:nvSpPr>
      <dsp:spPr>
        <a:xfrm>
          <a:off x="0" y="1606765"/>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Training needs and accomplishments.</a:t>
          </a:r>
        </a:p>
      </dsp:txBody>
      <dsp:txXfrm>
        <a:off x="22246" y="1629011"/>
        <a:ext cx="10471108" cy="411223"/>
      </dsp:txXfrm>
    </dsp:sp>
    <dsp:sp modelId="{D8A30ACF-D36B-4BAA-A8DC-6EA61C7A3349}">
      <dsp:nvSpPr>
        <dsp:cNvPr id="0" name=""/>
        <dsp:cNvSpPr/>
      </dsp:nvSpPr>
      <dsp:spPr>
        <a:xfrm>
          <a:off x="0" y="2117200"/>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Bonus and merit increase decisions.</a:t>
          </a:r>
        </a:p>
      </dsp:txBody>
      <dsp:txXfrm>
        <a:off x="22246" y="2139446"/>
        <a:ext cx="10471108" cy="411223"/>
      </dsp:txXfrm>
    </dsp:sp>
    <dsp:sp modelId="{F6557FE9-C3EE-4AAE-B097-22818155B7AB}">
      <dsp:nvSpPr>
        <dsp:cNvPr id="0" name=""/>
        <dsp:cNvSpPr/>
      </dsp:nvSpPr>
      <dsp:spPr>
        <a:xfrm>
          <a:off x="0" y="2627635"/>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Placing an employee on probation.</a:t>
          </a:r>
        </a:p>
      </dsp:txBody>
      <dsp:txXfrm>
        <a:off x="22246" y="2649881"/>
        <a:ext cx="10471108" cy="411223"/>
      </dsp:txXfrm>
    </dsp:sp>
    <dsp:sp modelId="{593DAE43-850F-4391-A1AD-92F7EA91D2DF}">
      <dsp:nvSpPr>
        <dsp:cNvPr id="0" name=""/>
        <dsp:cNvSpPr/>
      </dsp:nvSpPr>
      <dsp:spPr>
        <a:xfrm>
          <a:off x="0" y="3138070"/>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Suspension.</a:t>
          </a:r>
        </a:p>
      </dsp:txBody>
      <dsp:txXfrm>
        <a:off x="22246" y="3160316"/>
        <a:ext cx="10471108" cy="411223"/>
      </dsp:txXfrm>
    </dsp:sp>
    <dsp:sp modelId="{DBE7C7F2-1E2D-4D9C-BB9A-B0F6FAD45107}">
      <dsp:nvSpPr>
        <dsp:cNvPr id="0" name=""/>
        <dsp:cNvSpPr/>
      </dsp:nvSpPr>
      <dsp:spPr>
        <a:xfrm>
          <a:off x="0" y="3648504"/>
          <a:ext cx="105156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Termination.</a:t>
          </a:r>
        </a:p>
      </dsp:txBody>
      <dsp:txXfrm>
        <a:off x="22246" y="3670750"/>
        <a:ext cx="10471108" cy="4112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19DF-5757-4F38-B939-E2B7993F9858}">
      <dsp:nvSpPr>
        <dsp:cNvPr id="0" name=""/>
        <dsp:cNvSpPr/>
      </dsp:nvSpPr>
      <dsp:spPr>
        <a:xfrm>
          <a:off x="478733" y="1171626"/>
          <a:ext cx="777568" cy="777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6EE346-17FF-4C3C-94F1-A9FDC5F48811}">
      <dsp:nvSpPr>
        <dsp:cNvPr id="0" name=""/>
        <dsp:cNvSpPr/>
      </dsp:nvSpPr>
      <dsp:spPr>
        <a:xfrm>
          <a:off x="3552" y="2231326"/>
          <a:ext cx="1727929" cy="82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Give specific examples for how the employee is not meeting expectations and specific guidance for how the employee can improve.</a:t>
          </a:r>
        </a:p>
      </dsp:txBody>
      <dsp:txXfrm>
        <a:off x="3552" y="2231326"/>
        <a:ext cx="1727929" cy="820766"/>
      </dsp:txXfrm>
    </dsp:sp>
    <dsp:sp modelId="{5F6F8A70-77BD-464F-91C6-1E8E5B554474}">
      <dsp:nvSpPr>
        <dsp:cNvPr id="0" name=""/>
        <dsp:cNvSpPr/>
      </dsp:nvSpPr>
      <dsp:spPr>
        <a:xfrm>
          <a:off x="2509050" y="1171626"/>
          <a:ext cx="777568" cy="777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47FC4-AA82-4919-A101-FB3784C9EB98}">
      <dsp:nvSpPr>
        <dsp:cNvPr id="0" name=""/>
        <dsp:cNvSpPr/>
      </dsp:nvSpPr>
      <dsp:spPr>
        <a:xfrm>
          <a:off x="2033869" y="2231326"/>
          <a:ext cx="1727929" cy="82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Always consult with HR about matters concerning FMLA, ADA, harassment claims, final warnings and terminations. </a:t>
          </a:r>
        </a:p>
      </dsp:txBody>
      <dsp:txXfrm>
        <a:off x="2033869" y="2231326"/>
        <a:ext cx="1727929" cy="820766"/>
      </dsp:txXfrm>
    </dsp:sp>
    <dsp:sp modelId="{02B663D9-1873-4C1E-94FA-88D87348DC34}">
      <dsp:nvSpPr>
        <dsp:cNvPr id="0" name=""/>
        <dsp:cNvSpPr/>
      </dsp:nvSpPr>
      <dsp:spPr>
        <a:xfrm>
          <a:off x="4539367" y="1171626"/>
          <a:ext cx="777568" cy="777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6CE6B-AF22-434B-86DA-F06313448ED3}">
      <dsp:nvSpPr>
        <dsp:cNvPr id="0" name=""/>
        <dsp:cNvSpPr/>
      </dsp:nvSpPr>
      <dsp:spPr>
        <a:xfrm>
          <a:off x="4064187" y="2231326"/>
          <a:ext cx="1727929" cy="82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Ask the employee to sign documentation of disciplinary actions.</a:t>
          </a:r>
        </a:p>
      </dsp:txBody>
      <dsp:txXfrm>
        <a:off x="4064187" y="2231326"/>
        <a:ext cx="1727929" cy="820766"/>
      </dsp:txXfrm>
    </dsp:sp>
    <dsp:sp modelId="{B262BD2D-B755-40EB-B6B6-D66FBEE4B0DA}">
      <dsp:nvSpPr>
        <dsp:cNvPr id="0" name=""/>
        <dsp:cNvSpPr/>
      </dsp:nvSpPr>
      <dsp:spPr>
        <a:xfrm>
          <a:off x="6569685" y="1171626"/>
          <a:ext cx="777568" cy="7775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1E5DD-AE12-4F45-BC2D-DB2C41AE3795}">
      <dsp:nvSpPr>
        <dsp:cNvPr id="0" name=""/>
        <dsp:cNvSpPr/>
      </dsp:nvSpPr>
      <dsp:spPr>
        <a:xfrm>
          <a:off x="6094504" y="2231326"/>
          <a:ext cx="1727929" cy="82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Give a copy of the disciplinary action to HR and the employee.</a:t>
          </a:r>
        </a:p>
      </dsp:txBody>
      <dsp:txXfrm>
        <a:off x="6094504" y="2231326"/>
        <a:ext cx="1727929" cy="820766"/>
      </dsp:txXfrm>
    </dsp:sp>
    <dsp:sp modelId="{227AFED9-0D76-4366-93CF-A04251B964D8}">
      <dsp:nvSpPr>
        <dsp:cNvPr id="0" name=""/>
        <dsp:cNvSpPr/>
      </dsp:nvSpPr>
      <dsp:spPr>
        <a:xfrm>
          <a:off x="8600002" y="1171626"/>
          <a:ext cx="777568" cy="7775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42599-2D10-4F43-A260-9863E5429F22}">
      <dsp:nvSpPr>
        <dsp:cNvPr id="0" name=""/>
        <dsp:cNvSpPr/>
      </dsp:nvSpPr>
      <dsp:spPr>
        <a:xfrm>
          <a:off x="8124821" y="2231326"/>
          <a:ext cx="1727929" cy="820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Discuss any issues arising from the meeting with HR.</a:t>
          </a:r>
        </a:p>
      </dsp:txBody>
      <dsp:txXfrm>
        <a:off x="8124821" y="2231326"/>
        <a:ext cx="1727929" cy="8207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BDC13-22BB-4AAC-BC9B-FBBF706C7EE2}" type="datetimeFigureOut">
              <a:rPr lang="en-US" smtClean="0"/>
              <a:t>7/11/2024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EB97-CD1D-4021-A1FE-AF2953771E73}" type="slidenum">
              <a:rPr lang="en-US" smtClean="0"/>
              <a:t>‹#›</a:t>
            </a:fld>
            <a:endParaRPr lang="en-US" dirty="0"/>
          </a:p>
        </p:txBody>
      </p:sp>
    </p:spTree>
    <p:extLst>
      <p:ext uri="{BB962C8B-B14F-4D97-AF65-F5344CB8AC3E}">
        <p14:creationId xmlns:p14="http://schemas.microsoft.com/office/powerpoint/2010/main" val="30899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a:t>
            </a:fld>
            <a:endParaRPr lang="en-US" dirty="0"/>
          </a:p>
        </p:txBody>
      </p:sp>
    </p:spTree>
    <p:extLst>
      <p:ext uri="{BB962C8B-B14F-4D97-AF65-F5344CB8AC3E}">
        <p14:creationId xmlns:p14="http://schemas.microsoft.com/office/powerpoint/2010/main" val="3386142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10</a:t>
            </a:fld>
            <a:endParaRPr lang="en-US" dirty="0"/>
          </a:p>
        </p:txBody>
      </p:sp>
    </p:spTree>
    <p:extLst>
      <p:ext uri="{BB962C8B-B14F-4D97-AF65-F5344CB8AC3E}">
        <p14:creationId xmlns:p14="http://schemas.microsoft.com/office/powerpoint/2010/main" val="142200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11</a:t>
            </a:fld>
            <a:endParaRPr lang="en-US" dirty="0"/>
          </a:p>
        </p:txBody>
      </p:sp>
    </p:spTree>
    <p:extLst>
      <p:ext uri="{BB962C8B-B14F-4D97-AF65-F5344CB8AC3E}">
        <p14:creationId xmlns:p14="http://schemas.microsoft.com/office/powerpoint/2010/main" val="232089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12</a:t>
            </a:fld>
            <a:endParaRPr lang="en-US" dirty="0"/>
          </a:p>
        </p:txBody>
      </p:sp>
    </p:spTree>
    <p:extLst>
      <p:ext uri="{BB962C8B-B14F-4D97-AF65-F5344CB8AC3E}">
        <p14:creationId xmlns:p14="http://schemas.microsoft.com/office/powerpoint/2010/main" val="175127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13</a:t>
            </a:fld>
            <a:endParaRPr lang="en-US" dirty="0"/>
          </a:p>
        </p:txBody>
      </p:sp>
    </p:spTree>
    <p:extLst>
      <p:ext uri="{BB962C8B-B14F-4D97-AF65-F5344CB8AC3E}">
        <p14:creationId xmlns:p14="http://schemas.microsoft.com/office/powerpoint/2010/main" val="3701180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14</a:t>
            </a:fld>
            <a:endParaRPr lang="en-US" dirty="0"/>
          </a:p>
        </p:txBody>
      </p:sp>
    </p:spTree>
    <p:extLst>
      <p:ext uri="{BB962C8B-B14F-4D97-AF65-F5344CB8AC3E}">
        <p14:creationId xmlns:p14="http://schemas.microsoft.com/office/powerpoint/2010/main" val="1246846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r>
              <a:rPr lang="en-US" i="1" dirty="0"/>
              <a:t>Discuss what may be considered a request for an accommodation and/or family or medical leave. </a:t>
            </a:r>
          </a:p>
        </p:txBody>
      </p:sp>
      <p:sp>
        <p:nvSpPr>
          <p:cNvPr id="4" name="Slide Number Placeholder 3"/>
          <p:cNvSpPr>
            <a:spLocks noGrp="1"/>
          </p:cNvSpPr>
          <p:nvPr>
            <p:ph type="sldNum" sz="quarter" idx="5"/>
          </p:nvPr>
        </p:nvSpPr>
        <p:spPr/>
        <p:txBody>
          <a:bodyPr/>
          <a:lstStyle/>
          <a:p>
            <a:fld id="{5A14EB97-CD1D-4021-A1FE-AF2953771E73}" type="slidenum">
              <a:rPr lang="en-US" smtClean="0"/>
              <a:t>15</a:t>
            </a:fld>
            <a:endParaRPr lang="en-US" dirty="0"/>
          </a:p>
        </p:txBody>
      </p:sp>
    </p:spTree>
    <p:extLst>
      <p:ext uri="{BB962C8B-B14F-4D97-AF65-F5344CB8AC3E}">
        <p14:creationId xmlns:p14="http://schemas.microsoft.com/office/powerpoint/2010/main" val="2840254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people outside the organization read the documentation, would they understand the situation and the impact it had on other employees or the company? Or is there too much company jargon and too many assumptions in the documentation?</a:t>
            </a:r>
          </a:p>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16</a:t>
            </a:fld>
            <a:endParaRPr lang="en-US" dirty="0"/>
          </a:p>
        </p:txBody>
      </p:sp>
    </p:spTree>
    <p:extLst>
      <p:ext uri="{BB962C8B-B14F-4D97-AF65-F5344CB8AC3E}">
        <p14:creationId xmlns:p14="http://schemas.microsoft.com/office/powerpoint/2010/main" val="86751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Distribute a copy of the written warning template to attendees.</a:t>
            </a:r>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17</a:t>
            </a:fld>
            <a:endParaRPr lang="en-US" dirty="0"/>
          </a:p>
        </p:txBody>
      </p:sp>
    </p:spTree>
    <p:extLst>
      <p:ext uri="{BB962C8B-B14F-4D97-AF65-F5344CB8AC3E}">
        <p14:creationId xmlns:p14="http://schemas.microsoft.com/office/powerpoint/2010/main" val="1305290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18</a:t>
            </a:fld>
            <a:endParaRPr lang="en-US" dirty="0"/>
          </a:p>
        </p:txBody>
      </p:sp>
    </p:spTree>
    <p:extLst>
      <p:ext uri="{BB962C8B-B14F-4D97-AF65-F5344CB8AC3E}">
        <p14:creationId xmlns:p14="http://schemas.microsoft.com/office/powerpoint/2010/main" val="191351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19</a:t>
            </a:fld>
            <a:endParaRPr lang="en-US" dirty="0"/>
          </a:p>
        </p:txBody>
      </p:sp>
    </p:spTree>
    <p:extLst>
      <p:ext uri="{BB962C8B-B14F-4D97-AF65-F5344CB8AC3E}">
        <p14:creationId xmlns:p14="http://schemas.microsoft.com/office/powerpoint/2010/main" val="373407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Employers have many employment matters to document, including discipline, medical leave such as Family and Medical Leave Act (FMLA) leave, accommodations such as Americans with Disabilities Act (ADA) accommodations, performance feedback, harassment claims, layoffs, training and career development, pay practices, and recruiting practices. </a:t>
            </a:r>
          </a:p>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a:t>
            </a:fld>
            <a:endParaRPr lang="en-US" dirty="0"/>
          </a:p>
        </p:txBody>
      </p:sp>
    </p:spTree>
    <p:extLst>
      <p:ext uri="{BB962C8B-B14F-4D97-AF65-F5344CB8AC3E}">
        <p14:creationId xmlns:p14="http://schemas.microsoft.com/office/powerpoint/2010/main" val="77950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20</a:t>
            </a:fld>
            <a:endParaRPr lang="en-US" dirty="0"/>
          </a:p>
        </p:txBody>
      </p:sp>
    </p:spTree>
    <p:extLst>
      <p:ext uri="{BB962C8B-B14F-4D97-AF65-F5344CB8AC3E}">
        <p14:creationId xmlns:p14="http://schemas.microsoft.com/office/powerpoint/2010/main" val="748889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21</a:t>
            </a:fld>
            <a:endParaRPr lang="en-US" dirty="0"/>
          </a:p>
        </p:txBody>
      </p:sp>
    </p:spTree>
    <p:extLst>
      <p:ext uri="{BB962C8B-B14F-4D97-AF65-F5344CB8AC3E}">
        <p14:creationId xmlns:p14="http://schemas.microsoft.com/office/powerpoint/2010/main" val="206752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3</a:t>
            </a:fld>
            <a:endParaRPr lang="en-US" dirty="0"/>
          </a:p>
        </p:txBody>
      </p:sp>
    </p:spTree>
    <p:extLst>
      <p:ext uri="{BB962C8B-B14F-4D97-AF65-F5344CB8AC3E}">
        <p14:creationId xmlns:p14="http://schemas.microsoft.com/office/powerpoint/2010/main" val="31997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4</a:t>
            </a:fld>
            <a:endParaRPr lang="en-US" dirty="0"/>
          </a:p>
        </p:txBody>
      </p:sp>
    </p:spTree>
    <p:extLst>
      <p:ext uri="{BB962C8B-B14F-4D97-AF65-F5344CB8AC3E}">
        <p14:creationId xmlns:p14="http://schemas.microsoft.com/office/powerpoint/2010/main" val="313006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5</a:t>
            </a:fld>
            <a:endParaRPr lang="en-US" dirty="0"/>
          </a:p>
        </p:txBody>
      </p:sp>
    </p:spTree>
    <p:extLst>
      <p:ext uri="{BB962C8B-B14F-4D97-AF65-F5344CB8AC3E}">
        <p14:creationId xmlns:p14="http://schemas.microsoft.com/office/powerpoint/2010/main" val="334242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6</a:t>
            </a:fld>
            <a:endParaRPr lang="en-US" dirty="0"/>
          </a:p>
        </p:txBody>
      </p:sp>
    </p:spTree>
    <p:extLst>
      <p:ext uri="{BB962C8B-B14F-4D97-AF65-F5344CB8AC3E}">
        <p14:creationId xmlns:p14="http://schemas.microsoft.com/office/powerpoint/2010/main" val="189560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7</a:t>
            </a:fld>
            <a:endParaRPr lang="en-US" dirty="0"/>
          </a:p>
        </p:txBody>
      </p:sp>
    </p:spTree>
    <p:extLst>
      <p:ext uri="{BB962C8B-B14F-4D97-AF65-F5344CB8AC3E}">
        <p14:creationId xmlns:p14="http://schemas.microsoft.com/office/powerpoint/2010/main" val="218122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8</a:t>
            </a:fld>
            <a:endParaRPr lang="en-US" dirty="0"/>
          </a:p>
        </p:txBody>
      </p:sp>
    </p:spTree>
    <p:extLst>
      <p:ext uri="{BB962C8B-B14F-4D97-AF65-F5344CB8AC3E}">
        <p14:creationId xmlns:p14="http://schemas.microsoft.com/office/powerpoint/2010/main" val="1440110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9</a:t>
            </a:fld>
            <a:endParaRPr lang="en-US" dirty="0"/>
          </a:p>
        </p:txBody>
      </p:sp>
    </p:spTree>
    <p:extLst>
      <p:ext uri="{BB962C8B-B14F-4D97-AF65-F5344CB8AC3E}">
        <p14:creationId xmlns:p14="http://schemas.microsoft.com/office/powerpoint/2010/main" val="30757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2D20-F53B-40DB-A6E7-AD7BD45EE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A7D66-BA80-4EEE-B8C5-0237F6663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0CEA2060-0596-4633-9C7D-B61A0FB572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C6DBC-01DA-4896-8F28-F5290F0F882D}"/>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76262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BB48-3661-480F-B8B3-C10C08E222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F9044E-D00C-4775-A57B-EE3CF28B8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56DDB-C8EF-4E38-A7A9-F911A9D7E6A7}"/>
              </a:ext>
            </a:extLst>
          </p:cNvPr>
          <p:cNvSpPr>
            <a:spLocks noGrp="1"/>
          </p:cNvSpPr>
          <p:nvPr>
            <p:ph type="dt" sz="half" idx="10"/>
          </p:nvPr>
        </p:nvSpPr>
        <p:spPr/>
        <p:txBody>
          <a:bodyPr/>
          <a:lstStyle/>
          <a:p>
            <a:fld id="{CCBBBFF5-32D7-4809-8B36-3F01B3F201AD}" type="datetime1">
              <a:rPr lang="en-US" smtClean="0"/>
              <a:t>7/11/2024</a:t>
            </a:fld>
            <a:endParaRPr lang="en-US" dirty="0"/>
          </a:p>
        </p:txBody>
      </p:sp>
      <p:sp>
        <p:nvSpPr>
          <p:cNvPr id="5" name="Footer Placeholder 4">
            <a:extLst>
              <a:ext uri="{FF2B5EF4-FFF2-40B4-BE49-F238E27FC236}">
                <a16:creationId xmlns:a16="http://schemas.microsoft.com/office/drawing/2014/main" id="{3F4D1334-907C-4B59-9348-3FFC27CE4E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8ECC4D-CA19-41FF-AEB8-1B34A627DB56}"/>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32283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C4017-54FE-4D65-AFE7-79B0BDAE5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249D5-58F0-4DD8-9E48-1AE5622BC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83FD3-8A7E-437C-9A42-C76DF38B5C15}"/>
              </a:ext>
            </a:extLst>
          </p:cNvPr>
          <p:cNvSpPr>
            <a:spLocks noGrp="1"/>
          </p:cNvSpPr>
          <p:nvPr>
            <p:ph type="dt" sz="half" idx="10"/>
          </p:nvPr>
        </p:nvSpPr>
        <p:spPr/>
        <p:txBody>
          <a:bodyPr/>
          <a:lstStyle/>
          <a:p>
            <a:fld id="{249D5367-5776-4DEA-99FB-6BE7850233BF}" type="datetime1">
              <a:rPr lang="en-US" smtClean="0"/>
              <a:t>7/11/2024</a:t>
            </a:fld>
            <a:endParaRPr lang="en-US" dirty="0"/>
          </a:p>
        </p:txBody>
      </p:sp>
      <p:sp>
        <p:nvSpPr>
          <p:cNvPr id="5" name="Footer Placeholder 4">
            <a:extLst>
              <a:ext uri="{FF2B5EF4-FFF2-40B4-BE49-F238E27FC236}">
                <a16:creationId xmlns:a16="http://schemas.microsoft.com/office/drawing/2014/main" id="{9B01F617-A822-4C24-8766-3B82FB1C8E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C5F4AF-722F-461F-B472-ED61CFB1DEC2}"/>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41327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B575-A850-4C06-8B5D-8C65DCC37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138F4E-73F9-4DC5-B353-F60AD2BD8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8B461-15DA-4DFF-8D58-B96458E32B6D}"/>
              </a:ext>
            </a:extLst>
          </p:cNvPr>
          <p:cNvSpPr>
            <a:spLocks noGrp="1"/>
          </p:cNvSpPr>
          <p:nvPr>
            <p:ph type="dt" sz="half" idx="10"/>
          </p:nvPr>
        </p:nvSpPr>
        <p:spPr/>
        <p:txBody>
          <a:bodyPr/>
          <a:lstStyle/>
          <a:p>
            <a:fld id="{B0B4A36B-6303-45B7-9206-903743AE8F04}" type="datetime1">
              <a:rPr lang="en-US" smtClean="0"/>
              <a:t>7/11/2024</a:t>
            </a:fld>
            <a:endParaRPr lang="en-US" dirty="0"/>
          </a:p>
        </p:txBody>
      </p:sp>
      <p:sp>
        <p:nvSpPr>
          <p:cNvPr id="5" name="Footer Placeholder 4">
            <a:extLst>
              <a:ext uri="{FF2B5EF4-FFF2-40B4-BE49-F238E27FC236}">
                <a16:creationId xmlns:a16="http://schemas.microsoft.com/office/drawing/2014/main" id="{EC7DEFFB-AF4C-4DFA-AC96-C18E3884E7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8F933C-0281-46F6-9F87-446199BFCF3B}"/>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413793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705E-CBDF-4C8C-AF7A-BAD15FA89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1C90A-5D31-4471-9807-F0051387C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2D1424-70D8-4AF0-8C06-72AB1CA4A08C}"/>
              </a:ext>
            </a:extLst>
          </p:cNvPr>
          <p:cNvSpPr>
            <a:spLocks noGrp="1"/>
          </p:cNvSpPr>
          <p:nvPr>
            <p:ph type="dt" sz="half" idx="10"/>
          </p:nvPr>
        </p:nvSpPr>
        <p:spPr/>
        <p:txBody>
          <a:bodyPr/>
          <a:lstStyle/>
          <a:p>
            <a:fld id="{357DFF65-7F02-4F51-A266-C463948BB3F9}" type="datetime1">
              <a:rPr lang="en-US" smtClean="0"/>
              <a:t>7/11/2024</a:t>
            </a:fld>
            <a:endParaRPr lang="en-US" dirty="0"/>
          </a:p>
        </p:txBody>
      </p:sp>
      <p:sp>
        <p:nvSpPr>
          <p:cNvPr id="5" name="Footer Placeholder 4">
            <a:extLst>
              <a:ext uri="{FF2B5EF4-FFF2-40B4-BE49-F238E27FC236}">
                <a16:creationId xmlns:a16="http://schemas.microsoft.com/office/drawing/2014/main" id="{A297C34C-DAA9-4359-BF0E-289588CCD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5FEA43-21EF-4615-A7FC-F7C4290980B9}"/>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298377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A2BC-9F29-46EC-9DD1-DF9E3B9E8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48034-C477-4BD9-BA3D-711508288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8AF16-B271-4AE9-AD46-DE8882FBE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B43A28-7CFD-4C4B-84E4-BA08F2771D16}"/>
              </a:ext>
            </a:extLst>
          </p:cNvPr>
          <p:cNvSpPr>
            <a:spLocks noGrp="1"/>
          </p:cNvSpPr>
          <p:nvPr>
            <p:ph type="dt" sz="half" idx="10"/>
          </p:nvPr>
        </p:nvSpPr>
        <p:spPr/>
        <p:txBody>
          <a:bodyPr/>
          <a:lstStyle/>
          <a:p>
            <a:fld id="{5C5E8BC7-C951-49CF-8733-962535FE6B41}" type="datetime1">
              <a:rPr lang="en-US" smtClean="0"/>
              <a:t>7/11/2024</a:t>
            </a:fld>
            <a:endParaRPr lang="en-US" dirty="0"/>
          </a:p>
        </p:txBody>
      </p:sp>
      <p:sp>
        <p:nvSpPr>
          <p:cNvPr id="6" name="Footer Placeholder 5">
            <a:extLst>
              <a:ext uri="{FF2B5EF4-FFF2-40B4-BE49-F238E27FC236}">
                <a16:creationId xmlns:a16="http://schemas.microsoft.com/office/drawing/2014/main" id="{1591AF9D-1B0B-40DD-900A-C1446AD60F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187F2A-A35B-4FF0-8993-23BCC2A59EE4}"/>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99186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4B3C-D238-4FBC-8F3C-A7BAF1CEE1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1BB14B-7D1F-409E-A09C-C88A7E45F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92AE4-23B9-437A-AFFC-06CE46C75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4F639-B40F-43AB-BA24-AB966F43D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57499-6681-4AFF-A0AA-9C42ABCCE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276F88-9D46-4B58-B452-401F9544BE09}"/>
              </a:ext>
            </a:extLst>
          </p:cNvPr>
          <p:cNvSpPr>
            <a:spLocks noGrp="1"/>
          </p:cNvSpPr>
          <p:nvPr>
            <p:ph type="dt" sz="half" idx="10"/>
          </p:nvPr>
        </p:nvSpPr>
        <p:spPr/>
        <p:txBody>
          <a:bodyPr/>
          <a:lstStyle/>
          <a:p>
            <a:fld id="{66AFD466-588C-4AA6-AD7A-66FC6151CFB6}" type="datetime1">
              <a:rPr lang="en-US" smtClean="0"/>
              <a:t>7/11/2024</a:t>
            </a:fld>
            <a:endParaRPr lang="en-US" dirty="0"/>
          </a:p>
        </p:txBody>
      </p:sp>
      <p:sp>
        <p:nvSpPr>
          <p:cNvPr id="8" name="Footer Placeholder 7">
            <a:extLst>
              <a:ext uri="{FF2B5EF4-FFF2-40B4-BE49-F238E27FC236}">
                <a16:creationId xmlns:a16="http://schemas.microsoft.com/office/drawing/2014/main" id="{416CEF2C-84D2-4851-993D-A15406F828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8F028B-88F2-47C4-A0E7-7F3ED05C6282}"/>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186188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555A-3048-4FD1-9C0A-8DF32E617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3B62C4-27F4-4F95-909E-A2E7DD48DCCC}"/>
              </a:ext>
            </a:extLst>
          </p:cNvPr>
          <p:cNvSpPr>
            <a:spLocks noGrp="1"/>
          </p:cNvSpPr>
          <p:nvPr>
            <p:ph type="dt" sz="half" idx="10"/>
          </p:nvPr>
        </p:nvSpPr>
        <p:spPr/>
        <p:txBody>
          <a:bodyPr/>
          <a:lstStyle/>
          <a:p>
            <a:fld id="{5DC1F1C4-B4CB-4502-A36D-360FC5884BEF}" type="datetime1">
              <a:rPr lang="en-US" smtClean="0"/>
              <a:t>7/11/2024</a:t>
            </a:fld>
            <a:endParaRPr lang="en-US" dirty="0"/>
          </a:p>
        </p:txBody>
      </p:sp>
      <p:sp>
        <p:nvSpPr>
          <p:cNvPr id="4" name="Footer Placeholder 3">
            <a:extLst>
              <a:ext uri="{FF2B5EF4-FFF2-40B4-BE49-F238E27FC236}">
                <a16:creationId xmlns:a16="http://schemas.microsoft.com/office/drawing/2014/main" id="{3A3E2D17-F54A-432A-BDAA-E02AB427E4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F140A8-0D80-4322-9F88-C0B42A4C75D0}"/>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93580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2E774-879C-41C5-B2A7-69B875CFFD19}"/>
              </a:ext>
            </a:extLst>
          </p:cNvPr>
          <p:cNvSpPr>
            <a:spLocks noGrp="1"/>
          </p:cNvSpPr>
          <p:nvPr>
            <p:ph type="dt" sz="half" idx="10"/>
          </p:nvPr>
        </p:nvSpPr>
        <p:spPr/>
        <p:txBody>
          <a:bodyPr/>
          <a:lstStyle/>
          <a:p>
            <a:fld id="{74D594AC-0F05-4110-9597-22D3C540DDC3}" type="datetime1">
              <a:rPr lang="en-US" smtClean="0"/>
              <a:t>7/11/2024</a:t>
            </a:fld>
            <a:endParaRPr lang="en-US" dirty="0"/>
          </a:p>
        </p:txBody>
      </p:sp>
      <p:sp>
        <p:nvSpPr>
          <p:cNvPr id="3" name="Footer Placeholder 2">
            <a:extLst>
              <a:ext uri="{FF2B5EF4-FFF2-40B4-BE49-F238E27FC236}">
                <a16:creationId xmlns:a16="http://schemas.microsoft.com/office/drawing/2014/main" id="{3B14BE1C-99DB-497D-BAB9-4B3D800692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08FBF4-4C9D-4C8B-A7C1-FDCFDD62B428}"/>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82540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6358-B464-4DD0-91C1-B4E0B1379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7C4D7B-52B0-43B6-8B5C-1940EC480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E1C20B-7BAA-42A0-A1E2-7E0E280F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49FF2-AEB3-4AB8-AD95-0DC14C88D608}"/>
              </a:ext>
            </a:extLst>
          </p:cNvPr>
          <p:cNvSpPr>
            <a:spLocks noGrp="1"/>
          </p:cNvSpPr>
          <p:nvPr>
            <p:ph type="dt" sz="half" idx="10"/>
          </p:nvPr>
        </p:nvSpPr>
        <p:spPr/>
        <p:txBody>
          <a:bodyPr/>
          <a:lstStyle/>
          <a:p>
            <a:fld id="{6B27A7C8-82D1-47E2-8E71-33E2D24B89A9}" type="datetime1">
              <a:rPr lang="en-US" smtClean="0"/>
              <a:t>7/11/2024</a:t>
            </a:fld>
            <a:endParaRPr lang="en-US" dirty="0"/>
          </a:p>
        </p:txBody>
      </p:sp>
      <p:sp>
        <p:nvSpPr>
          <p:cNvPr id="6" name="Footer Placeholder 5">
            <a:extLst>
              <a:ext uri="{FF2B5EF4-FFF2-40B4-BE49-F238E27FC236}">
                <a16:creationId xmlns:a16="http://schemas.microsoft.com/office/drawing/2014/main" id="{FB75F78D-80A4-47C7-A7A3-2346D20AF9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FE2265-CF4E-4617-A7D2-CF951F791240}"/>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427463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4917-34C3-4933-AE2F-E527FDCF3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402CE-DB31-4C74-BE62-16FFE2C4E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CBB90E6-C73C-44BC-BE79-84816FB7A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F99EA-6224-468B-81E7-4392BEAE1203}"/>
              </a:ext>
            </a:extLst>
          </p:cNvPr>
          <p:cNvSpPr>
            <a:spLocks noGrp="1"/>
          </p:cNvSpPr>
          <p:nvPr>
            <p:ph type="dt" sz="half" idx="10"/>
          </p:nvPr>
        </p:nvSpPr>
        <p:spPr/>
        <p:txBody>
          <a:bodyPr/>
          <a:lstStyle/>
          <a:p>
            <a:fld id="{3826278C-9917-43A4-84C2-EAF625D66A76}" type="datetime1">
              <a:rPr lang="en-US" smtClean="0"/>
              <a:t>7/11/2024</a:t>
            </a:fld>
            <a:endParaRPr lang="en-US" dirty="0"/>
          </a:p>
        </p:txBody>
      </p:sp>
      <p:sp>
        <p:nvSpPr>
          <p:cNvPr id="6" name="Footer Placeholder 5">
            <a:extLst>
              <a:ext uri="{FF2B5EF4-FFF2-40B4-BE49-F238E27FC236}">
                <a16:creationId xmlns:a16="http://schemas.microsoft.com/office/drawing/2014/main" id="{EB677679-D087-4E87-97D5-CF5FEFA7F1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8E08AB-75E3-4304-9B3A-B25D2B0044C9}"/>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39712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088BC-1497-42ED-A227-654F094A3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7DC7AD-A758-44E3-803A-0315EA66A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54148-D075-4219-BEF7-CAFD31575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026FC-EF57-4B8D-ACFA-C86D7C0D14E6}" type="datetime1">
              <a:rPr lang="en-US" smtClean="0"/>
              <a:t>7/11/2024</a:t>
            </a:fld>
            <a:endParaRPr lang="en-US" dirty="0"/>
          </a:p>
        </p:txBody>
      </p:sp>
      <p:sp>
        <p:nvSpPr>
          <p:cNvPr id="5" name="Footer Placeholder 4">
            <a:extLst>
              <a:ext uri="{FF2B5EF4-FFF2-40B4-BE49-F238E27FC236}">
                <a16:creationId xmlns:a16="http://schemas.microsoft.com/office/drawing/2014/main" id="{48B10003-E77B-49AD-B444-59C5951F6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86676C-4E5A-4913-AFD6-CA6BB30F5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25B40-28DA-43CD-A97E-EA3E1B04B7D2}" type="slidenum">
              <a:rPr lang="en-US" smtClean="0"/>
              <a:t>‹#›</a:t>
            </a:fld>
            <a:endParaRPr lang="en-US" dirty="0"/>
          </a:p>
        </p:txBody>
      </p:sp>
    </p:spTree>
    <p:extLst>
      <p:ext uri="{BB962C8B-B14F-4D97-AF65-F5344CB8AC3E}">
        <p14:creationId xmlns:p14="http://schemas.microsoft.com/office/powerpoint/2010/main" val="293977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3301606-DA84-46C1-9B88-890805B4BD25}"/>
              </a:ext>
            </a:extLst>
          </p:cNvPr>
          <p:cNvPicPr>
            <a:picLocks noChangeAspect="1"/>
          </p:cNvPicPr>
          <p:nvPr/>
        </p:nvPicPr>
        <p:blipFill rotWithShape="1">
          <a:blip r:embed="rId3">
            <a:extLst>
              <a:ext uri="{28A0092B-C50C-407E-A947-70E740481C1C}">
                <a14:useLocalDpi xmlns:a14="http://schemas.microsoft.com/office/drawing/2010/main" val="0"/>
              </a:ext>
            </a:extLst>
          </a:blip>
          <a:srcRect t="7538" r="23010" b="1211"/>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79451EBB-5D3E-4977-AE35-40D81DB67EBF}"/>
              </a:ext>
            </a:extLst>
          </p:cNvPr>
          <p:cNvSpPr>
            <a:spLocks noGrp="1"/>
          </p:cNvSpPr>
          <p:nvPr>
            <p:ph type="title" idx="4294967295"/>
          </p:nvPr>
        </p:nvSpPr>
        <p:spPr>
          <a:xfrm>
            <a:off x="477981" y="112236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sz="4800" b="0" i="0" u="none" strike="noStrike" kern="1200" cap="none" spc="0" normalizeH="0" baseline="0" noProof="0">
                <a:ln>
                  <a:noFill/>
                </a:ln>
                <a:solidFill>
                  <a:schemeClr val="bg1"/>
                </a:solidFill>
                <a:effectLst/>
                <a:uLnTx/>
                <a:uFillTx/>
                <a:latin typeface="+mn-lt"/>
                <a:ea typeface="+mn-ea"/>
                <a:cs typeface="+mn-cs"/>
              </a:rPr>
              <a:t>Documenting Employment Actions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42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solidFill>
            <a:schemeClr val="accent1">
              <a:lumMod val="50000"/>
            </a:schemeClr>
          </a:solidFill>
        </p:spPr>
        <p:txBody>
          <a:bodyPr/>
          <a:lstStyle/>
          <a:p>
            <a:r>
              <a:rPr lang="en-US">
                <a:solidFill>
                  <a:schemeClr val="bg1"/>
                </a:solidFill>
              </a:rPr>
              <a:t>Effective vs Ineffective Documentation</a:t>
            </a:r>
            <a:endParaRPr lang="en-US" dirty="0">
              <a:solidFill>
                <a:schemeClr val="bg1"/>
              </a:solidFill>
            </a:endParaRPr>
          </a:p>
        </p:txBody>
      </p:sp>
      <p:graphicFrame>
        <p:nvGraphicFramePr>
          <p:cNvPr id="17" name="Content Placeholder 2">
            <a:extLst>
              <a:ext uri="{FF2B5EF4-FFF2-40B4-BE49-F238E27FC236}">
                <a16:creationId xmlns:a16="http://schemas.microsoft.com/office/drawing/2014/main" id="{622C0D9F-7220-671D-5556-3E326B2CEBE2}"/>
              </a:ext>
            </a:extLst>
          </p:cNvPr>
          <p:cNvGraphicFramePr>
            <a:graphicFrameLocks noGrp="1"/>
          </p:cNvGraphicFramePr>
          <p:nvPr>
            <p:ph idx="1"/>
            <p:extLst>
              <p:ext uri="{D42A27DB-BD31-4B8C-83A1-F6EECF244321}">
                <p14:modId xmlns:p14="http://schemas.microsoft.com/office/powerpoint/2010/main" val="1858608304"/>
              </p:ext>
            </p:extLst>
          </p:nvPr>
        </p:nvGraphicFramePr>
        <p:xfrm>
          <a:off x="838200" y="1918252"/>
          <a:ext cx="10515600" cy="4438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p:txBody>
          <a:bodyPr/>
          <a:lstStyle/>
          <a:p>
            <a:fld id="{7D625B40-28DA-43CD-A97E-EA3E1B04B7D2}" type="slidenum">
              <a:rPr lang="en-US" smtClean="0"/>
              <a:t>10</a:t>
            </a:fld>
            <a:endParaRPr lang="en-US" dirty="0"/>
          </a:p>
        </p:txBody>
      </p:sp>
      <p:sp>
        <p:nvSpPr>
          <p:cNvPr id="9" name="TextBox 8">
            <a:extLst>
              <a:ext uri="{FF2B5EF4-FFF2-40B4-BE49-F238E27FC236}">
                <a16:creationId xmlns:a16="http://schemas.microsoft.com/office/drawing/2014/main" id="{7B9AF036-529F-2B98-67EE-0C490CC02518}"/>
              </a:ext>
            </a:extLst>
          </p:cNvPr>
          <p:cNvSpPr txBox="1"/>
          <p:nvPr/>
        </p:nvSpPr>
        <p:spPr>
          <a:xfrm>
            <a:off x="3509909" y="1904962"/>
            <a:ext cx="5172182" cy="369332"/>
          </a:xfrm>
          <a:prstGeom prst="rect">
            <a:avLst/>
          </a:prstGeom>
          <a:noFill/>
        </p:spPr>
        <p:txBody>
          <a:bodyPr wrap="square">
            <a:spAutoFit/>
          </a:bodyPr>
          <a:lstStyle/>
          <a:p>
            <a:r>
              <a:rPr lang="en-US" dirty="0"/>
              <a:t>Seven rules for creating “bulletproof” documentation</a:t>
            </a:r>
          </a:p>
        </p:txBody>
      </p:sp>
    </p:spTree>
    <p:extLst>
      <p:ext uri="{BB962C8B-B14F-4D97-AF65-F5344CB8AC3E}">
        <p14:creationId xmlns:p14="http://schemas.microsoft.com/office/powerpoint/2010/main" val="202431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Yellow and blue symbols">
            <a:extLst>
              <a:ext uri="{FF2B5EF4-FFF2-40B4-BE49-F238E27FC236}">
                <a16:creationId xmlns:a16="http://schemas.microsoft.com/office/drawing/2014/main" id="{22EF1773-DB23-1170-2C95-FD931B33533C}"/>
              </a:ext>
            </a:extLst>
          </p:cNvPr>
          <p:cNvPicPr>
            <a:picLocks noChangeAspect="1"/>
          </p:cNvPicPr>
          <p:nvPr/>
        </p:nvPicPr>
        <p:blipFill rotWithShape="1">
          <a:blip r:embed="rId3">
            <a:alphaModFix amt="50000"/>
          </a:blip>
          <a:srcRect t="12909" b="13561"/>
          <a:stretch/>
        </p:blipFill>
        <p:spPr>
          <a:xfrm>
            <a:off x="20" y="1"/>
            <a:ext cx="12191980" cy="6857999"/>
          </a:xfrm>
          <a:prstGeom prst="rect">
            <a:avLst/>
          </a:prstGeom>
        </p:spPr>
      </p:pic>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Questions? Comments?</a:t>
            </a:r>
          </a:p>
        </p:txBody>
      </p:sp>
      <p:sp>
        <p:nvSpPr>
          <p:cNvPr id="5" name="Slide Number Placeholder 4">
            <a:extLst>
              <a:ext uri="{FF2B5EF4-FFF2-40B4-BE49-F238E27FC236}">
                <a16:creationId xmlns:a16="http://schemas.microsoft.com/office/drawing/2014/main" id="{C361A337-4142-44DE-9088-4FC190B2E5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7D625B40-28DA-43CD-A97E-EA3E1B04B7D2}" type="slidenum">
              <a:rPr lang="en-US">
                <a:solidFill>
                  <a:srgbClr val="FFFFFF"/>
                </a:solidFill>
                <a:latin typeface="Calibri" panose="020F0502020204030204"/>
              </a:rPr>
              <a:pPr>
                <a:spcAft>
                  <a:spcPts val="600"/>
                </a:spcAft>
                <a:defRPr/>
              </a:pPr>
              <a:t>11</a:t>
            </a:fld>
            <a:endParaRPr lang="en-US">
              <a:solidFill>
                <a:srgbClr val="FFFFFF"/>
              </a:solidFill>
              <a:latin typeface="Calibri" panose="020F0502020204030204"/>
            </a:endParaRPr>
          </a:p>
        </p:txBody>
      </p:sp>
    </p:spTree>
    <p:extLst>
      <p:ext uri="{BB962C8B-B14F-4D97-AF65-F5344CB8AC3E}">
        <p14:creationId xmlns:p14="http://schemas.microsoft.com/office/powerpoint/2010/main" val="29967514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omino effect white cut-outs and one blue cutout">
            <a:extLst>
              <a:ext uri="{FF2B5EF4-FFF2-40B4-BE49-F238E27FC236}">
                <a16:creationId xmlns:a16="http://schemas.microsoft.com/office/drawing/2014/main" id="{A28E78BF-ECD6-B290-C288-67C85F787DEF}"/>
              </a:ext>
            </a:extLst>
          </p:cNvPr>
          <p:cNvPicPr>
            <a:picLocks noChangeAspect="1"/>
          </p:cNvPicPr>
          <p:nvPr/>
        </p:nvPicPr>
        <p:blipFill rotWithShape="1">
          <a:blip r:embed="rId3"/>
          <a:srcRect l="38543" r="2191" b="-1"/>
          <a:stretch/>
        </p:blipFill>
        <p:spPr>
          <a:xfrm>
            <a:off x="6103027" y="10"/>
            <a:ext cx="6088971" cy="6857990"/>
          </a:xfrm>
          <a:prstGeom prst="rect">
            <a:avLst/>
          </a:prstGeom>
        </p:spPr>
      </p:pic>
      <p:sp useBgFill="1">
        <p:nvSpPr>
          <p:cNvPr id="13" name="Rectangle 1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1801" y="328512"/>
            <a:ext cx="4778387" cy="1628970"/>
          </a:xfrm>
        </p:spPr>
        <p:txBody>
          <a:bodyPr anchor="ctr">
            <a:normAutofit/>
          </a:bodyPr>
          <a:lstStyle/>
          <a:p>
            <a:r>
              <a:rPr lang="en-US" sz="4000"/>
              <a:t>Implications of Not Documenting</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761801" y="2884929"/>
            <a:ext cx="4659756" cy="3374137"/>
          </a:xfrm>
        </p:spPr>
        <p:txBody>
          <a:bodyPr anchor="ctr">
            <a:normAutofit/>
          </a:bodyPr>
          <a:lstStyle/>
          <a:p>
            <a:r>
              <a:rPr lang="en-US" sz="1700"/>
              <a:t>Performance or attendance does not improve, and there are negative impacts to business, morale and eventually the manager’s own performance.</a:t>
            </a:r>
          </a:p>
          <a:p>
            <a:r>
              <a:rPr lang="en-US" sz="1700"/>
              <a:t>Increased frustration by manager and co-workers.</a:t>
            </a:r>
          </a:p>
          <a:p>
            <a:r>
              <a:rPr lang="en-US" sz="1700"/>
              <a:t>Misunderstandings or interpretation of a discussion.</a:t>
            </a:r>
          </a:p>
          <a:p>
            <a:r>
              <a:rPr lang="en-US" sz="1700"/>
              <a:t>Employees not treated equitably or fairly.</a:t>
            </a:r>
          </a:p>
          <a:p>
            <a:r>
              <a:rPr lang="en-US" sz="1700"/>
              <a:t>Lack of documented formal evidence for defense in the event of legal claims.</a:t>
            </a:r>
          </a:p>
          <a:p>
            <a:pPr marL="0" indent="0">
              <a:buNone/>
            </a:pPr>
            <a:endParaRPr lang="en-US" sz="1700"/>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10515600" y="6356350"/>
            <a:ext cx="1462825" cy="365125"/>
          </a:xfrm>
        </p:spPr>
        <p:txBody>
          <a:bodyPr>
            <a:normAutofit/>
          </a:bodyPr>
          <a:lstStyle/>
          <a:p>
            <a:pPr>
              <a:spcAft>
                <a:spcPts val="600"/>
              </a:spcAft>
            </a:pPr>
            <a:fld id="{7D625B40-28DA-43CD-A97E-EA3E1B04B7D2}" type="slidenum">
              <a:rPr lang="en-US">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291850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solidFill>
            <a:schemeClr val="accent1">
              <a:lumMod val="50000"/>
            </a:schemeClr>
          </a:solidFill>
        </p:spPr>
        <p:txBody>
          <a:bodyPr/>
          <a:lstStyle/>
          <a:p>
            <a:r>
              <a:rPr lang="en-US">
                <a:solidFill>
                  <a:schemeClr val="bg1"/>
                </a:solidFill>
              </a:rPr>
              <a:t>Employment Actions that Require Documentation </a:t>
            </a:r>
            <a:endParaRPr lang="en-US" dirty="0">
              <a:solidFill>
                <a:schemeClr val="bg1"/>
              </a:solidFill>
            </a:endParaRPr>
          </a:p>
        </p:txBody>
      </p:sp>
      <p:graphicFrame>
        <p:nvGraphicFramePr>
          <p:cNvPr id="14" name="Content Placeholder 2">
            <a:extLst>
              <a:ext uri="{FF2B5EF4-FFF2-40B4-BE49-F238E27FC236}">
                <a16:creationId xmlns:a16="http://schemas.microsoft.com/office/drawing/2014/main" id="{79D0DF29-759C-F5A1-0328-7D21C65FC721}"/>
              </a:ext>
            </a:extLst>
          </p:cNvPr>
          <p:cNvGraphicFramePr>
            <a:graphicFrameLocks noGrp="1"/>
          </p:cNvGraphicFramePr>
          <p:nvPr>
            <p:ph idx="1"/>
          </p:nvPr>
        </p:nvGraphicFramePr>
        <p:xfrm>
          <a:off x="838200" y="2176670"/>
          <a:ext cx="10515600" cy="4179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p:txBody>
          <a:bodyPr/>
          <a:lstStyle/>
          <a:p>
            <a:fld id="{7D625B40-28DA-43CD-A97E-EA3E1B04B7D2}" type="slidenum">
              <a:rPr lang="en-US" smtClean="0"/>
              <a:t>13</a:t>
            </a:fld>
            <a:endParaRPr lang="en-US" dirty="0"/>
          </a:p>
        </p:txBody>
      </p:sp>
    </p:spTree>
    <p:extLst>
      <p:ext uri="{BB962C8B-B14F-4D97-AF65-F5344CB8AC3E}">
        <p14:creationId xmlns:p14="http://schemas.microsoft.com/office/powerpoint/2010/main" val="33789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solidFill>
            <a:schemeClr val="accent1">
              <a:lumMod val="50000"/>
            </a:schemeClr>
          </a:solidFill>
        </p:spPr>
        <p:txBody>
          <a:bodyPr/>
          <a:lstStyle/>
          <a:p>
            <a:r>
              <a:rPr lang="en-US" dirty="0">
                <a:solidFill>
                  <a:schemeClr val="bg1"/>
                </a:solidFill>
              </a:rPr>
              <a:t>Employment Actions that Require Documentation (cont.)</a:t>
            </a:r>
          </a:p>
        </p:txBody>
      </p:sp>
      <p:graphicFrame>
        <p:nvGraphicFramePr>
          <p:cNvPr id="7" name="Content Placeholder 2">
            <a:extLst>
              <a:ext uri="{FF2B5EF4-FFF2-40B4-BE49-F238E27FC236}">
                <a16:creationId xmlns:a16="http://schemas.microsoft.com/office/drawing/2014/main" id="{BA1B987C-0BD7-B2EF-437A-30E318601502}"/>
              </a:ext>
            </a:extLst>
          </p:cNvPr>
          <p:cNvGraphicFramePr>
            <a:graphicFrameLocks noGrp="1"/>
          </p:cNvGraphicFramePr>
          <p:nvPr>
            <p:ph idx="1"/>
          </p:nvPr>
        </p:nvGraphicFramePr>
        <p:xfrm>
          <a:off x="838200" y="2176670"/>
          <a:ext cx="10515600" cy="4179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p:txBody>
          <a:bodyPr/>
          <a:lstStyle/>
          <a:p>
            <a:fld id="{7D625B40-28DA-43CD-A97E-EA3E1B04B7D2}" type="slidenum">
              <a:rPr lang="en-US" smtClean="0"/>
              <a:t>14</a:t>
            </a:fld>
            <a:endParaRPr lang="en-US" dirty="0"/>
          </a:p>
        </p:txBody>
      </p:sp>
    </p:spTree>
    <p:extLst>
      <p:ext uri="{BB962C8B-B14F-4D97-AF65-F5344CB8AC3E}">
        <p14:creationId xmlns:p14="http://schemas.microsoft.com/office/powerpoint/2010/main" val="255017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solidFill>
            <a:schemeClr val="accent1">
              <a:lumMod val="50000"/>
            </a:schemeClr>
          </a:solidFill>
        </p:spPr>
        <p:txBody>
          <a:bodyPr/>
          <a:lstStyle/>
          <a:p>
            <a:r>
              <a:rPr lang="en-US" dirty="0">
                <a:solidFill>
                  <a:schemeClr val="bg1"/>
                </a:solidFill>
              </a:rPr>
              <a:t>When to Consult with HR</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838200" y="2176670"/>
            <a:ext cx="4399722" cy="4179680"/>
          </a:xfrm>
        </p:spPr>
        <p:txBody>
          <a:bodyPr>
            <a:normAutofit/>
          </a:bodyPr>
          <a:lstStyle/>
          <a:p>
            <a:pPr marL="342900" indent="-342900">
              <a:lnSpc>
                <a:spcPct val="90000"/>
              </a:lnSpc>
              <a:buFont typeface="Arial" charset="0"/>
              <a:buChar char="•"/>
            </a:pPr>
            <a:r>
              <a:rPr lang="en-US" dirty="0"/>
              <a:t>Accommodations—religious and medical.</a:t>
            </a:r>
          </a:p>
          <a:p>
            <a:pPr marL="342900" indent="-342900">
              <a:lnSpc>
                <a:spcPct val="90000"/>
              </a:lnSpc>
              <a:buFont typeface="Arial" charset="0"/>
              <a:buChar char="•"/>
            </a:pPr>
            <a:r>
              <a:rPr lang="en-US" dirty="0"/>
              <a:t>Requests for family or medical leave.</a:t>
            </a:r>
          </a:p>
          <a:p>
            <a:pPr marL="342900" indent="-342900">
              <a:lnSpc>
                <a:spcPct val="90000"/>
              </a:lnSpc>
              <a:buFont typeface="Arial" charset="0"/>
              <a:buChar char="•"/>
            </a:pPr>
            <a:r>
              <a:rPr lang="en-US" dirty="0"/>
              <a:t>Significant changes to job duties.</a:t>
            </a:r>
          </a:p>
          <a:p>
            <a:pPr marL="342900" indent="-342900">
              <a:lnSpc>
                <a:spcPct val="90000"/>
              </a:lnSpc>
              <a:buFont typeface="Arial" charset="0"/>
              <a:buChar char="•"/>
            </a:pPr>
            <a:r>
              <a:rPr lang="en-US" dirty="0"/>
              <a:t>Demotions.</a:t>
            </a:r>
          </a:p>
          <a:p>
            <a:pPr marL="342900" indent="-342900">
              <a:lnSpc>
                <a:spcPct val="90000"/>
              </a:lnSpc>
              <a:buFont typeface="Arial" charset="0"/>
              <a:buChar char="•"/>
            </a:pPr>
            <a:r>
              <a:rPr lang="en-US" dirty="0"/>
              <a:t>Promotions.</a:t>
            </a:r>
          </a:p>
          <a:p>
            <a:pPr marL="0" indent="0">
              <a:buNone/>
            </a:pPr>
            <a:endParaRPr lang="en-US" dirty="0"/>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p:txBody>
          <a:bodyPr/>
          <a:lstStyle/>
          <a:p>
            <a:fld id="{7D625B40-28DA-43CD-A97E-EA3E1B04B7D2}" type="slidenum">
              <a:rPr lang="en-US" smtClean="0"/>
              <a:t>15</a:t>
            </a:fld>
            <a:endParaRPr lang="en-US" dirty="0"/>
          </a:p>
        </p:txBody>
      </p:sp>
      <p:sp>
        <p:nvSpPr>
          <p:cNvPr id="6" name="Content Placeholder 2">
            <a:extLst>
              <a:ext uri="{FF2B5EF4-FFF2-40B4-BE49-F238E27FC236}">
                <a16:creationId xmlns:a16="http://schemas.microsoft.com/office/drawing/2014/main" id="{0B6F758B-ED52-4245-8549-97F838CB9211}"/>
              </a:ext>
            </a:extLst>
          </p:cNvPr>
          <p:cNvSpPr txBox="1">
            <a:spLocks/>
          </p:cNvSpPr>
          <p:nvPr/>
        </p:nvSpPr>
        <p:spPr>
          <a:xfrm>
            <a:off x="5860774" y="2176670"/>
            <a:ext cx="4399722" cy="4179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TextBox 6">
            <a:extLst>
              <a:ext uri="{FF2B5EF4-FFF2-40B4-BE49-F238E27FC236}">
                <a16:creationId xmlns:a16="http://schemas.microsoft.com/office/drawing/2014/main" id="{F3991E56-7F76-479F-9875-DE7C0C30A403}"/>
              </a:ext>
            </a:extLst>
          </p:cNvPr>
          <p:cNvSpPr txBox="1"/>
          <p:nvPr/>
        </p:nvSpPr>
        <p:spPr>
          <a:xfrm>
            <a:off x="6231422" y="2176670"/>
            <a:ext cx="4029074" cy="3539430"/>
          </a:xfrm>
          <a:prstGeom prst="rect">
            <a:avLst/>
          </a:prstGeom>
          <a:noFill/>
        </p:spPr>
        <p:txBody>
          <a:bodyPr wrap="square">
            <a:spAutoFit/>
          </a:bodyPr>
          <a:lstStyle/>
          <a:p>
            <a:pPr marL="457200" indent="-457200">
              <a:buFont typeface="Arial" panose="020B0604020202020204" pitchFamily="34" charset="0"/>
              <a:buChar char="•"/>
            </a:pPr>
            <a:r>
              <a:rPr lang="en-US" sz="2800" dirty="0"/>
              <a:t>Harassment or discrimination claims.</a:t>
            </a:r>
          </a:p>
          <a:p>
            <a:pPr marL="457200" indent="-457200">
              <a:buFont typeface="Arial" panose="020B0604020202020204" pitchFamily="34" charset="0"/>
              <a:buChar char="•"/>
            </a:pPr>
            <a:r>
              <a:rPr lang="en-US" sz="2800" dirty="0"/>
              <a:t>Final written warning.</a:t>
            </a:r>
          </a:p>
          <a:p>
            <a:pPr marL="457200" indent="-457200">
              <a:buFont typeface="Arial" panose="020B0604020202020204" pitchFamily="34" charset="0"/>
              <a:buChar char="•"/>
            </a:pPr>
            <a:r>
              <a:rPr lang="en-US" sz="2800" dirty="0"/>
              <a:t>Egregious code of conduct or policy violations.</a:t>
            </a:r>
          </a:p>
          <a:p>
            <a:pPr marL="457200" indent="-457200">
              <a:buFont typeface="Arial" panose="020B0604020202020204" pitchFamily="34" charset="0"/>
              <a:buChar char="•"/>
            </a:pPr>
            <a:r>
              <a:rPr lang="en-US" sz="2800" dirty="0"/>
              <a:t>Layoffs.</a:t>
            </a:r>
          </a:p>
          <a:p>
            <a:pPr marL="457200" indent="-457200">
              <a:buFont typeface="Arial" panose="020B0604020202020204" pitchFamily="34" charset="0"/>
              <a:buChar char="•"/>
            </a:pPr>
            <a:r>
              <a:rPr lang="en-US" sz="2800" dirty="0"/>
              <a:t>Terminations.</a:t>
            </a:r>
          </a:p>
        </p:txBody>
      </p:sp>
    </p:spTree>
    <p:extLst>
      <p:ext uri="{BB962C8B-B14F-4D97-AF65-F5344CB8AC3E}">
        <p14:creationId xmlns:p14="http://schemas.microsoft.com/office/powerpoint/2010/main" val="293683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and How to Document</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1371599" y="2318197"/>
            <a:ext cx="9724031" cy="3683358"/>
          </a:xfrm>
        </p:spPr>
        <p:txBody>
          <a:bodyPr anchor="ctr">
            <a:normAutofit/>
          </a:bodyPr>
          <a:lstStyle/>
          <a:p>
            <a:pPr marL="0" indent="0">
              <a:buNone/>
            </a:pPr>
            <a:r>
              <a:rPr lang="en-US" sz="2000" b="1" dirty="0"/>
              <a:t>For general attendance and performance concerns, and minor policy violations:</a:t>
            </a:r>
          </a:p>
          <a:p>
            <a:pPr marL="342900" indent="-342900">
              <a:buFont typeface="Arial" charset="0"/>
              <a:buChar char="•"/>
            </a:pPr>
            <a:r>
              <a:rPr lang="en-US" sz="2000" dirty="0"/>
              <a:t>Follow the company progressive discipline policy.</a:t>
            </a:r>
          </a:p>
          <a:p>
            <a:pPr marL="342900" indent="-342900">
              <a:buFont typeface="Arial" charset="0"/>
              <a:buChar char="•"/>
            </a:pPr>
            <a:r>
              <a:rPr lang="en-US" sz="2000" dirty="0"/>
              <a:t>Discuss an employee’s performance with the employee continuously as part of the performance management process. </a:t>
            </a:r>
          </a:p>
          <a:p>
            <a:pPr marL="342900" indent="-342900">
              <a:buFont typeface="Arial" charset="0"/>
              <a:buChar char="•"/>
            </a:pPr>
            <a:r>
              <a:rPr lang="en-US" sz="2000" dirty="0"/>
              <a:t>Document the issue timely.</a:t>
            </a:r>
          </a:p>
          <a:p>
            <a:pPr marL="342900" indent="-342900">
              <a:buFont typeface="Arial" charset="0"/>
              <a:buChar char="•"/>
            </a:pPr>
            <a:r>
              <a:rPr lang="en-US" sz="2000" dirty="0"/>
              <a:t>Document only the facts, not subjective judgments or conclusions.</a:t>
            </a:r>
          </a:p>
          <a:p>
            <a:pPr marL="342900" indent="-342900">
              <a:buFont typeface="Arial" charset="0"/>
              <a:buChar char="•"/>
            </a:pPr>
            <a:r>
              <a:rPr lang="en-US" sz="2000" dirty="0"/>
              <a:t>Be thorough and avoid company jargon and assumptions. </a:t>
            </a:r>
          </a:p>
          <a:p>
            <a:pPr marL="342900" indent="-342900">
              <a:buFont typeface="Arial" charset="0"/>
              <a:buChar char="•"/>
            </a:pPr>
            <a:r>
              <a:rPr lang="en-US" sz="2000" dirty="0"/>
              <a:t>Make notes in writing. Include when (date and time), who was present, what was discussed, the employee’s response, and the outcome, including a date for a follow-up meeting.</a:t>
            </a:r>
          </a:p>
          <a:p>
            <a:pPr marL="0" indent="0">
              <a:buNone/>
            </a:pPr>
            <a:endParaRPr lang="en-US" sz="2000" dirty="0"/>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Tree>
    <p:extLst>
      <p:ext uri="{BB962C8B-B14F-4D97-AF65-F5344CB8AC3E}">
        <p14:creationId xmlns:p14="http://schemas.microsoft.com/office/powerpoint/2010/main" val="420651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and How to Document (cont.)</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1371599" y="2318197"/>
            <a:ext cx="9724031" cy="3683358"/>
          </a:xfrm>
        </p:spPr>
        <p:txBody>
          <a:bodyPr anchor="ctr">
            <a:normAutofit/>
          </a:bodyPr>
          <a:lstStyle/>
          <a:p>
            <a:pPr marL="0" indent="0">
              <a:buNone/>
            </a:pPr>
            <a:r>
              <a:rPr lang="en-US" sz="2000" b="1"/>
              <a:t>For formal written warnings:</a:t>
            </a:r>
          </a:p>
          <a:p>
            <a:r>
              <a:rPr lang="en-US" sz="2000"/>
              <a:t>Use the company provided template.</a:t>
            </a:r>
          </a:p>
          <a:p>
            <a:r>
              <a:rPr lang="en-US" sz="2000"/>
              <a:t>Cite examples of how the employee has not met performance or attendance expectations.</a:t>
            </a:r>
          </a:p>
          <a:p>
            <a:r>
              <a:rPr lang="en-US" sz="2000"/>
              <a:t>Give specific guidance for improving performance or attendance.</a:t>
            </a:r>
          </a:p>
          <a:p>
            <a:r>
              <a:rPr lang="en-US" sz="2000"/>
              <a:t>Describe the consequences of continued failure to meet expectations.</a:t>
            </a:r>
          </a:p>
          <a:p>
            <a:r>
              <a:rPr lang="en-US" sz="2000"/>
              <a:t>Have a face-to-face discussion (whenever possible) with the employee and review the warning document in detail.</a:t>
            </a:r>
          </a:p>
          <a:p>
            <a:pPr marL="0" indent="0">
              <a:buNone/>
            </a:pPr>
            <a:endParaRPr lang="en-US" sz="2000"/>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Tree>
    <p:extLst>
      <p:ext uri="{BB962C8B-B14F-4D97-AF65-F5344CB8AC3E}">
        <p14:creationId xmlns:p14="http://schemas.microsoft.com/office/powerpoint/2010/main" val="358189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and How to Document (cont.)</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1371599" y="2318197"/>
            <a:ext cx="9724031" cy="3683358"/>
          </a:xfrm>
        </p:spPr>
        <p:txBody>
          <a:bodyPr anchor="ctr">
            <a:normAutofit/>
          </a:bodyPr>
          <a:lstStyle/>
          <a:p>
            <a:pPr>
              <a:buNone/>
            </a:pPr>
            <a:r>
              <a:rPr lang="en-US" sz="2000" b="1"/>
              <a:t>For formal written warnings (cont.):</a:t>
            </a:r>
          </a:p>
          <a:p>
            <a:pPr>
              <a:buNone/>
            </a:pPr>
            <a:endParaRPr lang="en-US" sz="2000"/>
          </a:p>
          <a:p>
            <a:pPr marL="285750" indent="-285750">
              <a:buFont typeface="Arial" charset="0"/>
              <a:buChar char="•"/>
            </a:pPr>
            <a:r>
              <a:rPr lang="en-US" sz="2000"/>
              <a:t>Have the employee sign the warning to acknowledge the discussion and confirm the receipt and understanding of the document.</a:t>
            </a:r>
          </a:p>
          <a:p>
            <a:pPr marL="285750" indent="-285750">
              <a:buFont typeface="Arial" charset="0"/>
              <a:buChar char="•"/>
            </a:pPr>
            <a:r>
              <a:rPr lang="en-US" sz="2000"/>
              <a:t>Document the discussion from the discipline meeting in writing and attach to the warning document.</a:t>
            </a:r>
          </a:p>
          <a:p>
            <a:pPr marL="285750" indent="-285750">
              <a:buFont typeface="Arial" charset="0"/>
              <a:buChar char="•"/>
            </a:pPr>
            <a:r>
              <a:rPr lang="en-US" sz="2000"/>
              <a:t>Give a copy of the warning documents to HR. </a:t>
            </a:r>
          </a:p>
          <a:p>
            <a:pPr marL="285750" indent="-285750">
              <a:buFont typeface="Arial" charset="0"/>
              <a:buChar char="•"/>
            </a:pPr>
            <a:r>
              <a:rPr lang="en-US" sz="2000"/>
              <a:t>Discuss any issues that came up during the discipline meeting with HR.</a:t>
            </a:r>
          </a:p>
          <a:p>
            <a:pPr marL="0" indent="0">
              <a:buNone/>
            </a:pPr>
            <a:endParaRPr lang="en-US" sz="2000"/>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Tree>
    <p:extLst>
      <p:ext uri="{BB962C8B-B14F-4D97-AF65-F5344CB8AC3E}">
        <p14:creationId xmlns:p14="http://schemas.microsoft.com/office/powerpoint/2010/main" val="386912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803409" y="762001"/>
            <a:ext cx="4156512" cy="1708244"/>
          </a:xfrm>
        </p:spPr>
        <p:txBody>
          <a:bodyPr anchor="ctr">
            <a:normAutofit/>
          </a:bodyPr>
          <a:lstStyle/>
          <a:p>
            <a:r>
              <a:rPr lang="en-US" sz="4000"/>
              <a:t>Summary</a:t>
            </a:r>
          </a:p>
        </p:txBody>
      </p:sp>
      <p:pic>
        <p:nvPicPr>
          <p:cNvPr id="20" name="Picture 19" descr="Working space background">
            <a:extLst>
              <a:ext uri="{FF2B5EF4-FFF2-40B4-BE49-F238E27FC236}">
                <a16:creationId xmlns:a16="http://schemas.microsoft.com/office/drawing/2014/main" id="{76590E42-4926-29BF-E101-1A0031B89D98}"/>
              </a:ext>
            </a:extLst>
          </p:cNvPr>
          <p:cNvPicPr>
            <a:picLocks noChangeAspect="1"/>
          </p:cNvPicPr>
          <p:nvPr/>
        </p:nvPicPr>
        <p:blipFill rotWithShape="1">
          <a:blip r:embed="rId3"/>
          <a:srcRect l="40667" r="-2" b="-2"/>
          <a:stretch/>
        </p:blipFill>
        <p:spPr>
          <a:xfrm>
            <a:off x="-1" y="-2"/>
            <a:ext cx="6096001" cy="6858002"/>
          </a:xfrm>
          <a:prstGeom prst="rect">
            <a:avLst/>
          </a:prstGeom>
        </p:spPr>
      </p:pic>
      <p:sp>
        <p:nvSpPr>
          <p:cNvPr id="8" name="Content Placeholder 7">
            <a:extLst>
              <a:ext uri="{FF2B5EF4-FFF2-40B4-BE49-F238E27FC236}">
                <a16:creationId xmlns:a16="http://schemas.microsoft.com/office/drawing/2014/main" id="{881EBD76-48F8-4B9C-AA75-0CB125306703}"/>
              </a:ext>
            </a:extLst>
          </p:cNvPr>
          <p:cNvSpPr txBox="1">
            <a:spLocks noGrp="1"/>
          </p:cNvSpPr>
          <p:nvPr>
            <p:ph idx="1"/>
          </p:nvPr>
        </p:nvSpPr>
        <p:spPr>
          <a:xfrm>
            <a:off x="6803409" y="2470245"/>
            <a:ext cx="4156512" cy="3769835"/>
          </a:xfrm>
          <a:prstGeom prst="rect">
            <a:avLst/>
          </a:prstGeom>
        </p:spPr>
        <p:txBody>
          <a:bodyPr rtlCol="0" anchor="ctr">
            <a:normAutofit/>
          </a:bodyPr>
          <a:lstStyle/>
          <a:p>
            <a:r>
              <a:rPr lang="en-US" sz="2000"/>
              <a:t>Documentation is important for both the employer and the employee.</a:t>
            </a:r>
          </a:p>
          <a:p>
            <a:r>
              <a:rPr lang="en-US" sz="2000"/>
              <a:t>Good documentation answers the questions who, what, where, and when.</a:t>
            </a:r>
          </a:p>
          <a:p>
            <a:r>
              <a:rPr lang="en-US" sz="2000"/>
              <a:t>Document early. Do not wait.</a:t>
            </a:r>
          </a:p>
          <a:p>
            <a:r>
              <a:rPr lang="en-US" sz="2000"/>
              <a:t>Discussion without documentation equals misunderstandings.</a:t>
            </a:r>
          </a:p>
          <a:p>
            <a:r>
              <a:rPr lang="en-US" sz="2000"/>
              <a:t>Discuss and document only the facts. </a:t>
            </a:r>
          </a:p>
          <a:p>
            <a:pPr marL="0" indent="0">
              <a:buNone/>
            </a:pPr>
            <a:endParaRPr lang="en-US" sz="2000"/>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10657268" y="6356350"/>
            <a:ext cx="1275652" cy="365125"/>
          </a:xfrm>
        </p:spPr>
        <p:txBody>
          <a:bodyPr>
            <a:normAutofit/>
          </a:bodyPr>
          <a:lstStyle/>
          <a:p>
            <a:pPr>
              <a:spcAft>
                <a:spcPts val="600"/>
              </a:spcAft>
            </a:pPr>
            <a:fld id="{7D625B40-28DA-43CD-A97E-EA3E1B04B7D2}" type="slidenum">
              <a:rPr lang="en-US">
                <a:solidFill>
                  <a:schemeClr val="tx1"/>
                </a:solidFill>
              </a:rPr>
              <a:pPr>
                <a:spcAft>
                  <a:spcPts val="600"/>
                </a:spcAft>
              </a:pPr>
              <a:t>19</a:t>
            </a:fld>
            <a:endParaRPr lang="en-US">
              <a:solidFill>
                <a:schemeClr val="tx1"/>
              </a:solidFill>
            </a:endParaRPr>
          </a:p>
        </p:txBody>
      </p:sp>
    </p:spTree>
    <p:extLst>
      <p:ext uri="{BB962C8B-B14F-4D97-AF65-F5344CB8AC3E}">
        <p14:creationId xmlns:p14="http://schemas.microsoft.com/office/powerpoint/2010/main" val="319221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Introduction</a:t>
            </a:r>
          </a:p>
        </p:txBody>
      </p:sp>
      <p:pic>
        <p:nvPicPr>
          <p:cNvPr id="9" name="Graphic 8" descr="Document">
            <a:extLst>
              <a:ext uri="{FF2B5EF4-FFF2-40B4-BE49-F238E27FC236}">
                <a16:creationId xmlns:a16="http://schemas.microsoft.com/office/drawing/2014/main" id="{1DB2CA1B-DED5-4624-FEC9-B1A698770E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6090574" y="2421682"/>
            <a:ext cx="4977578" cy="3639289"/>
          </a:xfrm>
        </p:spPr>
        <p:txBody>
          <a:bodyPr anchor="ctr">
            <a:normAutofit/>
          </a:bodyPr>
          <a:lstStyle/>
          <a:p>
            <a:pPr marL="0" indent="0">
              <a:buNone/>
            </a:pPr>
            <a:r>
              <a:rPr lang="en-US" sz="1800">
                <a:solidFill>
                  <a:schemeClr val="tx2"/>
                </a:solidFill>
              </a:rPr>
              <a:t>The goal of good documentation is to create a record of employment, including facts of incidences and the steps and actions by the employer in an employment matter. Effective documentation serves as an aid to future managers and HR professionals for historical perspective, audits and legal claims.</a:t>
            </a:r>
          </a:p>
          <a:p>
            <a:pPr marL="0" indent="0">
              <a:buNone/>
            </a:pPr>
            <a:endParaRPr lang="en-US" sz="1800">
              <a:solidFill>
                <a:schemeClr val="tx2"/>
              </a:solidFill>
            </a:endParaRPr>
          </a:p>
          <a:p>
            <a:pPr marL="0" indent="0">
              <a:buNone/>
            </a:pPr>
            <a:r>
              <a:rPr lang="en-US" sz="1800">
                <a:solidFill>
                  <a:schemeClr val="tx2"/>
                </a:solidFill>
              </a:rPr>
              <a:t>This presentation provides you, as supervisors, with information on what and how to document as well as the importance of good employment documentation. </a:t>
            </a:r>
          </a:p>
          <a:p>
            <a:pPr marL="0" indent="0">
              <a:buNone/>
            </a:pPr>
            <a:endParaRPr lang="en-US" sz="180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AC3659C-90BE-4461-8DED-0F4D739B6688}"/>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2</a:t>
            </a:fld>
            <a:endParaRPr lang="en-US"/>
          </a:p>
        </p:txBody>
      </p:sp>
    </p:spTree>
    <p:extLst>
      <p:ext uri="{BB962C8B-B14F-4D97-AF65-F5344CB8AC3E}">
        <p14:creationId xmlns:p14="http://schemas.microsoft.com/office/powerpoint/2010/main" val="1089104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solidFill>
            <a:schemeClr val="accent1">
              <a:lumMod val="50000"/>
            </a:schemeClr>
          </a:solidFill>
        </p:spPr>
        <p:txBody>
          <a:bodyPr/>
          <a:lstStyle/>
          <a:p>
            <a:r>
              <a:rPr lang="en-US" dirty="0">
                <a:solidFill>
                  <a:schemeClr val="bg1"/>
                </a:solidFill>
              </a:rPr>
              <a:t>Summary (cont.)</a:t>
            </a:r>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p:txBody>
          <a:bodyPr/>
          <a:lstStyle/>
          <a:p>
            <a:fld id="{7D625B40-28DA-43CD-A97E-EA3E1B04B7D2}" type="slidenum">
              <a:rPr lang="en-US" smtClean="0"/>
              <a:t>20</a:t>
            </a:fld>
            <a:endParaRPr lang="en-US" dirty="0"/>
          </a:p>
        </p:txBody>
      </p:sp>
      <p:graphicFrame>
        <p:nvGraphicFramePr>
          <p:cNvPr id="10" name="Content Placeholder 7">
            <a:extLst>
              <a:ext uri="{FF2B5EF4-FFF2-40B4-BE49-F238E27FC236}">
                <a16:creationId xmlns:a16="http://schemas.microsoft.com/office/drawing/2014/main" id="{7C6677FC-28B7-2A32-9656-8F9E432C8B66}"/>
              </a:ext>
            </a:extLst>
          </p:cNvPr>
          <p:cNvGraphicFramePr>
            <a:graphicFrameLocks noGrp="1"/>
          </p:cNvGraphicFramePr>
          <p:nvPr>
            <p:ph idx="1"/>
          </p:nvPr>
        </p:nvGraphicFramePr>
        <p:xfrm>
          <a:off x="838200" y="2275578"/>
          <a:ext cx="9856304" cy="422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406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Question marks in a line and one question mark is lit">
            <a:extLst>
              <a:ext uri="{FF2B5EF4-FFF2-40B4-BE49-F238E27FC236}">
                <a16:creationId xmlns:a16="http://schemas.microsoft.com/office/drawing/2014/main" id="{933517FF-8C29-D4B1-25F3-571E51857AEE}"/>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Questions?</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E05E61B-6751-4087-BE1D-7479609A8278}"/>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7D625B40-28DA-43CD-A97E-EA3E1B04B7D2}" type="slidenum">
              <a:rPr lang="en-US">
                <a:solidFill>
                  <a:schemeClr val="bg1"/>
                </a:solidFill>
                <a:latin typeface="Calibri" panose="020F0502020204030204"/>
              </a:rPr>
              <a:pPr>
                <a:spcAft>
                  <a:spcPts val="600"/>
                </a:spcAft>
                <a:defRPr/>
              </a:pPr>
              <a:t>21</a:t>
            </a:fld>
            <a:endParaRPr lang="en-US">
              <a:solidFill>
                <a:schemeClr val="bg1"/>
              </a:solidFill>
              <a:latin typeface="Calibri" panose="020F0502020204030204"/>
            </a:endParaRPr>
          </a:p>
        </p:txBody>
      </p:sp>
    </p:spTree>
    <p:extLst>
      <p:ext uri="{BB962C8B-B14F-4D97-AF65-F5344CB8AC3E}">
        <p14:creationId xmlns:p14="http://schemas.microsoft.com/office/powerpoint/2010/main" val="5445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8079978" y="741391"/>
            <a:ext cx="3369234" cy="1616203"/>
          </a:xfrm>
        </p:spPr>
        <p:txBody>
          <a:bodyPr anchor="b">
            <a:normAutofit/>
          </a:bodyPr>
          <a:lstStyle/>
          <a:p>
            <a:r>
              <a:rPr lang="en-US" sz="3200"/>
              <a:t>Agenda</a:t>
            </a:r>
          </a:p>
        </p:txBody>
      </p:sp>
      <p:pic>
        <p:nvPicPr>
          <p:cNvPr id="9" name="Picture 8" descr="Glasses on top of a book">
            <a:extLst>
              <a:ext uri="{FF2B5EF4-FFF2-40B4-BE49-F238E27FC236}">
                <a16:creationId xmlns:a16="http://schemas.microsoft.com/office/drawing/2014/main" id="{71A3D146-CCE5-F3E4-F808-99663ED159CA}"/>
              </a:ext>
            </a:extLst>
          </p:cNvPr>
          <p:cNvPicPr>
            <a:picLocks noChangeAspect="1"/>
          </p:cNvPicPr>
          <p:nvPr/>
        </p:nvPicPr>
        <p:blipFill rotWithShape="1">
          <a:blip r:embed="rId3"/>
          <a:srcRect l="1638" r="26970" b="-1"/>
          <a:stretch/>
        </p:blipFill>
        <p:spPr>
          <a:xfrm>
            <a:off x="20" y="10"/>
            <a:ext cx="7390243" cy="6857990"/>
          </a:xfrm>
          <a:prstGeom prst="rect">
            <a:avLst/>
          </a:prstGeom>
        </p:spPr>
      </p:pic>
      <p:sp>
        <p:nvSpPr>
          <p:cNvPr id="13" name="Rectangle 1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 Placeholder 2">
            <a:extLst>
              <a:ext uri="{FF2B5EF4-FFF2-40B4-BE49-F238E27FC236}">
                <a16:creationId xmlns:a16="http://schemas.microsoft.com/office/drawing/2014/main" id="{793BD4AD-F14B-4D59-B7CA-D49B77561D5E}"/>
              </a:ext>
            </a:extLst>
          </p:cNvPr>
          <p:cNvSpPr txBox="1">
            <a:spLocks noGrp="1"/>
          </p:cNvSpPr>
          <p:nvPr>
            <p:ph idx="1"/>
          </p:nvPr>
        </p:nvSpPr>
        <p:spPr>
          <a:xfrm>
            <a:off x="8079978" y="2533476"/>
            <a:ext cx="3369234" cy="3447832"/>
          </a:xfrm>
          <a:prstGeom prst="rect">
            <a:avLst/>
          </a:prstGeom>
        </p:spPr>
        <p:txBody>
          <a:bodyPr vert="horz" anchor="t">
            <a:normAutofit/>
          </a:bodyPr>
          <a:lstStyle>
            <a:lvl1pPr marL="0" marR="0" indent="0" algn="l" defTabSz="457155" rtl="0" eaLnBrk="1" fontAlgn="auto" latinLnBrk="0" hangingPunct="1">
              <a:lnSpc>
                <a:spcPts val="1780"/>
              </a:lnSpc>
              <a:spcBef>
                <a:spcPts val="0"/>
              </a:spcBef>
              <a:spcAft>
                <a:spcPts val="1200"/>
              </a:spcAft>
              <a:buClrTx/>
              <a:buSzTx/>
              <a:buFont typeface="Arial"/>
              <a:buNone/>
              <a:tabLst/>
              <a:defRPr lang="en-US" sz="1100" b="0" i="0" kern="1200">
                <a:solidFill>
                  <a:schemeClr val="tx1">
                    <a:lumMod val="65000"/>
                    <a:lumOff val="35000"/>
                  </a:schemeClr>
                </a:solidFill>
                <a:effectLst/>
                <a:latin typeface="+mj-lt"/>
                <a:ea typeface="Arial" charset="0"/>
                <a:cs typeface="Arial" charset="0"/>
              </a:defRPr>
            </a:lvl1pPr>
            <a:lvl2pPr marL="741307" indent="-284142" algn="l" defTabSz="455579"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1329" indent="-226997" algn="l" defTabSz="455579"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598493" indent="-226997" algn="l" defTabSz="455579"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5659" indent="-226997" algn="l" defTabSz="455579"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349" indent="-228578" algn="l" defTabSz="457155" rtl="0" eaLnBrk="1" latinLnBrk="0" hangingPunct="1">
              <a:spcBef>
                <a:spcPct val="20000"/>
              </a:spcBef>
              <a:buFont typeface="Arial"/>
              <a:buChar char="•"/>
              <a:defRPr sz="2000" kern="1200">
                <a:solidFill>
                  <a:schemeClr val="tx1"/>
                </a:solidFill>
                <a:latin typeface="+mn-lt"/>
                <a:ea typeface="+mn-ea"/>
                <a:cs typeface="+mn-cs"/>
              </a:defRPr>
            </a:lvl6pPr>
            <a:lvl7pPr marL="2971504" indent="-228578" algn="l" defTabSz="457155" rtl="0" eaLnBrk="1" latinLnBrk="0" hangingPunct="1">
              <a:spcBef>
                <a:spcPct val="20000"/>
              </a:spcBef>
              <a:buFont typeface="Arial"/>
              <a:buChar char="•"/>
              <a:defRPr sz="2000" kern="1200">
                <a:solidFill>
                  <a:schemeClr val="tx1"/>
                </a:solidFill>
                <a:latin typeface="+mn-lt"/>
                <a:ea typeface="+mn-ea"/>
                <a:cs typeface="+mn-cs"/>
              </a:defRPr>
            </a:lvl7pPr>
            <a:lvl8pPr marL="3428658" indent="-228578" algn="l" defTabSz="457155" rtl="0" eaLnBrk="1" latinLnBrk="0" hangingPunct="1">
              <a:spcBef>
                <a:spcPct val="20000"/>
              </a:spcBef>
              <a:buFont typeface="Arial"/>
              <a:buChar char="•"/>
              <a:defRPr sz="2000" kern="1200">
                <a:solidFill>
                  <a:schemeClr val="tx1"/>
                </a:solidFill>
                <a:latin typeface="+mn-lt"/>
                <a:ea typeface="+mn-ea"/>
                <a:cs typeface="+mn-cs"/>
              </a:defRPr>
            </a:lvl8pPr>
            <a:lvl9pPr marL="3885814" indent="-228578" algn="l" defTabSz="457155"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1600">
                <a:latin typeface="+mn-lt"/>
              </a:rPr>
              <a:t>Types of documentation</a:t>
            </a:r>
          </a:p>
          <a:p>
            <a:pPr marL="457200" indent="-457200">
              <a:buFont typeface="Arial" panose="020B0604020202020204" pitchFamily="34" charset="0"/>
              <a:buChar char="•"/>
            </a:pPr>
            <a:r>
              <a:rPr lang="en-US" sz="1600">
                <a:latin typeface="+mn-lt"/>
              </a:rPr>
              <a:t>Reasons documentation is important</a:t>
            </a:r>
          </a:p>
          <a:p>
            <a:pPr marL="457200" indent="-457200">
              <a:buFont typeface="Arial" panose="020B0604020202020204" pitchFamily="34" charset="0"/>
              <a:buChar char="•"/>
            </a:pPr>
            <a:r>
              <a:rPr lang="en-US" sz="1600">
                <a:latin typeface="+mn-lt"/>
              </a:rPr>
              <a:t>Effective vs ineffective documentation</a:t>
            </a:r>
          </a:p>
          <a:p>
            <a:pPr marL="457200" indent="-457200">
              <a:buFont typeface="Arial" panose="020B0604020202020204" pitchFamily="34" charset="0"/>
              <a:buChar char="•"/>
            </a:pPr>
            <a:r>
              <a:rPr lang="en-US" sz="1600">
                <a:latin typeface="+mn-lt"/>
              </a:rPr>
              <a:t>Implications of not documenting</a:t>
            </a:r>
          </a:p>
          <a:p>
            <a:pPr marL="457200" indent="-457200">
              <a:buFont typeface="Arial" panose="020B0604020202020204" pitchFamily="34" charset="0"/>
              <a:buChar char="•"/>
            </a:pPr>
            <a:r>
              <a:rPr lang="en-US" sz="1600">
                <a:latin typeface="+mn-lt"/>
              </a:rPr>
              <a:t>Employment actions that require documentation</a:t>
            </a:r>
          </a:p>
          <a:p>
            <a:pPr marL="457200" indent="-457200">
              <a:buFont typeface="Arial" panose="020B0604020202020204" pitchFamily="34" charset="0"/>
              <a:buChar char="•"/>
            </a:pPr>
            <a:r>
              <a:rPr lang="en-US" sz="1600">
                <a:latin typeface="+mn-lt"/>
              </a:rPr>
              <a:t>When to consult with HR</a:t>
            </a:r>
          </a:p>
          <a:p>
            <a:pPr marL="457200" indent="-457200">
              <a:buFont typeface="Arial" panose="020B0604020202020204" pitchFamily="34" charset="0"/>
              <a:buChar char="•"/>
            </a:pPr>
            <a:r>
              <a:rPr lang="en-US" sz="1600">
                <a:latin typeface="+mn-lt"/>
              </a:rPr>
              <a:t>What and how to document</a:t>
            </a:r>
          </a:p>
          <a:p>
            <a:endParaRPr lang="en-US" sz="1600">
              <a:latin typeface="+mn-lt"/>
            </a:endParaRPr>
          </a:p>
        </p:txBody>
      </p:sp>
      <p:sp>
        <p:nvSpPr>
          <p:cNvPr id="7" name="Slide Number Placeholder 6">
            <a:extLst>
              <a:ext uri="{FF2B5EF4-FFF2-40B4-BE49-F238E27FC236}">
                <a16:creationId xmlns:a16="http://schemas.microsoft.com/office/drawing/2014/main" id="{1F215928-5EE3-48F1-9DC1-ECC5FE325D43}"/>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135547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21792" y="1161288"/>
            <a:ext cx="3602736" cy="4526280"/>
          </a:xfrm>
        </p:spPr>
        <p:txBody>
          <a:bodyPr>
            <a:normAutofit/>
          </a:bodyPr>
          <a:lstStyle/>
          <a:p>
            <a:r>
              <a:rPr lang="en-US" sz="4000"/>
              <a:t>Types of Documentation </a:t>
            </a:r>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8801100" y="6356350"/>
            <a:ext cx="2743200" cy="365125"/>
          </a:xfrm>
        </p:spPr>
        <p:txBody>
          <a:bodyPr>
            <a:normAutofit/>
          </a:bodyPr>
          <a:lstStyle/>
          <a:p>
            <a:pPr>
              <a:spcAft>
                <a:spcPts val="600"/>
              </a:spcAft>
            </a:pPr>
            <a:fld id="{7D625B40-28DA-43CD-A97E-EA3E1B04B7D2}"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graphicFrame>
        <p:nvGraphicFramePr>
          <p:cNvPr id="21" name="Content Placeholder 2">
            <a:extLst>
              <a:ext uri="{FF2B5EF4-FFF2-40B4-BE49-F238E27FC236}">
                <a16:creationId xmlns:a16="http://schemas.microsoft.com/office/drawing/2014/main" id="{F9DAEA25-EBFE-CA47-0BFC-1306ECBA72B2}"/>
              </a:ext>
            </a:extLst>
          </p:cNvPr>
          <p:cNvGraphicFramePr>
            <a:graphicFrameLocks noGrp="1"/>
          </p:cNvGraphicFramePr>
          <p:nvPr>
            <p:ph idx="1"/>
            <p:extLst>
              <p:ext uri="{D42A27DB-BD31-4B8C-83A1-F6EECF244321}">
                <p14:modId xmlns:p14="http://schemas.microsoft.com/office/powerpoint/2010/main" val="288713502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999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4654296" y="329184"/>
            <a:ext cx="6894576" cy="1783080"/>
          </a:xfrm>
        </p:spPr>
        <p:txBody>
          <a:bodyPr anchor="b">
            <a:normAutofit/>
          </a:bodyPr>
          <a:lstStyle/>
          <a:p>
            <a:r>
              <a:rPr lang="en-US" sz="5400"/>
              <a:t>Reasons Documentation Is Important</a:t>
            </a:r>
          </a:p>
        </p:txBody>
      </p:sp>
      <p:pic>
        <p:nvPicPr>
          <p:cNvPr id="7" name="Picture 6" descr="A hand holding a pen and shading circles on a sheet">
            <a:extLst>
              <a:ext uri="{FF2B5EF4-FFF2-40B4-BE49-F238E27FC236}">
                <a16:creationId xmlns:a16="http://schemas.microsoft.com/office/drawing/2014/main" id="{76749A9D-87D8-A691-3955-933722FE8481}"/>
              </a:ext>
            </a:extLst>
          </p:cNvPr>
          <p:cNvPicPr>
            <a:picLocks noChangeAspect="1"/>
          </p:cNvPicPr>
          <p:nvPr/>
        </p:nvPicPr>
        <p:blipFill rotWithShape="1">
          <a:blip r:embed="rId3"/>
          <a:srcRect l="45025" r="2055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4654296" y="2706624"/>
            <a:ext cx="6894576" cy="3483864"/>
          </a:xfrm>
        </p:spPr>
        <p:txBody>
          <a:bodyPr>
            <a:normAutofit/>
          </a:bodyPr>
          <a:lstStyle/>
          <a:p>
            <a:r>
              <a:rPr lang="en-US" sz="2200"/>
              <a:t>Establishes a record of employment actions taken and the reasons for the actions. Memories fail, managers move on, and other circumstances change. </a:t>
            </a:r>
          </a:p>
          <a:p>
            <a:r>
              <a:rPr lang="en-US" sz="2200"/>
              <a:t>Informs employees of what is expected of them and the consequences if they do not meet expectations. Employees should never be surprised if termination becomes necessary.</a:t>
            </a:r>
          </a:p>
          <a:p>
            <a:pPr marL="0" indent="0">
              <a:buNone/>
            </a:pPr>
            <a:endParaRPr lang="en-US" sz="2200"/>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5</a:t>
            </a:fld>
            <a:endParaRPr lang="en-US"/>
          </a:p>
        </p:txBody>
      </p:sp>
    </p:spTree>
    <p:extLst>
      <p:ext uri="{BB962C8B-B14F-4D97-AF65-F5344CB8AC3E}">
        <p14:creationId xmlns:p14="http://schemas.microsoft.com/office/powerpoint/2010/main" val="253117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4654296" y="329184"/>
            <a:ext cx="6894576" cy="1783080"/>
          </a:xfrm>
        </p:spPr>
        <p:txBody>
          <a:bodyPr anchor="b">
            <a:normAutofit/>
          </a:bodyPr>
          <a:lstStyle/>
          <a:p>
            <a:r>
              <a:rPr lang="en-US" sz="5400"/>
              <a:t>Reasons Documentation Is Important (cont.)</a:t>
            </a:r>
          </a:p>
        </p:txBody>
      </p:sp>
      <p:pic>
        <p:nvPicPr>
          <p:cNvPr id="7" name="Picture 6" descr="Pen placed on top of a signature line">
            <a:extLst>
              <a:ext uri="{FF2B5EF4-FFF2-40B4-BE49-F238E27FC236}">
                <a16:creationId xmlns:a16="http://schemas.microsoft.com/office/drawing/2014/main" id="{8BE21044-F81A-5160-54D2-5F1B0FEDB013}"/>
              </a:ext>
            </a:extLst>
          </p:cNvPr>
          <p:cNvPicPr>
            <a:picLocks noChangeAspect="1"/>
          </p:cNvPicPr>
          <p:nvPr/>
        </p:nvPicPr>
        <p:blipFill rotWithShape="1">
          <a:blip r:embed="rId3"/>
          <a:srcRect l="55225" r="533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4654296" y="2706624"/>
            <a:ext cx="6894576" cy="3483864"/>
          </a:xfrm>
        </p:spPr>
        <p:txBody>
          <a:bodyPr>
            <a:normAutofit/>
          </a:bodyPr>
          <a:lstStyle/>
          <a:p>
            <a:r>
              <a:rPr lang="en-US" sz="2200"/>
              <a:t>Serves as evidence of the employer’s business reasons for actions taken, in the event an employee takes formal or informal steps with a claim against a manager or employer. </a:t>
            </a:r>
          </a:p>
          <a:p>
            <a:r>
              <a:rPr lang="en-US" sz="2200"/>
              <a:t>From a performance management standpoint, it serves as a written record to guide both the employer’s and the employee’s future behavior. It gives the employee the opportunity to improve.</a:t>
            </a:r>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6</a:t>
            </a:fld>
            <a:endParaRPr lang="en-US"/>
          </a:p>
        </p:txBody>
      </p:sp>
    </p:spTree>
    <p:extLst>
      <p:ext uri="{BB962C8B-B14F-4D97-AF65-F5344CB8AC3E}">
        <p14:creationId xmlns:p14="http://schemas.microsoft.com/office/powerpoint/2010/main" val="256372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Yellow and blue symbols">
            <a:extLst>
              <a:ext uri="{FF2B5EF4-FFF2-40B4-BE49-F238E27FC236}">
                <a16:creationId xmlns:a16="http://schemas.microsoft.com/office/drawing/2014/main" id="{880FBABC-FFC9-2CCC-DBE9-17FD6789180B}"/>
              </a:ext>
            </a:extLst>
          </p:cNvPr>
          <p:cNvPicPr>
            <a:picLocks noChangeAspect="1"/>
          </p:cNvPicPr>
          <p:nvPr/>
        </p:nvPicPr>
        <p:blipFill rotWithShape="1">
          <a:blip r:embed="rId3"/>
          <a:srcRect t="12803" r="1" b="13456"/>
          <a:stretch/>
        </p:blipFill>
        <p:spPr>
          <a:xfrm>
            <a:off x="-3447" y="-1"/>
            <a:ext cx="12195447" cy="6879745"/>
          </a:xfrm>
          <a:prstGeom prst="rect">
            <a:avLst/>
          </a:prstGeom>
        </p:spPr>
      </p:pic>
      <p:sp>
        <p:nvSpPr>
          <p:cNvPr id="11" name="Rectangle 10">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859028" y="4121944"/>
            <a:ext cx="7927785" cy="1620665"/>
          </a:xfrm>
        </p:spPr>
        <p:txBody>
          <a:bodyPr vert="horz" lIns="91440" tIns="45720" rIns="91440" bIns="45720" rtlCol="0" anchor="b">
            <a:normAutofit/>
          </a:bodyPr>
          <a:lstStyle/>
          <a:p>
            <a:r>
              <a:rPr lang="en-US" sz="4000">
                <a:solidFill>
                  <a:srgbClr val="FFFFFF"/>
                </a:solidFill>
              </a:rPr>
              <a:t>Questions? Comments?</a:t>
            </a:r>
          </a:p>
        </p:txBody>
      </p:sp>
      <p:sp>
        <p:nvSpPr>
          <p:cNvPr id="5" name="Slide Number Placeholder 4">
            <a:extLst>
              <a:ext uri="{FF2B5EF4-FFF2-40B4-BE49-F238E27FC236}">
                <a16:creationId xmlns:a16="http://schemas.microsoft.com/office/drawing/2014/main" id="{C361A337-4142-44DE-9088-4FC190B2E5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7D625B40-28DA-43CD-A97E-EA3E1B04B7D2}" type="slidenum">
              <a:rPr lang="en-US">
                <a:solidFill>
                  <a:srgbClr val="FFFFFF"/>
                </a:solidFill>
                <a:latin typeface="Calibri" panose="020F0502020204030204"/>
              </a:rPr>
              <a:pPr>
                <a:spcAft>
                  <a:spcPts val="600"/>
                </a:spcAft>
                <a:defRPr/>
              </a:pPr>
              <a:t>7</a:t>
            </a:fld>
            <a:endParaRPr lang="en-US">
              <a:solidFill>
                <a:srgbClr val="FFFFFF"/>
              </a:solidFill>
              <a:latin typeface="Calibri" panose="020F0502020204030204"/>
            </a:endParaRPr>
          </a:p>
        </p:txBody>
      </p:sp>
    </p:spTree>
    <p:extLst>
      <p:ext uri="{BB962C8B-B14F-4D97-AF65-F5344CB8AC3E}">
        <p14:creationId xmlns:p14="http://schemas.microsoft.com/office/powerpoint/2010/main" val="308390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solidFill>
            <a:schemeClr val="accent1">
              <a:lumMod val="50000"/>
            </a:schemeClr>
          </a:solidFill>
        </p:spPr>
        <p:txBody>
          <a:bodyPr/>
          <a:lstStyle/>
          <a:p>
            <a:r>
              <a:rPr lang="en-US" dirty="0">
                <a:solidFill>
                  <a:schemeClr val="bg1"/>
                </a:solidFill>
              </a:rPr>
              <a:t>Effective vs Ineffective Documentation</a:t>
            </a:r>
          </a:p>
        </p:txBody>
      </p:sp>
      <p:graphicFrame>
        <p:nvGraphicFramePr>
          <p:cNvPr id="7" name="Content Placeholder 2">
            <a:extLst>
              <a:ext uri="{FF2B5EF4-FFF2-40B4-BE49-F238E27FC236}">
                <a16:creationId xmlns:a16="http://schemas.microsoft.com/office/drawing/2014/main" id="{D18D8614-DFDE-1718-E023-7A899CC659B1}"/>
              </a:ext>
            </a:extLst>
          </p:cNvPr>
          <p:cNvGraphicFramePr>
            <a:graphicFrameLocks noGrp="1"/>
          </p:cNvGraphicFramePr>
          <p:nvPr>
            <p:ph idx="1"/>
          </p:nvPr>
        </p:nvGraphicFramePr>
        <p:xfrm>
          <a:off x="838200" y="2276062"/>
          <a:ext cx="10515600" cy="3851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p:txBody>
          <a:bodyPr/>
          <a:lstStyle/>
          <a:p>
            <a:fld id="{7D625B40-28DA-43CD-A97E-EA3E1B04B7D2}" type="slidenum">
              <a:rPr lang="en-US" smtClean="0"/>
              <a:t>8</a:t>
            </a:fld>
            <a:endParaRPr lang="en-US" dirty="0"/>
          </a:p>
        </p:txBody>
      </p:sp>
    </p:spTree>
    <p:extLst>
      <p:ext uri="{BB962C8B-B14F-4D97-AF65-F5344CB8AC3E}">
        <p14:creationId xmlns:p14="http://schemas.microsoft.com/office/powerpoint/2010/main" val="156473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876693" y="741391"/>
            <a:ext cx="3455821" cy="1616203"/>
          </a:xfrm>
        </p:spPr>
        <p:txBody>
          <a:bodyPr anchor="b">
            <a:normAutofit/>
          </a:bodyPr>
          <a:lstStyle/>
          <a:p>
            <a:r>
              <a:rPr lang="en-US" sz="3200"/>
              <a:t>Effective vs Ineffective Documentation</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575353" y="2357595"/>
            <a:ext cx="4274049" cy="4125398"/>
          </a:xfrm>
        </p:spPr>
        <p:txBody>
          <a:bodyPr anchor="t">
            <a:normAutofit fontScale="92500" lnSpcReduction="20000"/>
          </a:bodyPr>
          <a:lstStyle/>
          <a:p>
            <a:pPr marL="0" indent="0">
              <a:buNone/>
            </a:pPr>
            <a:r>
              <a:rPr lang="en-US" sz="1600" dirty="0"/>
              <a:t>Common disciplinary documentation mistakes include:</a:t>
            </a:r>
          </a:p>
          <a:p>
            <a:pPr marL="0" indent="0">
              <a:buNone/>
            </a:pPr>
            <a:endParaRPr lang="en-US" sz="1600" dirty="0"/>
          </a:p>
          <a:p>
            <a:r>
              <a:rPr lang="en-US" sz="1600" dirty="0"/>
              <a:t>Using labels without providing behavioral examples. </a:t>
            </a:r>
          </a:p>
          <a:p>
            <a:r>
              <a:rPr lang="en-US" sz="1600" dirty="0"/>
              <a:t>Using words that sound like “proxies” for bias or retaliation. </a:t>
            </a:r>
          </a:p>
          <a:p>
            <a:r>
              <a:rPr lang="en-US" sz="1600" dirty="0"/>
              <a:t>Focusing on the employee’s intent (as opposed to results). </a:t>
            </a:r>
          </a:p>
          <a:p>
            <a:r>
              <a:rPr lang="en-US" sz="1600" dirty="0"/>
              <a:t>Focusing on the perceived cause of a performance problem as opposed to the problem itself. </a:t>
            </a:r>
          </a:p>
          <a:p>
            <a:r>
              <a:rPr lang="en-US" sz="1600" dirty="0"/>
              <a:t>Using absolutes that are not credible (e.g., always and never).</a:t>
            </a:r>
          </a:p>
          <a:p>
            <a:r>
              <a:rPr lang="en-US" sz="1600" dirty="0"/>
              <a:t>Including everything an employee has ever done wrong/overkill.</a:t>
            </a:r>
          </a:p>
          <a:p>
            <a:r>
              <a:rPr lang="en-US" sz="1600" dirty="0"/>
              <a:t>Failing to make clear the consequences of lack of improvement. </a:t>
            </a:r>
          </a:p>
        </p:txBody>
      </p:sp>
      <p:pic>
        <p:nvPicPr>
          <p:cNvPr id="7" name="Picture 6" descr="A ream of paper forming a curve">
            <a:extLst>
              <a:ext uri="{FF2B5EF4-FFF2-40B4-BE49-F238E27FC236}">
                <a16:creationId xmlns:a16="http://schemas.microsoft.com/office/drawing/2014/main" id="{2C610359-BE69-D7FA-7BB1-ADA9B34DFDC9}"/>
              </a:ext>
            </a:extLst>
          </p:cNvPr>
          <p:cNvPicPr>
            <a:picLocks noChangeAspect="1"/>
          </p:cNvPicPr>
          <p:nvPr/>
        </p:nvPicPr>
        <p:blipFill rotWithShape="1">
          <a:blip r:embed="rId3"/>
          <a:srcRect l="16017" r="14825" b="-1"/>
          <a:stretch/>
        </p:blipFill>
        <p:spPr>
          <a:xfrm>
            <a:off x="5086726" y="10"/>
            <a:ext cx="7105273" cy="6857990"/>
          </a:xfrm>
          <a:prstGeom prst="rect">
            <a:avLst/>
          </a:prstGeom>
        </p:spPr>
      </p:pic>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a:solidFill>
                  <a:srgbClr val="FFFFFF"/>
                </a:solidFill>
              </a:rPr>
              <a:pPr>
                <a:spcAft>
                  <a:spcPts val="600"/>
                </a:spcAft>
              </a:pPr>
              <a:t>9</a:t>
            </a:fld>
            <a:endParaRPr lang="en-US">
              <a:solidFill>
                <a:srgbClr val="FFFFFF"/>
              </a:solidFill>
            </a:endParaRPr>
          </a:p>
        </p:txBody>
      </p:sp>
      <p:grpSp>
        <p:nvGrpSpPr>
          <p:cNvPr id="11" name="Group 10">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2257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TotalTime>
  <Words>1374</Words>
  <Application>Microsoft Office PowerPoint</Application>
  <PresentationFormat>Widescreen</PresentationFormat>
  <Paragraphs>168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Documenting Employment Actions</vt:lpstr>
      <vt:lpstr>Introduction</vt:lpstr>
      <vt:lpstr>Agenda</vt:lpstr>
      <vt:lpstr>Types of Documentation </vt:lpstr>
      <vt:lpstr>Reasons Documentation Is Important</vt:lpstr>
      <vt:lpstr>Reasons Documentation Is Important (cont.)</vt:lpstr>
      <vt:lpstr>Questions? Comments?</vt:lpstr>
      <vt:lpstr>Effective vs Ineffective Documentation</vt:lpstr>
      <vt:lpstr>Effective vs Ineffective Documentation</vt:lpstr>
      <vt:lpstr>Effective vs Ineffective Documentation</vt:lpstr>
      <vt:lpstr>Questions? Comments?</vt:lpstr>
      <vt:lpstr>Implications of Not Documenting</vt:lpstr>
      <vt:lpstr>Employment Actions that Require Documentation </vt:lpstr>
      <vt:lpstr>Employment Actions that Require Documentation (cont.)</vt:lpstr>
      <vt:lpstr>When to Consult with HR</vt:lpstr>
      <vt:lpstr>What and How to Document</vt:lpstr>
      <vt:lpstr>What and How to Document (cont.)</vt:lpstr>
      <vt:lpstr>What and How to Document (cont.)</vt:lpstr>
      <vt:lpstr>Summary</vt:lpstr>
      <vt:lpstr>Summary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Patton, Erin</dc:creator>
  <cp:lastModifiedBy>Thomas Faulkner</cp:lastModifiedBy>
  <cp:revision>31</cp:revision>
  <dcterms:created xsi:type="dcterms:W3CDTF">2021-07-28T15:46:48Z</dcterms:created>
  <dcterms:modified xsi:type="dcterms:W3CDTF">2024-07-11T18:10:01Z</dcterms:modified>
</cp:coreProperties>
</file>