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58" r:id="rId5"/>
    <p:sldId id="259" r:id="rId6"/>
    <p:sldId id="260" r:id="rId7"/>
    <p:sldId id="261" r:id="rId8"/>
    <p:sldId id="262" r:id="rId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684A"/>
    <a:srgbClr val="52605B"/>
    <a:srgbClr val="3C7665"/>
    <a:srgbClr val="5B4F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106" d="100"/>
          <a:sy n="106" d="100"/>
        </p:scale>
        <p:origin x="139"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B027C1-E08A-3246-4FBF-4440F5F7E600}"/>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4B4B8ABE-1224-5BC9-981E-F362DDB1D5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30BC92CA-2348-93EB-5D38-44B70FED7348}"/>
              </a:ext>
            </a:extLst>
          </p:cNvPr>
          <p:cNvSpPr>
            <a:spLocks noGrp="1"/>
          </p:cNvSpPr>
          <p:nvPr>
            <p:ph type="dt" sz="half" idx="10"/>
          </p:nvPr>
        </p:nvSpPr>
        <p:spPr/>
        <p:txBody>
          <a:bodyPr/>
          <a:lstStyle/>
          <a:p>
            <a:fld id="{46D3FCFB-F9D3-4E7A-8CA8-2A6A3F7D0C45}" type="datetimeFigureOut">
              <a:rPr lang="nl-NL" smtClean="0"/>
              <a:t>26-3-2025</a:t>
            </a:fld>
            <a:endParaRPr lang="nl-NL"/>
          </a:p>
        </p:txBody>
      </p:sp>
      <p:sp>
        <p:nvSpPr>
          <p:cNvPr id="5" name="Tijdelijke aanduiding voor voettekst 4">
            <a:extLst>
              <a:ext uri="{FF2B5EF4-FFF2-40B4-BE49-F238E27FC236}">
                <a16:creationId xmlns:a16="http://schemas.microsoft.com/office/drawing/2014/main" id="{90AE9E28-64A3-346B-03E3-0CC8AD0ABFF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383DC6B-DB8B-6446-EBE5-5FEF69759390}"/>
              </a:ext>
            </a:extLst>
          </p:cNvPr>
          <p:cNvSpPr>
            <a:spLocks noGrp="1"/>
          </p:cNvSpPr>
          <p:nvPr>
            <p:ph type="sldNum" sz="quarter" idx="12"/>
          </p:nvPr>
        </p:nvSpPr>
        <p:spPr/>
        <p:txBody>
          <a:bodyPr/>
          <a:lstStyle/>
          <a:p>
            <a:fld id="{2F37A74A-6044-4E2B-B4E9-08064462A2AC}" type="slidenum">
              <a:rPr lang="nl-NL" smtClean="0"/>
              <a:t>‹nr.›</a:t>
            </a:fld>
            <a:endParaRPr lang="nl-NL"/>
          </a:p>
        </p:txBody>
      </p:sp>
    </p:spTree>
    <p:extLst>
      <p:ext uri="{BB962C8B-B14F-4D97-AF65-F5344CB8AC3E}">
        <p14:creationId xmlns:p14="http://schemas.microsoft.com/office/powerpoint/2010/main" val="1481837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B98035-2355-524E-C263-FE178EC002B5}"/>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D301CAA9-397D-040F-3D78-EB17D35F3BE6}"/>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8B617EB-BC52-B154-4D7F-4BE8B034B89C}"/>
              </a:ext>
            </a:extLst>
          </p:cNvPr>
          <p:cNvSpPr>
            <a:spLocks noGrp="1"/>
          </p:cNvSpPr>
          <p:nvPr>
            <p:ph type="dt" sz="half" idx="10"/>
          </p:nvPr>
        </p:nvSpPr>
        <p:spPr/>
        <p:txBody>
          <a:bodyPr/>
          <a:lstStyle/>
          <a:p>
            <a:fld id="{46D3FCFB-F9D3-4E7A-8CA8-2A6A3F7D0C45}" type="datetimeFigureOut">
              <a:rPr lang="nl-NL" smtClean="0"/>
              <a:t>26-3-2025</a:t>
            </a:fld>
            <a:endParaRPr lang="nl-NL"/>
          </a:p>
        </p:txBody>
      </p:sp>
      <p:sp>
        <p:nvSpPr>
          <p:cNvPr id="5" name="Tijdelijke aanduiding voor voettekst 4">
            <a:extLst>
              <a:ext uri="{FF2B5EF4-FFF2-40B4-BE49-F238E27FC236}">
                <a16:creationId xmlns:a16="http://schemas.microsoft.com/office/drawing/2014/main" id="{8F92B12C-DC94-1E57-75CB-A14F58E438CA}"/>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E39F97B-6F01-46D1-FE2C-620C9776D6C7}"/>
              </a:ext>
            </a:extLst>
          </p:cNvPr>
          <p:cNvSpPr>
            <a:spLocks noGrp="1"/>
          </p:cNvSpPr>
          <p:nvPr>
            <p:ph type="sldNum" sz="quarter" idx="12"/>
          </p:nvPr>
        </p:nvSpPr>
        <p:spPr/>
        <p:txBody>
          <a:bodyPr/>
          <a:lstStyle/>
          <a:p>
            <a:fld id="{2F37A74A-6044-4E2B-B4E9-08064462A2AC}" type="slidenum">
              <a:rPr lang="nl-NL" smtClean="0"/>
              <a:t>‹nr.›</a:t>
            </a:fld>
            <a:endParaRPr lang="nl-NL"/>
          </a:p>
        </p:txBody>
      </p:sp>
    </p:spTree>
    <p:extLst>
      <p:ext uri="{BB962C8B-B14F-4D97-AF65-F5344CB8AC3E}">
        <p14:creationId xmlns:p14="http://schemas.microsoft.com/office/powerpoint/2010/main" val="671198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14C3DA5E-278E-5E98-CADB-0DE75B7F4E65}"/>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E125AF89-C123-10D6-03FA-31B2F752D77A}"/>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D4960CC9-8C63-28D4-B323-2D1E56601904}"/>
              </a:ext>
            </a:extLst>
          </p:cNvPr>
          <p:cNvSpPr>
            <a:spLocks noGrp="1"/>
          </p:cNvSpPr>
          <p:nvPr>
            <p:ph type="dt" sz="half" idx="10"/>
          </p:nvPr>
        </p:nvSpPr>
        <p:spPr/>
        <p:txBody>
          <a:bodyPr/>
          <a:lstStyle/>
          <a:p>
            <a:fld id="{46D3FCFB-F9D3-4E7A-8CA8-2A6A3F7D0C45}" type="datetimeFigureOut">
              <a:rPr lang="nl-NL" smtClean="0"/>
              <a:t>26-3-2025</a:t>
            </a:fld>
            <a:endParaRPr lang="nl-NL"/>
          </a:p>
        </p:txBody>
      </p:sp>
      <p:sp>
        <p:nvSpPr>
          <p:cNvPr id="5" name="Tijdelijke aanduiding voor voettekst 4">
            <a:extLst>
              <a:ext uri="{FF2B5EF4-FFF2-40B4-BE49-F238E27FC236}">
                <a16:creationId xmlns:a16="http://schemas.microsoft.com/office/drawing/2014/main" id="{F0AF83DF-55AB-B1ED-D0EE-18C67F5C3DB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834EC05-A2E2-BA21-2D2A-4A1C4DEC7D85}"/>
              </a:ext>
            </a:extLst>
          </p:cNvPr>
          <p:cNvSpPr>
            <a:spLocks noGrp="1"/>
          </p:cNvSpPr>
          <p:nvPr>
            <p:ph type="sldNum" sz="quarter" idx="12"/>
          </p:nvPr>
        </p:nvSpPr>
        <p:spPr/>
        <p:txBody>
          <a:bodyPr/>
          <a:lstStyle/>
          <a:p>
            <a:fld id="{2F37A74A-6044-4E2B-B4E9-08064462A2AC}" type="slidenum">
              <a:rPr lang="nl-NL" smtClean="0"/>
              <a:t>‹nr.›</a:t>
            </a:fld>
            <a:endParaRPr lang="nl-NL"/>
          </a:p>
        </p:txBody>
      </p:sp>
    </p:spTree>
    <p:extLst>
      <p:ext uri="{BB962C8B-B14F-4D97-AF65-F5344CB8AC3E}">
        <p14:creationId xmlns:p14="http://schemas.microsoft.com/office/powerpoint/2010/main" val="405064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AFF720-03DE-DDDA-221F-67CBE87C3EE6}"/>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CCF58956-EEE7-54AD-9C29-F3D2A07B87A0}"/>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673E239-6D18-CB13-7B7A-3FC7A7619836}"/>
              </a:ext>
            </a:extLst>
          </p:cNvPr>
          <p:cNvSpPr>
            <a:spLocks noGrp="1"/>
          </p:cNvSpPr>
          <p:nvPr>
            <p:ph type="dt" sz="half" idx="10"/>
          </p:nvPr>
        </p:nvSpPr>
        <p:spPr/>
        <p:txBody>
          <a:bodyPr/>
          <a:lstStyle/>
          <a:p>
            <a:fld id="{46D3FCFB-F9D3-4E7A-8CA8-2A6A3F7D0C45}" type="datetimeFigureOut">
              <a:rPr lang="nl-NL" smtClean="0"/>
              <a:t>26-3-2025</a:t>
            </a:fld>
            <a:endParaRPr lang="nl-NL"/>
          </a:p>
        </p:txBody>
      </p:sp>
      <p:sp>
        <p:nvSpPr>
          <p:cNvPr id="5" name="Tijdelijke aanduiding voor voettekst 4">
            <a:extLst>
              <a:ext uri="{FF2B5EF4-FFF2-40B4-BE49-F238E27FC236}">
                <a16:creationId xmlns:a16="http://schemas.microsoft.com/office/drawing/2014/main" id="{9DDE62A3-554E-05C7-B7CA-71A0C8C38E1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B8015F6-1E9B-B7D1-10FD-1FBA48812684}"/>
              </a:ext>
            </a:extLst>
          </p:cNvPr>
          <p:cNvSpPr>
            <a:spLocks noGrp="1"/>
          </p:cNvSpPr>
          <p:nvPr>
            <p:ph type="sldNum" sz="quarter" idx="12"/>
          </p:nvPr>
        </p:nvSpPr>
        <p:spPr/>
        <p:txBody>
          <a:bodyPr/>
          <a:lstStyle/>
          <a:p>
            <a:fld id="{2F37A74A-6044-4E2B-B4E9-08064462A2AC}" type="slidenum">
              <a:rPr lang="nl-NL" smtClean="0"/>
              <a:t>‹nr.›</a:t>
            </a:fld>
            <a:endParaRPr lang="nl-NL"/>
          </a:p>
        </p:txBody>
      </p:sp>
    </p:spTree>
    <p:extLst>
      <p:ext uri="{BB962C8B-B14F-4D97-AF65-F5344CB8AC3E}">
        <p14:creationId xmlns:p14="http://schemas.microsoft.com/office/powerpoint/2010/main" val="3025813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7BA331-D82B-AB39-AE23-22CB1428EF82}"/>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06E6C207-F0C0-FBAD-C806-64E63732635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73CBAE1D-6AA2-8DC6-0E08-C8A84143E19D}"/>
              </a:ext>
            </a:extLst>
          </p:cNvPr>
          <p:cNvSpPr>
            <a:spLocks noGrp="1"/>
          </p:cNvSpPr>
          <p:nvPr>
            <p:ph type="dt" sz="half" idx="10"/>
          </p:nvPr>
        </p:nvSpPr>
        <p:spPr/>
        <p:txBody>
          <a:bodyPr/>
          <a:lstStyle/>
          <a:p>
            <a:fld id="{46D3FCFB-F9D3-4E7A-8CA8-2A6A3F7D0C45}" type="datetimeFigureOut">
              <a:rPr lang="nl-NL" smtClean="0"/>
              <a:t>26-3-2025</a:t>
            </a:fld>
            <a:endParaRPr lang="nl-NL"/>
          </a:p>
        </p:txBody>
      </p:sp>
      <p:sp>
        <p:nvSpPr>
          <p:cNvPr id="5" name="Tijdelijke aanduiding voor voettekst 4">
            <a:extLst>
              <a:ext uri="{FF2B5EF4-FFF2-40B4-BE49-F238E27FC236}">
                <a16:creationId xmlns:a16="http://schemas.microsoft.com/office/drawing/2014/main" id="{AA5990D7-827D-BD0C-908F-89FBFE118CB6}"/>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E7FD4EF-D2D0-248D-FECF-C8A71B7D4C86}"/>
              </a:ext>
            </a:extLst>
          </p:cNvPr>
          <p:cNvSpPr>
            <a:spLocks noGrp="1"/>
          </p:cNvSpPr>
          <p:nvPr>
            <p:ph type="sldNum" sz="quarter" idx="12"/>
          </p:nvPr>
        </p:nvSpPr>
        <p:spPr/>
        <p:txBody>
          <a:bodyPr/>
          <a:lstStyle/>
          <a:p>
            <a:fld id="{2F37A74A-6044-4E2B-B4E9-08064462A2AC}" type="slidenum">
              <a:rPr lang="nl-NL" smtClean="0"/>
              <a:t>‹nr.›</a:t>
            </a:fld>
            <a:endParaRPr lang="nl-NL"/>
          </a:p>
        </p:txBody>
      </p:sp>
    </p:spTree>
    <p:extLst>
      <p:ext uri="{BB962C8B-B14F-4D97-AF65-F5344CB8AC3E}">
        <p14:creationId xmlns:p14="http://schemas.microsoft.com/office/powerpoint/2010/main" val="97546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2E9A0F-EE35-712F-FFEC-67CBF8285473}"/>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0BCBF0DA-9822-7C2E-2E98-55BB6503197B}"/>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870408CD-E3C8-BF32-42B1-F3B9285B3FDB}"/>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2BE8EAD6-E2CF-414D-6A96-70A85819E3D6}"/>
              </a:ext>
            </a:extLst>
          </p:cNvPr>
          <p:cNvSpPr>
            <a:spLocks noGrp="1"/>
          </p:cNvSpPr>
          <p:nvPr>
            <p:ph type="dt" sz="half" idx="10"/>
          </p:nvPr>
        </p:nvSpPr>
        <p:spPr/>
        <p:txBody>
          <a:bodyPr/>
          <a:lstStyle/>
          <a:p>
            <a:fld id="{46D3FCFB-F9D3-4E7A-8CA8-2A6A3F7D0C45}" type="datetimeFigureOut">
              <a:rPr lang="nl-NL" smtClean="0"/>
              <a:t>26-3-2025</a:t>
            </a:fld>
            <a:endParaRPr lang="nl-NL"/>
          </a:p>
        </p:txBody>
      </p:sp>
      <p:sp>
        <p:nvSpPr>
          <p:cNvPr id="6" name="Tijdelijke aanduiding voor voettekst 5">
            <a:extLst>
              <a:ext uri="{FF2B5EF4-FFF2-40B4-BE49-F238E27FC236}">
                <a16:creationId xmlns:a16="http://schemas.microsoft.com/office/drawing/2014/main" id="{A11BF7FC-BF92-F332-02C5-07D9E3C6C004}"/>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39AD8E20-6707-321F-9664-59599A8300F3}"/>
              </a:ext>
            </a:extLst>
          </p:cNvPr>
          <p:cNvSpPr>
            <a:spLocks noGrp="1"/>
          </p:cNvSpPr>
          <p:nvPr>
            <p:ph type="sldNum" sz="quarter" idx="12"/>
          </p:nvPr>
        </p:nvSpPr>
        <p:spPr/>
        <p:txBody>
          <a:bodyPr/>
          <a:lstStyle/>
          <a:p>
            <a:fld id="{2F37A74A-6044-4E2B-B4E9-08064462A2AC}" type="slidenum">
              <a:rPr lang="nl-NL" smtClean="0"/>
              <a:t>‹nr.›</a:t>
            </a:fld>
            <a:endParaRPr lang="nl-NL"/>
          </a:p>
        </p:txBody>
      </p:sp>
    </p:spTree>
    <p:extLst>
      <p:ext uri="{BB962C8B-B14F-4D97-AF65-F5344CB8AC3E}">
        <p14:creationId xmlns:p14="http://schemas.microsoft.com/office/powerpoint/2010/main" val="366717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9B1DC6-2A6F-025D-E6BF-B8098A8C7907}"/>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DE699338-4BC8-5646-17BD-C1EC168BF4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0D2D3CAF-E8CE-AEA3-6CB1-6F2DF0F14EDE}"/>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9F4BC836-0469-5A64-1FD1-13A4C59328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00B48A3C-B2FE-D5B3-833A-0D0DE6550ADB}"/>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3B8C19E2-ECA1-9118-F446-7A785F677783}"/>
              </a:ext>
            </a:extLst>
          </p:cNvPr>
          <p:cNvSpPr>
            <a:spLocks noGrp="1"/>
          </p:cNvSpPr>
          <p:nvPr>
            <p:ph type="dt" sz="half" idx="10"/>
          </p:nvPr>
        </p:nvSpPr>
        <p:spPr/>
        <p:txBody>
          <a:bodyPr/>
          <a:lstStyle/>
          <a:p>
            <a:fld id="{46D3FCFB-F9D3-4E7A-8CA8-2A6A3F7D0C45}" type="datetimeFigureOut">
              <a:rPr lang="nl-NL" smtClean="0"/>
              <a:t>26-3-2025</a:t>
            </a:fld>
            <a:endParaRPr lang="nl-NL"/>
          </a:p>
        </p:txBody>
      </p:sp>
      <p:sp>
        <p:nvSpPr>
          <p:cNvPr id="8" name="Tijdelijke aanduiding voor voettekst 7">
            <a:extLst>
              <a:ext uri="{FF2B5EF4-FFF2-40B4-BE49-F238E27FC236}">
                <a16:creationId xmlns:a16="http://schemas.microsoft.com/office/drawing/2014/main" id="{CC58B5DE-07DC-3E10-E134-97F2E0A9A160}"/>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6622FE30-CEFA-4716-03A6-C432C0E6A30A}"/>
              </a:ext>
            </a:extLst>
          </p:cNvPr>
          <p:cNvSpPr>
            <a:spLocks noGrp="1"/>
          </p:cNvSpPr>
          <p:nvPr>
            <p:ph type="sldNum" sz="quarter" idx="12"/>
          </p:nvPr>
        </p:nvSpPr>
        <p:spPr/>
        <p:txBody>
          <a:bodyPr/>
          <a:lstStyle/>
          <a:p>
            <a:fld id="{2F37A74A-6044-4E2B-B4E9-08064462A2AC}" type="slidenum">
              <a:rPr lang="nl-NL" smtClean="0"/>
              <a:t>‹nr.›</a:t>
            </a:fld>
            <a:endParaRPr lang="nl-NL"/>
          </a:p>
        </p:txBody>
      </p:sp>
    </p:spTree>
    <p:extLst>
      <p:ext uri="{BB962C8B-B14F-4D97-AF65-F5344CB8AC3E}">
        <p14:creationId xmlns:p14="http://schemas.microsoft.com/office/powerpoint/2010/main" val="2173510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642FD0-460A-DDC5-805F-BA5217AD2E3B}"/>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547DFD3A-D323-64A4-CD89-65948B7FAC50}"/>
              </a:ext>
            </a:extLst>
          </p:cNvPr>
          <p:cNvSpPr>
            <a:spLocks noGrp="1"/>
          </p:cNvSpPr>
          <p:nvPr>
            <p:ph type="dt" sz="half" idx="10"/>
          </p:nvPr>
        </p:nvSpPr>
        <p:spPr/>
        <p:txBody>
          <a:bodyPr/>
          <a:lstStyle/>
          <a:p>
            <a:fld id="{46D3FCFB-F9D3-4E7A-8CA8-2A6A3F7D0C45}" type="datetimeFigureOut">
              <a:rPr lang="nl-NL" smtClean="0"/>
              <a:t>26-3-2025</a:t>
            </a:fld>
            <a:endParaRPr lang="nl-NL"/>
          </a:p>
        </p:txBody>
      </p:sp>
      <p:sp>
        <p:nvSpPr>
          <p:cNvPr id="4" name="Tijdelijke aanduiding voor voettekst 3">
            <a:extLst>
              <a:ext uri="{FF2B5EF4-FFF2-40B4-BE49-F238E27FC236}">
                <a16:creationId xmlns:a16="http://schemas.microsoft.com/office/drawing/2014/main" id="{DCACEB4E-6CF1-2497-CC7C-86622A87AF05}"/>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6C86531F-E4B2-CF65-921C-4493CFBD5EFC}"/>
              </a:ext>
            </a:extLst>
          </p:cNvPr>
          <p:cNvSpPr>
            <a:spLocks noGrp="1"/>
          </p:cNvSpPr>
          <p:nvPr>
            <p:ph type="sldNum" sz="quarter" idx="12"/>
          </p:nvPr>
        </p:nvSpPr>
        <p:spPr/>
        <p:txBody>
          <a:bodyPr/>
          <a:lstStyle/>
          <a:p>
            <a:fld id="{2F37A74A-6044-4E2B-B4E9-08064462A2AC}" type="slidenum">
              <a:rPr lang="nl-NL" smtClean="0"/>
              <a:t>‹nr.›</a:t>
            </a:fld>
            <a:endParaRPr lang="nl-NL"/>
          </a:p>
        </p:txBody>
      </p:sp>
    </p:spTree>
    <p:extLst>
      <p:ext uri="{BB962C8B-B14F-4D97-AF65-F5344CB8AC3E}">
        <p14:creationId xmlns:p14="http://schemas.microsoft.com/office/powerpoint/2010/main" val="86501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C55011C6-388D-7FE2-92F6-BD897E707405}"/>
              </a:ext>
            </a:extLst>
          </p:cNvPr>
          <p:cNvSpPr>
            <a:spLocks noGrp="1"/>
          </p:cNvSpPr>
          <p:nvPr>
            <p:ph type="dt" sz="half" idx="10"/>
          </p:nvPr>
        </p:nvSpPr>
        <p:spPr/>
        <p:txBody>
          <a:bodyPr/>
          <a:lstStyle/>
          <a:p>
            <a:fld id="{46D3FCFB-F9D3-4E7A-8CA8-2A6A3F7D0C45}" type="datetimeFigureOut">
              <a:rPr lang="nl-NL" smtClean="0"/>
              <a:t>26-3-2025</a:t>
            </a:fld>
            <a:endParaRPr lang="nl-NL"/>
          </a:p>
        </p:txBody>
      </p:sp>
      <p:sp>
        <p:nvSpPr>
          <p:cNvPr id="3" name="Tijdelijke aanduiding voor voettekst 2">
            <a:extLst>
              <a:ext uri="{FF2B5EF4-FFF2-40B4-BE49-F238E27FC236}">
                <a16:creationId xmlns:a16="http://schemas.microsoft.com/office/drawing/2014/main" id="{B63120C8-02CE-698F-F987-C0D13E08FE79}"/>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271ED82B-2EE6-042F-6971-09BCC3EE57D3}"/>
              </a:ext>
            </a:extLst>
          </p:cNvPr>
          <p:cNvSpPr>
            <a:spLocks noGrp="1"/>
          </p:cNvSpPr>
          <p:nvPr>
            <p:ph type="sldNum" sz="quarter" idx="12"/>
          </p:nvPr>
        </p:nvSpPr>
        <p:spPr/>
        <p:txBody>
          <a:bodyPr/>
          <a:lstStyle/>
          <a:p>
            <a:fld id="{2F37A74A-6044-4E2B-B4E9-08064462A2AC}" type="slidenum">
              <a:rPr lang="nl-NL" smtClean="0"/>
              <a:t>‹nr.›</a:t>
            </a:fld>
            <a:endParaRPr lang="nl-NL"/>
          </a:p>
        </p:txBody>
      </p:sp>
    </p:spTree>
    <p:extLst>
      <p:ext uri="{BB962C8B-B14F-4D97-AF65-F5344CB8AC3E}">
        <p14:creationId xmlns:p14="http://schemas.microsoft.com/office/powerpoint/2010/main" val="3467343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944A57-B7D1-735B-F23B-1AF959CA72E5}"/>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19FD09A8-E7E7-D4B6-C593-4809ACD989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F759901F-D2AC-1A1A-7BDB-A6B378411B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A895B105-6F0E-98EA-DCBF-54EFFCED871B}"/>
              </a:ext>
            </a:extLst>
          </p:cNvPr>
          <p:cNvSpPr>
            <a:spLocks noGrp="1"/>
          </p:cNvSpPr>
          <p:nvPr>
            <p:ph type="dt" sz="half" idx="10"/>
          </p:nvPr>
        </p:nvSpPr>
        <p:spPr/>
        <p:txBody>
          <a:bodyPr/>
          <a:lstStyle/>
          <a:p>
            <a:fld id="{46D3FCFB-F9D3-4E7A-8CA8-2A6A3F7D0C45}" type="datetimeFigureOut">
              <a:rPr lang="nl-NL" smtClean="0"/>
              <a:t>26-3-2025</a:t>
            </a:fld>
            <a:endParaRPr lang="nl-NL"/>
          </a:p>
        </p:txBody>
      </p:sp>
      <p:sp>
        <p:nvSpPr>
          <p:cNvPr id="6" name="Tijdelijke aanduiding voor voettekst 5">
            <a:extLst>
              <a:ext uri="{FF2B5EF4-FFF2-40B4-BE49-F238E27FC236}">
                <a16:creationId xmlns:a16="http://schemas.microsoft.com/office/drawing/2014/main" id="{004A35F5-4815-9FA3-577C-36283C971211}"/>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952F4D93-F634-953F-C0FB-D1C34FB04558}"/>
              </a:ext>
            </a:extLst>
          </p:cNvPr>
          <p:cNvSpPr>
            <a:spLocks noGrp="1"/>
          </p:cNvSpPr>
          <p:nvPr>
            <p:ph type="sldNum" sz="quarter" idx="12"/>
          </p:nvPr>
        </p:nvSpPr>
        <p:spPr/>
        <p:txBody>
          <a:bodyPr/>
          <a:lstStyle/>
          <a:p>
            <a:fld id="{2F37A74A-6044-4E2B-B4E9-08064462A2AC}" type="slidenum">
              <a:rPr lang="nl-NL" smtClean="0"/>
              <a:t>‹nr.›</a:t>
            </a:fld>
            <a:endParaRPr lang="nl-NL"/>
          </a:p>
        </p:txBody>
      </p:sp>
    </p:spTree>
    <p:extLst>
      <p:ext uri="{BB962C8B-B14F-4D97-AF65-F5344CB8AC3E}">
        <p14:creationId xmlns:p14="http://schemas.microsoft.com/office/powerpoint/2010/main" val="3840573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E7C00E-AF83-986F-D9A6-5ECD2F98203B}"/>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BA0B8C0A-7CE6-6089-AD05-8AECB2A4F8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76AFD39D-45A6-A59B-C28B-49610B296F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B886163F-6CCA-699C-5F77-D19C214BDF93}"/>
              </a:ext>
            </a:extLst>
          </p:cNvPr>
          <p:cNvSpPr>
            <a:spLocks noGrp="1"/>
          </p:cNvSpPr>
          <p:nvPr>
            <p:ph type="dt" sz="half" idx="10"/>
          </p:nvPr>
        </p:nvSpPr>
        <p:spPr/>
        <p:txBody>
          <a:bodyPr/>
          <a:lstStyle/>
          <a:p>
            <a:fld id="{46D3FCFB-F9D3-4E7A-8CA8-2A6A3F7D0C45}" type="datetimeFigureOut">
              <a:rPr lang="nl-NL" smtClean="0"/>
              <a:t>26-3-2025</a:t>
            </a:fld>
            <a:endParaRPr lang="nl-NL"/>
          </a:p>
        </p:txBody>
      </p:sp>
      <p:sp>
        <p:nvSpPr>
          <p:cNvPr id="6" name="Tijdelijke aanduiding voor voettekst 5">
            <a:extLst>
              <a:ext uri="{FF2B5EF4-FFF2-40B4-BE49-F238E27FC236}">
                <a16:creationId xmlns:a16="http://schemas.microsoft.com/office/drawing/2014/main" id="{DF438365-7EC8-17F9-83FE-6E4AA5D18675}"/>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1DAE42EF-A072-CE25-3975-94C8083A41F6}"/>
              </a:ext>
            </a:extLst>
          </p:cNvPr>
          <p:cNvSpPr>
            <a:spLocks noGrp="1"/>
          </p:cNvSpPr>
          <p:nvPr>
            <p:ph type="sldNum" sz="quarter" idx="12"/>
          </p:nvPr>
        </p:nvSpPr>
        <p:spPr/>
        <p:txBody>
          <a:bodyPr/>
          <a:lstStyle/>
          <a:p>
            <a:fld id="{2F37A74A-6044-4E2B-B4E9-08064462A2AC}" type="slidenum">
              <a:rPr lang="nl-NL" smtClean="0"/>
              <a:t>‹nr.›</a:t>
            </a:fld>
            <a:endParaRPr lang="nl-NL"/>
          </a:p>
        </p:txBody>
      </p:sp>
    </p:spTree>
    <p:extLst>
      <p:ext uri="{BB962C8B-B14F-4D97-AF65-F5344CB8AC3E}">
        <p14:creationId xmlns:p14="http://schemas.microsoft.com/office/powerpoint/2010/main" val="149209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A601BAD8-A4A3-24C8-FFA2-A7DF256A84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D67F5096-C5A6-9B60-9172-44CB6836C7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D75889FE-487D-6AEB-FCAB-41A9C7B50F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6D3FCFB-F9D3-4E7A-8CA8-2A6A3F7D0C45}" type="datetimeFigureOut">
              <a:rPr lang="nl-NL" smtClean="0"/>
              <a:t>26-3-2025</a:t>
            </a:fld>
            <a:endParaRPr lang="nl-NL"/>
          </a:p>
        </p:txBody>
      </p:sp>
      <p:sp>
        <p:nvSpPr>
          <p:cNvPr id="5" name="Tijdelijke aanduiding voor voettekst 4">
            <a:extLst>
              <a:ext uri="{FF2B5EF4-FFF2-40B4-BE49-F238E27FC236}">
                <a16:creationId xmlns:a16="http://schemas.microsoft.com/office/drawing/2014/main" id="{3C1975B0-5587-EB44-A3C2-00F4326CE8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l-NL"/>
          </a:p>
        </p:txBody>
      </p:sp>
      <p:sp>
        <p:nvSpPr>
          <p:cNvPr id="6" name="Tijdelijke aanduiding voor dianummer 5">
            <a:extLst>
              <a:ext uri="{FF2B5EF4-FFF2-40B4-BE49-F238E27FC236}">
                <a16:creationId xmlns:a16="http://schemas.microsoft.com/office/drawing/2014/main" id="{58D65360-6227-F036-AE24-647CDCC430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37A74A-6044-4E2B-B4E9-08064462A2AC}" type="slidenum">
              <a:rPr lang="nl-NL" smtClean="0"/>
              <a:t>‹nr.›</a:t>
            </a:fld>
            <a:endParaRPr lang="nl-NL"/>
          </a:p>
        </p:txBody>
      </p:sp>
    </p:spTree>
    <p:extLst>
      <p:ext uri="{BB962C8B-B14F-4D97-AF65-F5344CB8AC3E}">
        <p14:creationId xmlns:p14="http://schemas.microsoft.com/office/powerpoint/2010/main" val="446627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9AB89F6-56FC-0298-8E3E-7763D737F6D4}"/>
            </a:ext>
          </a:extLst>
        </p:cNvPr>
        <p:cNvGrpSpPr/>
        <p:nvPr/>
      </p:nvGrpSpPr>
      <p:grpSpPr>
        <a:xfrm>
          <a:off x="0" y="0"/>
          <a:ext cx="0" cy="0"/>
          <a:chOff x="0" y="0"/>
          <a:chExt cx="0" cy="0"/>
        </a:xfrm>
      </p:grpSpPr>
      <p:pic>
        <p:nvPicPr>
          <p:cNvPr id="2052" name="Picture 4" descr="Arduino UNO UHD wallpapers (4965 x 2666) : r/arduino">
            <a:extLst>
              <a:ext uri="{FF2B5EF4-FFF2-40B4-BE49-F238E27FC236}">
                <a16:creationId xmlns:a16="http://schemas.microsoft.com/office/drawing/2014/main" id="{1228222C-E692-7630-BAD3-0D3F580235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850" t="19228" r="22289" b="14023"/>
          <a:stretch/>
        </p:blipFill>
        <p:spPr bwMode="auto">
          <a:xfrm>
            <a:off x="6842760" y="3230880"/>
            <a:ext cx="5349240" cy="3627120"/>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a:extLst>
              <a:ext uri="{FF2B5EF4-FFF2-40B4-BE49-F238E27FC236}">
                <a16:creationId xmlns:a16="http://schemas.microsoft.com/office/drawing/2014/main" id="{F00BC5B7-134F-ADF7-CAD1-07655D0A318C}"/>
              </a:ext>
            </a:extLst>
          </p:cNvPr>
          <p:cNvSpPr txBox="1"/>
          <p:nvPr/>
        </p:nvSpPr>
        <p:spPr>
          <a:xfrm>
            <a:off x="495300" y="-35872404"/>
            <a:ext cx="2529254" cy="43181052"/>
          </a:xfrm>
          <a:prstGeom prst="rect">
            <a:avLst/>
          </a:prstGeom>
          <a:noFill/>
        </p:spPr>
        <p:txBody>
          <a:bodyPr wrap="square">
            <a:spAutoFit/>
          </a:bodyPr>
          <a:lstStyle/>
          <a:p>
            <a:r>
              <a:rPr lang="nl-NL" sz="40000" noProof="0" dirty="0">
                <a:solidFill>
                  <a:schemeClr val="bg1"/>
                </a:solidFill>
                <a:latin typeface="Impact" panose="020B0806030902050204" pitchFamily="34" charset="0"/>
              </a:rPr>
              <a:t>123 4 5 6 7</a:t>
            </a:r>
            <a:endParaRPr lang="nl-NL" sz="40000" noProof="0" dirty="0"/>
          </a:p>
        </p:txBody>
      </p:sp>
      <p:sp>
        <p:nvSpPr>
          <p:cNvPr id="2" name="Tekstvak 1">
            <a:extLst>
              <a:ext uri="{FF2B5EF4-FFF2-40B4-BE49-F238E27FC236}">
                <a16:creationId xmlns:a16="http://schemas.microsoft.com/office/drawing/2014/main" id="{D6A13A24-B822-2FF7-0D45-01E67F851C9A}"/>
              </a:ext>
            </a:extLst>
          </p:cNvPr>
          <p:cNvSpPr txBox="1"/>
          <p:nvPr/>
        </p:nvSpPr>
        <p:spPr>
          <a:xfrm>
            <a:off x="3676360" y="1536174"/>
            <a:ext cx="7733319" cy="3785652"/>
          </a:xfrm>
          <a:prstGeom prst="rect">
            <a:avLst/>
          </a:prstGeom>
          <a:noFill/>
        </p:spPr>
        <p:txBody>
          <a:bodyPr wrap="square">
            <a:spAutoFit/>
          </a:bodyPr>
          <a:lstStyle/>
          <a:p>
            <a:r>
              <a:rPr lang="nl-NL" sz="12000" noProof="0" dirty="0">
                <a:solidFill>
                  <a:schemeClr val="bg1"/>
                </a:solidFill>
                <a:latin typeface="Bernard MT Condensed" panose="02050806060905020404" pitchFamily="18" charset="0"/>
              </a:rPr>
              <a:t>Programeer principes</a:t>
            </a:r>
          </a:p>
        </p:txBody>
      </p:sp>
    </p:spTree>
    <p:extLst>
      <p:ext uri="{BB962C8B-B14F-4D97-AF65-F5344CB8AC3E}">
        <p14:creationId xmlns:p14="http://schemas.microsoft.com/office/powerpoint/2010/main" val="206786380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ekstvak 4">
            <a:extLst>
              <a:ext uri="{FF2B5EF4-FFF2-40B4-BE49-F238E27FC236}">
                <a16:creationId xmlns:a16="http://schemas.microsoft.com/office/drawing/2014/main" id="{D3533CCB-3A5E-C60B-606A-CC4CCBFEB839}"/>
              </a:ext>
            </a:extLst>
          </p:cNvPr>
          <p:cNvSpPr txBox="1"/>
          <p:nvPr/>
        </p:nvSpPr>
        <p:spPr>
          <a:xfrm>
            <a:off x="495300" y="305068"/>
            <a:ext cx="2529254" cy="43181052"/>
          </a:xfrm>
          <a:prstGeom prst="rect">
            <a:avLst/>
          </a:prstGeom>
          <a:noFill/>
        </p:spPr>
        <p:txBody>
          <a:bodyPr wrap="square">
            <a:spAutoFit/>
          </a:bodyPr>
          <a:lstStyle/>
          <a:p>
            <a:r>
              <a:rPr lang="nl-NL" sz="40000" noProof="0" dirty="0">
                <a:solidFill>
                  <a:schemeClr val="bg1"/>
                </a:solidFill>
                <a:latin typeface="Impact" panose="020B0806030902050204" pitchFamily="34" charset="0"/>
              </a:rPr>
              <a:t>123 4 5 6 7</a:t>
            </a:r>
            <a:endParaRPr lang="nl-NL" sz="40000" noProof="0" dirty="0"/>
          </a:p>
        </p:txBody>
      </p:sp>
      <p:sp>
        <p:nvSpPr>
          <p:cNvPr id="7" name="Tekstvak 6">
            <a:extLst>
              <a:ext uri="{FF2B5EF4-FFF2-40B4-BE49-F238E27FC236}">
                <a16:creationId xmlns:a16="http://schemas.microsoft.com/office/drawing/2014/main" id="{8C99D80B-04FA-390F-F19E-65D212A5855B}"/>
              </a:ext>
            </a:extLst>
          </p:cNvPr>
          <p:cNvSpPr txBox="1"/>
          <p:nvPr/>
        </p:nvSpPr>
        <p:spPr>
          <a:xfrm>
            <a:off x="3359834" y="1028174"/>
            <a:ext cx="7379286" cy="1015663"/>
          </a:xfrm>
          <a:prstGeom prst="rect">
            <a:avLst/>
          </a:prstGeom>
          <a:noFill/>
        </p:spPr>
        <p:txBody>
          <a:bodyPr wrap="square">
            <a:spAutoFit/>
          </a:bodyPr>
          <a:lstStyle/>
          <a:p>
            <a:r>
              <a:rPr lang="nl-NL" sz="6000" noProof="0" dirty="0">
                <a:solidFill>
                  <a:schemeClr val="bg1"/>
                </a:solidFill>
                <a:latin typeface="Bernard MT Condensed" panose="02050806060905020404" pitchFamily="18" charset="0"/>
              </a:rPr>
              <a:t>Probleem decompositie</a:t>
            </a:r>
          </a:p>
        </p:txBody>
      </p:sp>
      <p:sp>
        <p:nvSpPr>
          <p:cNvPr id="8" name="Tekstvak 7">
            <a:extLst>
              <a:ext uri="{FF2B5EF4-FFF2-40B4-BE49-F238E27FC236}">
                <a16:creationId xmlns:a16="http://schemas.microsoft.com/office/drawing/2014/main" id="{9897F7D6-FE35-5B38-27D5-5A3CB4A191B4}"/>
              </a:ext>
            </a:extLst>
          </p:cNvPr>
          <p:cNvSpPr txBox="1"/>
          <p:nvPr/>
        </p:nvSpPr>
        <p:spPr>
          <a:xfrm>
            <a:off x="3359834" y="2043837"/>
            <a:ext cx="7379286" cy="4093428"/>
          </a:xfrm>
          <a:prstGeom prst="rect">
            <a:avLst/>
          </a:prstGeom>
          <a:noFill/>
        </p:spPr>
        <p:txBody>
          <a:bodyPr wrap="square">
            <a:spAutoFit/>
          </a:bodyPr>
          <a:lstStyle/>
          <a:p>
            <a:pPr marL="342900" indent="-342900">
              <a:buFontTx/>
              <a:buChar char="-"/>
            </a:pPr>
            <a:r>
              <a:rPr lang="nl-NL" sz="2000" noProof="0" dirty="0">
                <a:solidFill>
                  <a:schemeClr val="bg1"/>
                </a:solidFill>
                <a:latin typeface="Agency FB" panose="020B0503020202020204" pitchFamily="34" charset="0"/>
              </a:rPr>
              <a:t>Score moet bij worden gehouden doormiddel van een variabel.</a:t>
            </a:r>
          </a:p>
          <a:p>
            <a:pPr marL="342900" indent="-342900">
              <a:buFontTx/>
              <a:buChar char="-"/>
            </a:pPr>
            <a:r>
              <a:rPr lang="nl-NL" sz="2000" noProof="0" dirty="0">
                <a:solidFill>
                  <a:schemeClr val="bg1"/>
                </a:solidFill>
                <a:latin typeface="Agency FB" panose="020B0503020202020204" pitchFamily="34" charset="0"/>
              </a:rPr>
              <a:t>Er moeten twee knoppen zijn voor speler 1 en voor speler 2.</a:t>
            </a:r>
          </a:p>
          <a:p>
            <a:pPr marL="342900" indent="-342900">
              <a:buFontTx/>
              <a:buChar char="-"/>
            </a:pPr>
            <a:r>
              <a:rPr lang="nl-NL" sz="2000" noProof="0" dirty="0">
                <a:solidFill>
                  <a:schemeClr val="bg1"/>
                </a:solidFill>
                <a:latin typeface="Agency FB" panose="020B0503020202020204" pitchFamily="34" charset="0"/>
              </a:rPr>
              <a:t>Er moet een rest functie zien die de volledige game herstart op het begin en op basis van een knop.</a:t>
            </a:r>
          </a:p>
          <a:p>
            <a:pPr marL="342900" indent="-342900">
              <a:buFontTx/>
              <a:buChar char="-"/>
            </a:pPr>
            <a:r>
              <a:rPr lang="nl-NL" sz="2000" noProof="0" dirty="0">
                <a:solidFill>
                  <a:schemeClr val="bg1"/>
                </a:solidFill>
                <a:latin typeface="Agency FB" panose="020B0503020202020204" pitchFamily="34" charset="0"/>
              </a:rPr>
              <a:t>Er moet een countdown functie zijn die drie lampjes op een random tijd aan zet zodat deze niet voorspelbaar is.</a:t>
            </a:r>
          </a:p>
          <a:p>
            <a:pPr marL="342900" indent="-342900">
              <a:buFontTx/>
              <a:buChar char="-"/>
            </a:pPr>
            <a:r>
              <a:rPr lang="nl-NL" sz="2000" noProof="0" dirty="0">
                <a:solidFill>
                  <a:schemeClr val="bg1"/>
                </a:solidFill>
                <a:latin typeface="Agency FB" panose="020B0503020202020204" pitchFamily="34" charset="0"/>
              </a:rPr>
              <a:t>Als de countdown over is moeten de knoppen van de spelers geactiveerd worden.</a:t>
            </a:r>
          </a:p>
          <a:p>
            <a:pPr marL="342900" indent="-342900">
              <a:buFontTx/>
              <a:buChar char="-"/>
            </a:pPr>
            <a:r>
              <a:rPr lang="nl-NL" sz="2000" noProof="0" dirty="0">
                <a:solidFill>
                  <a:schemeClr val="bg1"/>
                </a:solidFill>
                <a:latin typeface="Agency FB" panose="020B0503020202020204" pitchFamily="34" charset="0"/>
              </a:rPr>
              <a:t>Er moet een functie komen die ervoor zorgt dat een speler niet de knop voor de countdown ingedrukt kan houden.</a:t>
            </a:r>
          </a:p>
          <a:p>
            <a:pPr marL="342900" indent="-342900">
              <a:buFontTx/>
              <a:buChar char="-"/>
            </a:pPr>
            <a:r>
              <a:rPr lang="nl-NL" sz="2000" noProof="0" dirty="0">
                <a:solidFill>
                  <a:schemeClr val="bg1"/>
                </a:solidFill>
                <a:latin typeface="Agency FB" panose="020B0503020202020204" pitchFamily="34" charset="0"/>
              </a:rPr>
              <a:t>Nadat de countdown over is moet er worden gekeken of een speler op een knop drukt en de score moet worden aangepast.</a:t>
            </a:r>
          </a:p>
          <a:p>
            <a:pPr marL="342900" indent="-342900">
              <a:buFontTx/>
              <a:buChar char="-"/>
            </a:pPr>
            <a:r>
              <a:rPr lang="nl-NL" sz="2000" noProof="0" dirty="0">
                <a:solidFill>
                  <a:schemeClr val="bg1"/>
                </a:solidFill>
                <a:latin typeface="Agency FB" panose="020B0503020202020204" pitchFamily="34" charset="0"/>
              </a:rPr>
              <a:t>De score lampjes moeten verplaatsen op basis van de score die wordt bijgehouden in een variabelen.</a:t>
            </a:r>
          </a:p>
        </p:txBody>
      </p:sp>
    </p:spTree>
    <p:extLst>
      <p:ext uri="{BB962C8B-B14F-4D97-AF65-F5344CB8AC3E}">
        <p14:creationId xmlns:p14="http://schemas.microsoft.com/office/powerpoint/2010/main" val="210609354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B4F3D"/>
        </a:solidFill>
        <a:effectLst/>
      </p:bgPr>
    </p:bg>
    <p:spTree>
      <p:nvGrpSpPr>
        <p:cNvPr id="1" name="">
          <a:extLst>
            <a:ext uri="{FF2B5EF4-FFF2-40B4-BE49-F238E27FC236}">
              <a16:creationId xmlns:a16="http://schemas.microsoft.com/office/drawing/2014/main" id="{71C27894-F948-ED2B-FA1C-864E07711CCB}"/>
            </a:ext>
          </a:extLst>
        </p:cNvPr>
        <p:cNvGrpSpPr/>
        <p:nvPr/>
      </p:nvGrpSpPr>
      <p:grpSpPr>
        <a:xfrm>
          <a:off x="0" y="0"/>
          <a:ext cx="0" cy="0"/>
          <a:chOff x="0" y="0"/>
          <a:chExt cx="0" cy="0"/>
        </a:xfrm>
      </p:grpSpPr>
      <p:sp>
        <p:nvSpPr>
          <p:cNvPr id="5" name="Tekstvak 4">
            <a:extLst>
              <a:ext uri="{FF2B5EF4-FFF2-40B4-BE49-F238E27FC236}">
                <a16:creationId xmlns:a16="http://schemas.microsoft.com/office/drawing/2014/main" id="{EE82368B-F086-07E8-32B2-8D51E5B4562F}"/>
              </a:ext>
            </a:extLst>
          </p:cNvPr>
          <p:cNvSpPr txBox="1"/>
          <p:nvPr/>
        </p:nvSpPr>
        <p:spPr>
          <a:xfrm>
            <a:off x="495300" y="-5908161"/>
            <a:ext cx="2529254" cy="43181052"/>
          </a:xfrm>
          <a:prstGeom prst="rect">
            <a:avLst/>
          </a:prstGeom>
          <a:noFill/>
        </p:spPr>
        <p:txBody>
          <a:bodyPr wrap="square">
            <a:spAutoFit/>
          </a:bodyPr>
          <a:lstStyle/>
          <a:p>
            <a:r>
              <a:rPr lang="nl-NL" sz="40000" noProof="0" dirty="0">
                <a:solidFill>
                  <a:schemeClr val="bg1"/>
                </a:solidFill>
                <a:latin typeface="Impact" panose="020B0806030902050204" pitchFamily="34" charset="0"/>
              </a:rPr>
              <a:t>123 4 5 6 7</a:t>
            </a:r>
            <a:endParaRPr lang="nl-NL" sz="40000" noProof="0" dirty="0"/>
          </a:p>
        </p:txBody>
      </p:sp>
      <p:sp>
        <p:nvSpPr>
          <p:cNvPr id="2" name="Tekstvak 1">
            <a:extLst>
              <a:ext uri="{FF2B5EF4-FFF2-40B4-BE49-F238E27FC236}">
                <a16:creationId xmlns:a16="http://schemas.microsoft.com/office/drawing/2014/main" id="{81AB47BC-8377-48AD-F120-FAD668476212}"/>
              </a:ext>
            </a:extLst>
          </p:cNvPr>
          <p:cNvSpPr txBox="1"/>
          <p:nvPr/>
        </p:nvSpPr>
        <p:spPr>
          <a:xfrm>
            <a:off x="3359834" y="1028174"/>
            <a:ext cx="7379286" cy="1015663"/>
          </a:xfrm>
          <a:prstGeom prst="rect">
            <a:avLst/>
          </a:prstGeom>
          <a:noFill/>
        </p:spPr>
        <p:txBody>
          <a:bodyPr wrap="square">
            <a:spAutoFit/>
          </a:bodyPr>
          <a:lstStyle/>
          <a:p>
            <a:r>
              <a:rPr lang="nl-NL" sz="6000" noProof="0" dirty="0">
                <a:solidFill>
                  <a:schemeClr val="bg1"/>
                </a:solidFill>
                <a:latin typeface="Bernard MT Condensed" panose="02050806060905020404" pitchFamily="18" charset="0"/>
              </a:rPr>
              <a:t>Variabelen</a:t>
            </a:r>
          </a:p>
        </p:txBody>
      </p:sp>
      <p:sp>
        <p:nvSpPr>
          <p:cNvPr id="3" name="Tekstvak 2">
            <a:extLst>
              <a:ext uri="{FF2B5EF4-FFF2-40B4-BE49-F238E27FC236}">
                <a16:creationId xmlns:a16="http://schemas.microsoft.com/office/drawing/2014/main" id="{B81C3EE3-6333-7CBD-F0C3-936E9080ABD2}"/>
              </a:ext>
            </a:extLst>
          </p:cNvPr>
          <p:cNvSpPr txBox="1"/>
          <p:nvPr/>
        </p:nvSpPr>
        <p:spPr>
          <a:xfrm>
            <a:off x="3359834" y="2043837"/>
            <a:ext cx="5972443" cy="1015663"/>
          </a:xfrm>
          <a:prstGeom prst="rect">
            <a:avLst/>
          </a:prstGeom>
          <a:noFill/>
        </p:spPr>
        <p:txBody>
          <a:bodyPr wrap="square">
            <a:spAutoFit/>
          </a:bodyPr>
          <a:lstStyle/>
          <a:p>
            <a:r>
              <a:rPr lang="nl-NL" sz="2000" noProof="0" dirty="0">
                <a:solidFill>
                  <a:schemeClr val="bg1"/>
                </a:solidFill>
                <a:latin typeface="Agency FB" panose="020B0503020202020204" pitchFamily="34" charset="0"/>
              </a:rPr>
              <a:t>Ik maak in mijn </a:t>
            </a:r>
            <a:r>
              <a:rPr lang="nl-NL" sz="2000" noProof="0" dirty="0" err="1">
                <a:solidFill>
                  <a:schemeClr val="bg1"/>
                </a:solidFill>
                <a:latin typeface="Agency FB" panose="020B0503020202020204" pitchFamily="34" charset="0"/>
              </a:rPr>
              <a:t>Arduino</a:t>
            </a:r>
            <a:r>
              <a:rPr lang="nl-NL" sz="2000" noProof="0" dirty="0">
                <a:solidFill>
                  <a:schemeClr val="bg1"/>
                </a:solidFill>
                <a:latin typeface="Agency FB" panose="020B0503020202020204" pitchFamily="34" charset="0"/>
              </a:rPr>
              <a:t> code op verschillende plekken gebruik van variabelen. Ik gebruik variabelen voor het instellen van de poorten zodat ik als ik deze wil veranderen maar op een plek hoef aan te passen.</a:t>
            </a:r>
          </a:p>
        </p:txBody>
      </p:sp>
      <p:pic>
        <p:nvPicPr>
          <p:cNvPr id="8" name="Afbeelding 7">
            <a:extLst>
              <a:ext uri="{FF2B5EF4-FFF2-40B4-BE49-F238E27FC236}">
                <a16:creationId xmlns:a16="http://schemas.microsoft.com/office/drawing/2014/main" id="{EAEE5E88-629F-4784-F426-FECB56B570D4}"/>
              </a:ext>
            </a:extLst>
          </p:cNvPr>
          <p:cNvPicPr>
            <a:picLocks noChangeAspect="1"/>
          </p:cNvPicPr>
          <p:nvPr/>
        </p:nvPicPr>
        <p:blipFill>
          <a:blip r:embed="rId2"/>
          <a:stretch>
            <a:fillRect/>
          </a:stretch>
        </p:blipFill>
        <p:spPr>
          <a:xfrm>
            <a:off x="10139839" y="166528"/>
            <a:ext cx="1717463" cy="2892971"/>
          </a:xfrm>
          <a:prstGeom prst="rect">
            <a:avLst/>
          </a:prstGeom>
        </p:spPr>
      </p:pic>
      <p:cxnSp>
        <p:nvCxnSpPr>
          <p:cNvPr id="13" name="Verbindingslijn: gekromd 12">
            <a:extLst>
              <a:ext uri="{FF2B5EF4-FFF2-40B4-BE49-F238E27FC236}">
                <a16:creationId xmlns:a16="http://schemas.microsoft.com/office/drawing/2014/main" id="{1085CDE6-9A8E-2559-56DB-800B86E67EE6}"/>
              </a:ext>
            </a:extLst>
          </p:cNvPr>
          <p:cNvCxnSpPr>
            <a:cxnSpLocks/>
            <a:stCxn id="3" idx="3"/>
            <a:endCxn id="8" idx="1"/>
          </p:cNvCxnSpPr>
          <p:nvPr/>
        </p:nvCxnSpPr>
        <p:spPr>
          <a:xfrm flipV="1">
            <a:off x="9332277" y="1613014"/>
            <a:ext cx="807562" cy="938655"/>
          </a:xfrm>
          <a:prstGeom prst="curvedConnector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8" name="Tekstvak 17">
            <a:extLst>
              <a:ext uri="{FF2B5EF4-FFF2-40B4-BE49-F238E27FC236}">
                <a16:creationId xmlns:a16="http://schemas.microsoft.com/office/drawing/2014/main" id="{085A155E-3EF7-FFC4-A9E3-04B13E761297}"/>
              </a:ext>
            </a:extLst>
          </p:cNvPr>
          <p:cNvSpPr txBox="1"/>
          <p:nvPr/>
        </p:nvSpPr>
        <p:spPr>
          <a:xfrm>
            <a:off x="3359834" y="2043836"/>
            <a:ext cx="5972443" cy="1015663"/>
          </a:xfrm>
          <a:prstGeom prst="rect">
            <a:avLst/>
          </a:prstGeom>
          <a:noFill/>
        </p:spPr>
        <p:txBody>
          <a:bodyPr wrap="square">
            <a:spAutoFit/>
          </a:bodyPr>
          <a:lstStyle/>
          <a:p>
            <a:r>
              <a:rPr lang="nl-NL" sz="2000" noProof="0" dirty="0">
                <a:solidFill>
                  <a:schemeClr val="bg1"/>
                </a:solidFill>
                <a:latin typeface="Agency FB" panose="020B0503020202020204" pitchFamily="34" charset="0"/>
              </a:rPr>
              <a:t>Ik maak in mijn </a:t>
            </a:r>
            <a:r>
              <a:rPr lang="nl-NL" sz="2000" noProof="0" dirty="0" err="1">
                <a:solidFill>
                  <a:schemeClr val="bg1"/>
                </a:solidFill>
                <a:latin typeface="Agency FB" panose="020B0503020202020204" pitchFamily="34" charset="0"/>
              </a:rPr>
              <a:t>Arduino</a:t>
            </a:r>
            <a:r>
              <a:rPr lang="nl-NL" sz="2000" noProof="0" dirty="0">
                <a:solidFill>
                  <a:schemeClr val="bg1"/>
                </a:solidFill>
                <a:latin typeface="Agency FB" panose="020B0503020202020204" pitchFamily="34" charset="0"/>
              </a:rPr>
              <a:t> code op verschillende plekken gebruik van variabelen. Ik gebruik variabelen voor het instellen van de poorten zodat ik als ik deze wil veranderen maar op een plek hoef aan te passen.</a:t>
            </a:r>
          </a:p>
        </p:txBody>
      </p:sp>
      <p:sp>
        <p:nvSpPr>
          <p:cNvPr id="19" name="Tekstvak 18">
            <a:extLst>
              <a:ext uri="{FF2B5EF4-FFF2-40B4-BE49-F238E27FC236}">
                <a16:creationId xmlns:a16="http://schemas.microsoft.com/office/drawing/2014/main" id="{083C2A94-0777-1386-A943-2A8F669F4D39}"/>
              </a:ext>
            </a:extLst>
          </p:cNvPr>
          <p:cNvSpPr txBox="1"/>
          <p:nvPr/>
        </p:nvSpPr>
        <p:spPr>
          <a:xfrm>
            <a:off x="3359833" y="3241643"/>
            <a:ext cx="6172787" cy="1015663"/>
          </a:xfrm>
          <a:prstGeom prst="rect">
            <a:avLst/>
          </a:prstGeom>
          <a:noFill/>
        </p:spPr>
        <p:txBody>
          <a:bodyPr wrap="square">
            <a:spAutoFit/>
          </a:bodyPr>
          <a:lstStyle/>
          <a:p>
            <a:r>
              <a:rPr lang="nl-NL" sz="2000" noProof="0" dirty="0">
                <a:solidFill>
                  <a:schemeClr val="bg1"/>
                </a:solidFill>
                <a:latin typeface="Agency FB" panose="020B0503020202020204" pitchFamily="34" charset="0"/>
              </a:rPr>
              <a:t>Verder maak ik gebruik van variabelen om data bij te houden zoals de score van de spelers en statussen van knoppen maar ook om bijvoorbeeld te controleren voor bepaalde condities.</a:t>
            </a:r>
          </a:p>
        </p:txBody>
      </p:sp>
      <p:pic>
        <p:nvPicPr>
          <p:cNvPr id="21" name="Afbeelding 20">
            <a:extLst>
              <a:ext uri="{FF2B5EF4-FFF2-40B4-BE49-F238E27FC236}">
                <a16:creationId xmlns:a16="http://schemas.microsoft.com/office/drawing/2014/main" id="{AE25E491-4D4F-C60D-6371-E7BE0CEAD1AB}"/>
              </a:ext>
            </a:extLst>
          </p:cNvPr>
          <p:cNvPicPr>
            <a:picLocks noChangeAspect="1"/>
          </p:cNvPicPr>
          <p:nvPr/>
        </p:nvPicPr>
        <p:blipFill>
          <a:blip r:embed="rId3"/>
          <a:stretch>
            <a:fillRect/>
          </a:stretch>
        </p:blipFill>
        <p:spPr>
          <a:xfrm>
            <a:off x="8881957" y="4099508"/>
            <a:ext cx="2926080" cy="2587271"/>
          </a:xfrm>
          <a:prstGeom prst="rect">
            <a:avLst/>
          </a:prstGeom>
        </p:spPr>
      </p:pic>
      <p:pic>
        <p:nvPicPr>
          <p:cNvPr id="25" name="Afbeelding 24">
            <a:extLst>
              <a:ext uri="{FF2B5EF4-FFF2-40B4-BE49-F238E27FC236}">
                <a16:creationId xmlns:a16="http://schemas.microsoft.com/office/drawing/2014/main" id="{4CD1481A-B6E0-DF29-9A62-D861F6CB1832}"/>
              </a:ext>
            </a:extLst>
          </p:cNvPr>
          <p:cNvPicPr>
            <a:picLocks noChangeAspect="1"/>
          </p:cNvPicPr>
          <p:nvPr/>
        </p:nvPicPr>
        <p:blipFill>
          <a:blip r:embed="rId4"/>
          <a:stretch>
            <a:fillRect/>
          </a:stretch>
        </p:blipFill>
        <p:spPr>
          <a:xfrm>
            <a:off x="3375954" y="4538792"/>
            <a:ext cx="2369820" cy="2060128"/>
          </a:xfrm>
          <a:prstGeom prst="rect">
            <a:avLst/>
          </a:prstGeom>
        </p:spPr>
      </p:pic>
      <p:cxnSp>
        <p:nvCxnSpPr>
          <p:cNvPr id="26" name="Verbindingslijn: gekromd 25">
            <a:extLst>
              <a:ext uri="{FF2B5EF4-FFF2-40B4-BE49-F238E27FC236}">
                <a16:creationId xmlns:a16="http://schemas.microsoft.com/office/drawing/2014/main" id="{F3FC5727-45A0-FA46-CCBF-90774D89CA2E}"/>
              </a:ext>
            </a:extLst>
          </p:cNvPr>
          <p:cNvCxnSpPr>
            <a:cxnSpLocks/>
            <a:stCxn id="19" idx="2"/>
            <a:endCxn id="25" idx="3"/>
          </p:cNvCxnSpPr>
          <p:nvPr/>
        </p:nvCxnSpPr>
        <p:spPr>
          <a:xfrm rot="5400000">
            <a:off x="5440226" y="4562855"/>
            <a:ext cx="1311550" cy="700453"/>
          </a:xfrm>
          <a:prstGeom prst="curvedConnector2">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7" name="Verbindingslijn: gekromd 26">
            <a:extLst>
              <a:ext uri="{FF2B5EF4-FFF2-40B4-BE49-F238E27FC236}">
                <a16:creationId xmlns:a16="http://schemas.microsoft.com/office/drawing/2014/main" id="{E35FB6F2-38E5-4737-D539-C1D709949A03}"/>
              </a:ext>
            </a:extLst>
          </p:cNvPr>
          <p:cNvCxnSpPr>
            <a:cxnSpLocks/>
            <a:stCxn id="19" idx="2"/>
            <a:endCxn id="21" idx="1"/>
          </p:cNvCxnSpPr>
          <p:nvPr/>
        </p:nvCxnSpPr>
        <p:spPr>
          <a:xfrm rot="16200000" flipH="1">
            <a:off x="7096173" y="3607360"/>
            <a:ext cx="1135838" cy="2435730"/>
          </a:xfrm>
          <a:prstGeom prst="curvedConnector2">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131384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a:extLst>
            <a:ext uri="{FF2B5EF4-FFF2-40B4-BE49-F238E27FC236}">
              <a16:creationId xmlns:a16="http://schemas.microsoft.com/office/drawing/2014/main" id="{8D920121-32D3-5431-9DD9-5F505C49FC05}"/>
            </a:ext>
          </a:extLst>
        </p:cNvPr>
        <p:cNvGrpSpPr/>
        <p:nvPr/>
      </p:nvGrpSpPr>
      <p:grpSpPr>
        <a:xfrm>
          <a:off x="0" y="0"/>
          <a:ext cx="0" cy="0"/>
          <a:chOff x="0" y="0"/>
          <a:chExt cx="0" cy="0"/>
        </a:xfrm>
      </p:grpSpPr>
      <p:sp>
        <p:nvSpPr>
          <p:cNvPr id="5" name="Tekstvak 4">
            <a:extLst>
              <a:ext uri="{FF2B5EF4-FFF2-40B4-BE49-F238E27FC236}">
                <a16:creationId xmlns:a16="http://schemas.microsoft.com/office/drawing/2014/main" id="{815853C3-F972-09A8-7CFC-3054CEFD0D06}"/>
              </a:ext>
            </a:extLst>
          </p:cNvPr>
          <p:cNvSpPr txBox="1"/>
          <p:nvPr/>
        </p:nvSpPr>
        <p:spPr>
          <a:xfrm>
            <a:off x="495300" y="-11980732"/>
            <a:ext cx="2529254" cy="43181052"/>
          </a:xfrm>
          <a:prstGeom prst="rect">
            <a:avLst/>
          </a:prstGeom>
          <a:noFill/>
        </p:spPr>
        <p:txBody>
          <a:bodyPr wrap="square">
            <a:spAutoFit/>
          </a:bodyPr>
          <a:lstStyle/>
          <a:p>
            <a:r>
              <a:rPr lang="nl-NL" sz="40000" noProof="0" dirty="0">
                <a:solidFill>
                  <a:schemeClr val="bg1"/>
                </a:solidFill>
                <a:latin typeface="Impact" panose="020B0806030902050204" pitchFamily="34" charset="0"/>
              </a:rPr>
              <a:t>123 4 5 6 7</a:t>
            </a:r>
            <a:endParaRPr lang="nl-NL" sz="40000" noProof="0" dirty="0"/>
          </a:p>
        </p:txBody>
      </p:sp>
      <p:sp>
        <p:nvSpPr>
          <p:cNvPr id="3" name="Tekstvak 2">
            <a:extLst>
              <a:ext uri="{FF2B5EF4-FFF2-40B4-BE49-F238E27FC236}">
                <a16:creationId xmlns:a16="http://schemas.microsoft.com/office/drawing/2014/main" id="{E8255581-2DE6-13AB-B24B-8C41BA8560DF}"/>
              </a:ext>
            </a:extLst>
          </p:cNvPr>
          <p:cNvSpPr txBox="1"/>
          <p:nvPr/>
        </p:nvSpPr>
        <p:spPr>
          <a:xfrm>
            <a:off x="3359834" y="1028174"/>
            <a:ext cx="7379286" cy="1015663"/>
          </a:xfrm>
          <a:prstGeom prst="rect">
            <a:avLst/>
          </a:prstGeom>
          <a:noFill/>
        </p:spPr>
        <p:txBody>
          <a:bodyPr wrap="square">
            <a:spAutoFit/>
          </a:bodyPr>
          <a:lstStyle/>
          <a:p>
            <a:r>
              <a:rPr lang="nl-NL" sz="6000" noProof="0" dirty="0">
                <a:solidFill>
                  <a:schemeClr val="bg1"/>
                </a:solidFill>
                <a:latin typeface="Bernard MT Condensed" panose="02050806060905020404" pitchFamily="18" charset="0"/>
              </a:rPr>
              <a:t>Operatoren</a:t>
            </a:r>
          </a:p>
        </p:txBody>
      </p:sp>
      <p:sp>
        <p:nvSpPr>
          <p:cNvPr id="4" name="Tekstvak 3">
            <a:extLst>
              <a:ext uri="{FF2B5EF4-FFF2-40B4-BE49-F238E27FC236}">
                <a16:creationId xmlns:a16="http://schemas.microsoft.com/office/drawing/2014/main" id="{3737B76A-013C-5CD8-18F3-AEB639D995F9}"/>
              </a:ext>
            </a:extLst>
          </p:cNvPr>
          <p:cNvSpPr txBox="1"/>
          <p:nvPr/>
        </p:nvSpPr>
        <p:spPr>
          <a:xfrm>
            <a:off x="3359834" y="2043836"/>
            <a:ext cx="6900166" cy="1323439"/>
          </a:xfrm>
          <a:prstGeom prst="rect">
            <a:avLst/>
          </a:prstGeom>
          <a:noFill/>
        </p:spPr>
        <p:txBody>
          <a:bodyPr wrap="square">
            <a:spAutoFit/>
          </a:bodyPr>
          <a:lstStyle/>
          <a:p>
            <a:r>
              <a:rPr lang="nl-NL" sz="2000" noProof="0" dirty="0">
                <a:solidFill>
                  <a:schemeClr val="bg1"/>
                </a:solidFill>
                <a:latin typeface="Agency FB" panose="020B0503020202020204" pitchFamily="34" charset="0"/>
              </a:rPr>
              <a:t>Ik maak in mijn code gebruik van verschillende operatoren. Ik maak het meeste gebruik van de vergelijkingsoperatoren, dit is omdat mijn code veel verschillende waarden bijhoud. In mijn code is het dus nodig om veel variabelen met elkaar te vergelijken of om te kijken of er een conditie is voltooid of juist niet.</a:t>
            </a:r>
          </a:p>
        </p:txBody>
      </p:sp>
      <p:sp>
        <p:nvSpPr>
          <p:cNvPr id="6" name="Tekstvak 5">
            <a:extLst>
              <a:ext uri="{FF2B5EF4-FFF2-40B4-BE49-F238E27FC236}">
                <a16:creationId xmlns:a16="http://schemas.microsoft.com/office/drawing/2014/main" id="{1181655A-2B66-2F61-7572-17847B9FB368}"/>
              </a:ext>
            </a:extLst>
          </p:cNvPr>
          <p:cNvSpPr txBox="1"/>
          <p:nvPr/>
        </p:nvSpPr>
        <p:spPr>
          <a:xfrm>
            <a:off x="3359835" y="4214876"/>
            <a:ext cx="1780966" cy="400110"/>
          </a:xfrm>
          <a:prstGeom prst="rect">
            <a:avLst/>
          </a:prstGeom>
          <a:noFill/>
        </p:spPr>
        <p:txBody>
          <a:bodyPr wrap="square">
            <a:spAutoFit/>
          </a:bodyPr>
          <a:lstStyle/>
          <a:p>
            <a:r>
              <a:rPr lang="nl-NL" sz="2000" b="1" noProof="0" dirty="0">
                <a:solidFill>
                  <a:schemeClr val="bg1"/>
                </a:solidFill>
                <a:latin typeface="Agency FB" panose="020B0503020202020204" pitchFamily="34" charset="0"/>
              </a:rPr>
              <a:t>Logica operatoren</a:t>
            </a:r>
          </a:p>
        </p:txBody>
      </p:sp>
      <p:sp>
        <p:nvSpPr>
          <p:cNvPr id="7" name="Tekstvak 6">
            <a:extLst>
              <a:ext uri="{FF2B5EF4-FFF2-40B4-BE49-F238E27FC236}">
                <a16:creationId xmlns:a16="http://schemas.microsoft.com/office/drawing/2014/main" id="{FFABFE1D-A7E9-D526-4279-78CA7D55A2B3}"/>
              </a:ext>
            </a:extLst>
          </p:cNvPr>
          <p:cNvSpPr txBox="1"/>
          <p:nvPr/>
        </p:nvSpPr>
        <p:spPr>
          <a:xfrm>
            <a:off x="3359834" y="5047040"/>
            <a:ext cx="2416127" cy="400110"/>
          </a:xfrm>
          <a:prstGeom prst="rect">
            <a:avLst/>
          </a:prstGeom>
          <a:noFill/>
        </p:spPr>
        <p:txBody>
          <a:bodyPr wrap="square">
            <a:spAutoFit/>
          </a:bodyPr>
          <a:lstStyle/>
          <a:p>
            <a:r>
              <a:rPr lang="nl-NL" sz="2000" b="1" noProof="0" dirty="0">
                <a:solidFill>
                  <a:schemeClr val="bg1"/>
                </a:solidFill>
                <a:latin typeface="Agency FB" panose="020B0503020202020204" pitchFamily="34" charset="0"/>
              </a:rPr>
              <a:t>Rekenkundige operatoren</a:t>
            </a:r>
          </a:p>
        </p:txBody>
      </p:sp>
      <p:sp>
        <p:nvSpPr>
          <p:cNvPr id="8" name="Tekstvak 7">
            <a:extLst>
              <a:ext uri="{FF2B5EF4-FFF2-40B4-BE49-F238E27FC236}">
                <a16:creationId xmlns:a16="http://schemas.microsoft.com/office/drawing/2014/main" id="{E0D518CD-CC9D-1EBE-E961-72BF2A742BF0}"/>
              </a:ext>
            </a:extLst>
          </p:cNvPr>
          <p:cNvSpPr txBox="1"/>
          <p:nvPr/>
        </p:nvSpPr>
        <p:spPr>
          <a:xfrm>
            <a:off x="3359835" y="5879530"/>
            <a:ext cx="2277766" cy="400110"/>
          </a:xfrm>
          <a:prstGeom prst="rect">
            <a:avLst/>
          </a:prstGeom>
          <a:noFill/>
        </p:spPr>
        <p:txBody>
          <a:bodyPr wrap="square">
            <a:spAutoFit/>
          </a:bodyPr>
          <a:lstStyle/>
          <a:p>
            <a:r>
              <a:rPr lang="nl-NL" sz="2000" b="1" noProof="0" dirty="0">
                <a:solidFill>
                  <a:schemeClr val="bg1"/>
                </a:solidFill>
                <a:latin typeface="Agency FB" panose="020B0503020202020204" pitchFamily="34" charset="0"/>
              </a:rPr>
              <a:t>Vergelijking operatoren</a:t>
            </a:r>
          </a:p>
        </p:txBody>
      </p:sp>
      <p:pic>
        <p:nvPicPr>
          <p:cNvPr id="12" name="Afbeelding 11">
            <a:extLst>
              <a:ext uri="{FF2B5EF4-FFF2-40B4-BE49-F238E27FC236}">
                <a16:creationId xmlns:a16="http://schemas.microsoft.com/office/drawing/2014/main" id="{B583F093-7A4F-9BAC-A891-4F05341923C7}"/>
              </a:ext>
            </a:extLst>
          </p:cNvPr>
          <p:cNvPicPr>
            <a:picLocks noChangeAspect="1"/>
          </p:cNvPicPr>
          <p:nvPr/>
        </p:nvPicPr>
        <p:blipFill>
          <a:blip r:embed="rId2"/>
          <a:stretch>
            <a:fillRect/>
          </a:stretch>
        </p:blipFill>
        <p:spPr>
          <a:xfrm>
            <a:off x="6637019" y="4237045"/>
            <a:ext cx="5446665" cy="349848"/>
          </a:xfrm>
          <a:prstGeom prst="rect">
            <a:avLst/>
          </a:prstGeom>
        </p:spPr>
      </p:pic>
      <p:grpSp>
        <p:nvGrpSpPr>
          <p:cNvPr id="17" name="Groep 16">
            <a:extLst>
              <a:ext uri="{FF2B5EF4-FFF2-40B4-BE49-F238E27FC236}">
                <a16:creationId xmlns:a16="http://schemas.microsoft.com/office/drawing/2014/main" id="{7FEBD4F0-3942-B405-1CF1-99BF8CAE2A01}"/>
              </a:ext>
            </a:extLst>
          </p:cNvPr>
          <p:cNvGrpSpPr/>
          <p:nvPr/>
        </p:nvGrpSpPr>
        <p:grpSpPr>
          <a:xfrm>
            <a:off x="6637019" y="4966107"/>
            <a:ext cx="822033" cy="561975"/>
            <a:chOff x="6637019" y="5219840"/>
            <a:chExt cx="822033" cy="561975"/>
          </a:xfrm>
        </p:grpSpPr>
        <p:pic>
          <p:nvPicPr>
            <p:cNvPr id="14" name="Afbeelding 13">
              <a:extLst>
                <a:ext uri="{FF2B5EF4-FFF2-40B4-BE49-F238E27FC236}">
                  <a16:creationId xmlns:a16="http://schemas.microsoft.com/office/drawing/2014/main" id="{BA37B70A-2A55-EE87-A988-BEB3CCE72CEB}"/>
                </a:ext>
              </a:extLst>
            </p:cNvPr>
            <p:cNvPicPr>
              <a:picLocks noChangeAspect="1"/>
            </p:cNvPicPr>
            <p:nvPr/>
          </p:nvPicPr>
          <p:blipFill>
            <a:blip r:embed="rId3"/>
            <a:stretch>
              <a:fillRect/>
            </a:stretch>
          </p:blipFill>
          <p:spPr>
            <a:xfrm>
              <a:off x="6639902" y="5219840"/>
              <a:ext cx="819150" cy="285750"/>
            </a:xfrm>
            <a:prstGeom prst="rect">
              <a:avLst/>
            </a:prstGeom>
          </p:spPr>
        </p:pic>
        <p:pic>
          <p:nvPicPr>
            <p:cNvPr id="16" name="Afbeelding 15">
              <a:extLst>
                <a:ext uri="{FF2B5EF4-FFF2-40B4-BE49-F238E27FC236}">
                  <a16:creationId xmlns:a16="http://schemas.microsoft.com/office/drawing/2014/main" id="{F4460961-A36E-3877-F766-8538DAB1B990}"/>
                </a:ext>
              </a:extLst>
            </p:cNvPr>
            <p:cNvPicPr>
              <a:picLocks noChangeAspect="1"/>
            </p:cNvPicPr>
            <p:nvPr/>
          </p:nvPicPr>
          <p:blipFill>
            <a:blip r:embed="rId4"/>
            <a:stretch>
              <a:fillRect/>
            </a:stretch>
          </p:blipFill>
          <p:spPr>
            <a:xfrm>
              <a:off x="6637019" y="5505590"/>
              <a:ext cx="781050" cy="276225"/>
            </a:xfrm>
            <a:prstGeom prst="rect">
              <a:avLst/>
            </a:prstGeom>
          </p:spPr>
        </p:pic>
      </p:grpSp>
      <p:pic>
        <p:nvPicPr>
          <p:cNvPr id="19" name="Afbeelding 18">
            <a:extLst>
              <a:ext uri="{FF2B5EF4-FFF2-40B4-BE49-F238E27FC236}">
                <a16:creationId xmlns:a16="http://schemas.microsoft.com/office/drawing/2014/main" id="{8331C00C-6A80-6FE2-B7E0-750E1F743B5E}"/>
              </a:ext>
            </a:extLst>
          </p:cNvPr>
          <p:cNvPicPr>
            <a:picLocks noChangeAspect="1"/>
          </p:cNvPicPr>
          <p:nvPr/>
        </p:nvPicPr>
        <p:blipFill>
          <a:blip r:embed="rId5"/>
          <a:stretch>
            <a:fillRect/>
          </a:stretch>
        </p:blipFill>
        <p:spPr>
          <a:xfrm>
            <a:off x="6637019" y="5952404"/>
            <a:ext cx="3000375" cy="257175"/>
          </a:xfrm>
          <a:prstGeom prst="rect">
            <a:avLst/>
          </a:prstGeom>
        </p:spPr>
      </p:pic>
      <p:cxnSp>
        <p:nvCxnSpPr>
          <p:cNvPr id="21" name="Verbindingslijn: gekromd 20">
            <a:extLst>
              <a:ext uri="{FF2B5EF4-FFF2-40B4-BE49-F238E27FC236}">
                <a16:creationId xmlns:a16="http://schemas.microsoft.com/office/drawing/2014/main" id="{39DDE204-1574-025E-8796-01C240691145}"/>
              </a:ext>
            </a:extLst>
          </p:cNvPr>
          <p:cNvCxnSpPr>
            <a:stCxn id="8" idx="3"/>
            <a:endCxn id="19" idx="1"/>
          </p:cNvCxnSpPr>
          <p:nvPr/>
        </p:nvCxnSpPr>
        <p:spPr>
          <a:xfrm>
            <a:off x="5637601" y="6079585"/>
            <a:ext cx="999418" cy="1407"/>
          </a:xfrm>
          <a:prstGeom prst="curvedConnector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Verbindingslijn: gekromd 21">
            <a:extLst>
              <a:ext uri="{FF2B5EF4-FFF2-40B4-BE49-F238E27FC236}">
                <a16:creationId xmlns:a16="http://schemas.microsoft.com/office/drawing/2014/main" id="{86885B2D-B229-68F4-86AE-ECBAF9C998E9}"/>
              </a:ext>
            </a:extLst>
          </p:cNvPr>
          <p:cNvCxnSpPr>
            <a:cxnSpLocks/>
            <a:stCxn id="7" idx="3"/>
            <a:endCxn id="14" idx="1"/>
          </p:cNvCxnSpPr>
          <p:nvPr/>
        </p:nvCxnSpPr>
        <p:spPr>
          <a:xfrm flipV="1">
            <a:off x="5775961" y="5108982"/>
            <a:ext cx="863941" cy="138113"/>
          </a:xfrm>
          <a:prstGeom prst="curvedConnector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Verbindingslijn: gekromd 22">
            <a:extLst>
              <a:ext uri="{FF2B5EF4-FFF2-40B4-BE49-F238E27FC236}">
                <a16:creationId xmlns:a16="http://schemas.microsoft.com/office/drawing/2014/main" id="{65540525-01BC-24B1-7B7D-A92892031C9E}"/>
              </a:ext>
            </a:extLst>
          </p:cNvPr>
          <p:cNvCxnSpPr>
            <a:cxnSpLocks/>
            <a:stCxn id="6" idx="3"/>
            <a:endCxn id="12" idx="1"/>
          </p:cNvCxnSpPr>
          <p:nvPr/>
        </p:nvCxnSpPr>
        <p:spPr>
          <a:xfrm flipV="1">
            <a:off x="5140801" y="4411969"/>
            <a:ext cx="1496218" cy="2962"/>
          </a:xfrm>
          <a:prstGeom prst="curvedConnector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Verbindingslijn: gekromd 27">
            <a:extLst>
              <a:ext uri="{FF2B5EF4-FFF2-40B4-BE49-F238E27FC236}">
                <a16:creationId xmlns:a16="http://schemas.microsoft.com/office/drawing/2014/main" id="{8EB7E303-D180-AE40-8126-1F5440ECA734}"/>
              </a:ext>
            </a:extLst>
          </p:cNvPr>
          <p:cNvCxnSpPr>
            <a:cxnSpLocks/>
            <a:stCxn id="7" idx="3"/>
            <a:endCxn id="16" idx="1"/>
          </p:cNvCxnSpPr>
          <p:nvPr/>
        </p:nvCxnSpPr>
        <p:spPr>
          <a:xfrm>
            <a:off x="5775961" y="5247095"/>
            <a:ext cx="861058" cy="142875"/>
          </a:xfrm>
          <a:prstGeom prst="curvedConnector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987900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a:extLst>
            <a:ext uri="{FF2B5EF4-FFF2-40B4-BE49-F238E27FC236}">
              <a16:creationId xmlns:a16="http://schemas.microsoft.com/office/drawing/2014/main" id="{DE9FCC43-B0F0-42D7-263C-9B6E866662F6}"/>
            </a:ext>
          </a:extLst>
        </p:cNvPr>
        <p:cNvGrpSpPr/>
        <p:nvPr/>
      </p:nvGrpSpPr>
      <p:grpSpPr>
        <a:xfrm>
          <a:off x="0" y="0"/>
          <a:ext cx="0" cy="0"/>
          <a:chOff x="0" y="0"/>
          <a:chExt cx="0" cy="0"/>
        </a:xfrm>
      </p:grpSpPr>
      <p:sp>
        <p:nvSpPr>
          <p:cNvPr id="5" name="Tekstvak 4">
            <a:extLst>
              <a:ext uri="{FF2B5EF4-FFF2-40B4-BE49-F238E27FC236}">
                <a16:creationId xmlns:a16="http://schemas.microsoft.com/office/drawing/2014/main" id="{6DC39F41-A103-150E-DCDA-025298D79430}"/>
              </a:ext>
            </a:extLst>
          </p:cNvPr>
          <p:cNvSpPr txBox="1"/>
          <p:nvPr/>
        </p:nvSpPr>
        <p:spPr>
          <a:xfrm>
            <a:off x="495300" y="-18076740"/>
            <a:ext cx="2529254" cy="43181052"/>
          </a:xfrm>
          <a:prstGeom prst="rect">
            <a:avLst/>
          </a:prstGeom>
          <a:noFill/>
        </p:spPr>
        <p:txBody>
          <a:bodyPr wrap="square">
            <a:spAutoFit/>
          </a:bodyPr>
          <a:lstStyle/>
          <a:p>
            <a:r>
              <a:rPr lang="nl-NL" sz="40000" noProof="0" dirty="0">
                <a:solidFill>
                  <a:schemeClr val="bg1"/>
                </a:solidFill>
                <a:latin typeface="Impact" panose="020B0806030902050204" pitchFamily="34" charset="0"/>
              </a:rPr>
              <a:t>123 4 5 6 7</a:t>
            </a:r>
            <a:endParaRPr lang="nl-NL" sz="40000" noProof="0" dirty="0"/>
          </a:p>
        </p:txBody>
      </p:sp>
      <p:sp>
        <p:nvSpPr>
          <p:cNvPr id="2" name="Tekstvak 1">
            <a:extLst>
              <a:ext uri="{FF2B5EF4-FFF2-40B4-BE49-F238E27FC236}">
                <a16:creationId xmlns:a16="http://schemas.microsoft.com/office/drawing/2014/main" id="{DFAA377E-FFAF-8840-C166-29ED895C3D58}"/>
              </a:ext>
            </a:extLst>
          </p:cNvPr>
          <p:cNvSpPr txBox="1"/>
          <p:nvPr/>
        </p:nvSpPr>
        <p:spPr>
          <a:xfrm>
            <a:off x="3359834" y="1028174"/>
            <a:ext cx="7684086" cy="1015663"/>
          </a:xfrm>
          <a:prstGeom prst="rect">
            <a:avLst/>
          </a:prstGeom>
          <a:noFill/>
        </p:spPr>
        <p:txBody>
          <a:bodyPr wrap="square">
            <a:spAutoFit/>
          </a:bodyPr>
          <a:lstStyle/>
          <a:p>
            <a:r>
              <a:rPr lang="nl-NL" sz="6000" noProof="0" dirty="0">
                <a:solidFill>
                  <a:schemeClr val="bg1"/>
                </a:solidFill>
                <a:latin typeface="Bernard MT Condensed" panose="02050806060905020404" pitchFamily="18" charset="0"/>
              </a:rPr>
              <a:t>(conditionele) statements</a:t>
            </a:r>
          </a:p>
        </p:txBody>
      </p:sp>
      <p:sp>
        <p:nvSpPr>
          <p:cNvPr id="3" name="Tekstvak 2">
            <a:extLst>
              <a:ext uri="{FF2B5EF4-FFF2-40B4-BE49-F238E27FC236}">
                <a16:creationId xmlns:a16="http://schemas.microsoft.com/office/drawing/2014/main" id="{13CDAFF2-3C77-47AD-84E7-54CC938519D9}"/>
              </a:ext>
            </a:extLst>
          </p:cNvPr>
          <p:cNvSpPr txBox="1"/>
          <p:nvPr/>
        </p:nvSpPr>
        <p:spPr>
          <a:xfrm>
            <a:off x="3352634" y="2043836"/>
            <a:ext cx="6936166" cy="1015663"/>
          </a:xfrm>
          <a:prstGeom prst="rect">
            <a:avLst/>
          </a:prstGeom>
          <a:noFill/>
        </p:spPr>
        <p:txBody>
          <a:bodyPr wrap="square">
            <a:spAutoFit/>
          </a:bodyPr>
          <a:lstStyle/>
          <a:p>
            <a:r>
              <a:rPr lang="nl-NL" sz="2000" noProof="0" dirty="0">
                <a:solidFill>
                  <a:schemeClr val="bg1"/>
                </a:solidFill>
                <a:latin typeface="Agency FB" panose="020B0503020202020204" pitchFamily="34" charset="0"/>
              </a:rPr>
              <a:t>Ik maak in mijn code erg veel gebruik van conditionele statements, groten delen van mijn code bestaan uit het uitvoeren van code op basis van bepaalde condities en input van spelers. Ik gebruik bijvoorbeeld verschillende </a:t>
            </a:r>
            <a:r>
              <a:rPr lang="nl-NL" sz="2000" noProof="0" dirty="0" err="1">
                <a:solidFill>
                  <a:schemeClr val="bg1"/>
                </a:solidFill>
                <a:latin typeface="Agency FB" panose="020B0503020202020204" pitchFamily="34" charset="0"/>
              </a:rPr>
              <a:t>if</a:t>
            </a:r>
            <a:r>
              <a:rPr lang="nl-NL" sz="2000" noProof="0" dirty="0">
                <a:solidFill>
                  <a:schemeClr val="bg1"/>
                </a:solidFill>
                <a:latin typeface="Agency FB" panose="020B0503020202020204" pitchFamily="34" charset="0"/>
              </a:rPr>
              <a:t> statements en </a:t>
            </a:r>
            <a:r>
              <a:rPr lang="nl-NL" sz="2000" noProof="0" dirty="0" err="1">
                <a:solidFill>
                  <a:schemeClr val="bg1"/>
                </a:solidFill>
                <a:latin typeface="Agency FB" panose="020B0503020202020204" pitchFamily="34" charset="0"/>
              </a:rPr>
              <a:t>while</a:t>
            </a:r>
            <a:r>
              <a:rPr lang="nl-NL" sz="2000" noProof="0" dirty="0">
                <a:solidFill>
                  <a:schemeClr val="bg1"/>
                </a:solidFill>
                <a:latin typeface="Agency FB" panose="020B0503020202020204" pitchFamily="34" charset="0"/>
              </a:rPr>
              <a:t> loops.</a:t>
            </a:r>
          </a:p>
        </p:txBody>
      </p:sp>
      <p:pic>
        <p:nvPicPr>
          <p:cNvPr id="6" name="Afbeelding 5">
            <a:extLst>
              <a:ext uri="{FF2B5EF4-FFF2-40B4-BE49-F238E27FC236}">
                <a16:creationId xmlns:a16="http://schemas.microsoft.com/office/drawing/2014/main" id="{9701C82E-42A0-DFCB-1E6C-D64AB6EC1EDB}"/>
              </a:ext>
            </a:extLst>
          </p:cNvPr>
          <p:cNvPicPr>
            <a:picLocks noChangeAspect="1"/>
          </p:cNvPicPr>
          <p:nvPr/>
        </p:nvPicPr>
        <p:blipFill>
          <a:blip r:embed="rId2"/>
          <a:stretch>
            <a:fillRect/>
          </a:stretch>
        </p:blipFill>
        <p:spPr>
          <a:xfrm>
            <a:off x="6942277" y="3190494"/>
            <a:ext cx="4901723" cy="647637"/>
          </a:xfrm>
          <a:prstGeom prst="rect">
            <a:avLst/>
          </a:prstGeom>
        </p:spPr>
      </p:pic>
      <p:pic>
        <p:nvPicPr>
          <p:cNvPr id="8" name="Afbeelding 7">
            <a:extLst>
              <a:ext uri="{FF2B5EF4-FFF2-40B4-BE49-F238E27FC236}">
                <a16:creationId xmlns:a16="http://schemas.microsoft.com/office/drawing/2014/main" id="{61AE3926-0B1A-6654-7140-CFA801ECBEDF}"/>
              </a:ext>
            </a:extLst>
          </p:cNvPr>
          <p:cNvPicPr>
            <a:picLocks noChangeAspect="1"/>
          </p:cNvPicPr>
          <p:nvPr/>
        </p:nvPicPr>
        <p:blipFill>
          <a:blip r:embed="rId3"/>
          <a:stretch>
            <a:fillRect/>
          </a:stretch>
        </p:blipFill>
        <p:spPr>
          <a:xfrm>
            <a:off x="8751854" y="3907429"/>
            <a:ext cx="3092146" cy="647636"/>
          </a:xfrm>
          <a:prstGeom prst="rect">
            <a:avLst/>
          </a:prstGeom>
        </p:spPr>
      </p:pic>
      <p:pic>
        <p:nvPicPr>
          <p:cNvPr id="10" name="Afbeelding 9">
            <a:extLst>
              <a:ext uri="{FF2B5EF4-FFF2-40B4-BE49-F238E27FC236}">
                <a16:creationId xmlns:a16="http://schemas.microsoft.com/office/drawing/2014/main" id="{C4F62428-AC32-FD47-47E3-506F1A18BECD}"/>
              </a:ext>
            </a:extLst>
          </p:cNvPr>
          <p:cNvPicPr>
            <a:picLocks noChangeAspect="1"/>
          </p:cNvPicPr>
          <p:nvPr/>
        </p:nvPicPr>
        <p:blipFill>
          <a:blip r:embed="rId4"/>
          <a:stretch>
            <a:fillRect/>
          </a:stretch>
        </p:blipFill>
        <p:spPr>
          <a:xfrm>
            <a:off x="7528755" y="4821666"/>
            <a:ext cx="4321630" cy="913560"/>
          </a:xfrm>
          <a:prstGeom prst="rect">
            <a:avLst/>
          </a:prstGeom>
        </p:spPr>
      </p:pic>
      <p:pic>
        <p:nvPicPr>
          <p:cNvPr id="12" name="Afbeelding 11">
            <a:extLst>
              <a:ext uri="{FF2B5EF4-FFF2-40B4-BE49-F238E27FC236}">
                <a16:creationId xmlns:a16="http://schemas.microsoft.com/office/drawing/2014/main" id="{040D301D-779C-844F-26A6-812028A7FBD5}"/>
              </a:ext>
            </a:extLst>
          </p:cNvPr>
          <p:cNvPicPr>
            <a:picLocks noChangeAspect="1"/>
          </p:cNvPicPr>
          <p:nvPr/>
        </p:nvPicPr>
        <p:blipFill>
          <a:blip r:embed="rId5"/>
          <a:stretch>
            <a:fillRect/>
          </a:stretch>
        </p:blipFill>
        <p:spPr>
          <a:xfrm>
            <a:off x="7522370" y="5804524"/>
            <a:ext cx="4321630" cy="924501"/>
          </a:xfrm>
          <a:prstGeom prst="rect">
            <a:avLst/>
          </a:prstGeom>
        </p:spPr>
      </p:pic>
      <p:sp>
        <p:nvSpPr>
          <p:cNvPr id="13" name="Tekstvak 12">
            <a:extLst>
              <a:ext uri="{FF2B5EF4-FFF2-40B4-BE49-F238E27FC236}">
                <a16:creationId xmlns:a16="http://schemas.microsoft.com/office/drawing/2014/main" id="{B5E52CC0-D470-65EF-8B9B-F9D8B6685D48}"/>
              </a:ext>
            </a:extLst>
          </p:cNvPr>
          <p:cNvSpPr txBox="1"/>
          <p:nvPr/>
        </p:nvSpPr>
        <p:spPr>
          <a:xfrm>
            <a:off x="3352634" y="3638076"/>
            <a:ext cx="1075366" cy="400110"/>
          </a:xfrm>
          <a:prstGeom prst="rect">
            <a:avLst/>
          </a:prstGeom>
          <a:noFill/>
        </p:spPr>
        <p:txBody>
          <a:bodyPr wrap="square">
            <a:spAutoFit/>
          </a:bodyPr>
          <a:lstStyle/>
          <a:p>
            <a:r>
              <a:rPr lang="nl-NL" sz="2000" b="1" noProof="0" dirty="0" err="1">
                <a:solidFill>
                  <a:schemeClr val="bg1"/>
                </a:solidFill>
                <a:latin typeface="Agency FB" panose="020B0503020202020204" pitchFamily="34" charset="0"/>
              </a:rPr>
              <a:t>While</a:t>
            </a:r>
            <a:r>
              <a:rPr lang="nl-NL" sz="2000" b="1" noProof="0" dirty="0">
                <a:solidFill>
                  <a:schemeClr val="bg1"/>
                </a:solidFill>
                <a:latin typeface="Agency FB" panose="020B0503020202020204" pitchFamily="34" charset="0"/>
              </a:rPr>
              <a:t> loop</a:t>
            </a:r>
          </a:p>
        </p:txBody>
      </p:sp>
      <p:sp>
        <p:nvSpPr>
          <p:cNvPr id="14" name="Tekstvak 13">
            <a:extLst>
              <a:ext uri="{FF2B5EF4-FFF2-40B4-BE49-F238E27FC236}">
                <a16:creationId xmlns:a16="http://schemas.microsoft.com/office/drawing/2014/main" id="{607DAE05-226D-2DB7-0A21-BACE44C4678B}"/>
              </a:ext>
            </a:extLst>
          </p:cNvPr>
          <p:cNvSpPr txBox="1"/>
          <p:nvPr/>
        </p:nvSpPr>
        <p:spPr>
          <a:xfrm>
            <a:off x="3359834" y="5535171"/>
            <a:ext cx="1256181" cy="400110"/>
          </a:xfrm>
          <a:prstGeom prst="rect">
            <a:avLst/>
          </a:prstGeom>
          <a:noFill/>
        </p:spPr>
        <p:txBody>
          <a:bodyPr wrap="square">
            <a:spAutoFit/>
          </a:bodyPr>
          <a:lstStyle/>
          <a:p>
            <a:r>
              <a:rPr lang="nl-NL" sz="2000" b="1" noProof="0" dirty="0" err="1">
                <a:solidFill>
                  <a:schemeClr val="bg1"/>
                </a:solidFill>
                <a:latin typeface="Agency FB" panose="020B0503020202020204" pitchFamily="34" charset="0"/>
              </a:rPr>
              <a:t>If</a:t>
            </a:r>
            <a:r>
              <a:rPr lang="nl-NL" sz="2000" b="1" noProof="0" dirty="0">
                <a:solidFill>
                  <a:schemeClr val="bg1"/>
                </a:solidFill>
                <a:latin typeface="Agency FB" panose="020B0503020202020204" pitchFamily="34" charset="0"/>
              </a:rPr>
              <a:t> statement</a:t>
            </a:r>
          </a:p>
        </p:txBody>
      </p:sp>
      <p:cxnSp>
        <p:nvCxnSpPr>
          <p:cNvPr id="16" name="Verbindingslijn: gekromd 15">
            <a:extLst>
              <a:ext uri="{FF2B5EF4-FFF2-40B4-BE49-F238E27FC236}">
                <a16:creationId xmlns:a16="http://schemas.microsoft.com/office/drawing/2014/main" id="{C02B67DF-AA63-E479-465B-068FE3BC30D3}"/>
              </a:ext>
            </a:extLst>
          </p:cNvPr>
          <p:cNvCxnSpPr>
            <a:stCxn id="13" idx="3"/>
            <a:endCxn id="6" idx="1"/>
          </p:cNvCxnSpPr>
          <p:nvPr/>
        </p:nvCxnSpPr>
        <p:spPr>
          <a:xfrm flipV="1">
            <a:off x="4428000" y="3514313"/>
            <a:ext cx="2514277" cy="323818"/>
          </a:xfrm>
          <a:prstGeom prst="curvedConnector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Verbindingslijn: gekromd 16">
            <a:extLst>
              <a:ext uri="{FF2B5EF4-FFF2-40B4-BE49-F238E27FC236}">
                <a16:creationId xmlns:a16="http://schemas.microsoft.com/office/drawing/2014/main" id="{3A6B8EF0-9DA7-F6AE-D6A9-8AA28916A070}"/>
              </a:ext>
            </a:extLst>
          </p:cNvPr>
          <p:cNvCxnSpPr>
            <a:cxnSpLocks/>
            <a:stCxn id="13" idx="3"/>
            <a:endCxn id="8" idx="1"/>
          </p:cNvCxnSpPr>
          <p:nvPr/>
        </p:nvCxnSpPr>
        <p:spPr>
          <a:xfrm>
            <a:off x="4428000" y="3838131"/>
            <a:ext cx="4323854" cy="393116"/>
          </a:xfrm>
          <a:prstGeom prst="curvedConnector3">
            <a:avLst>
              <a:gd name="adj1" fmla="val 2802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Verbindingslijn: gekromd 17">
            <a:extLst>
              <a:ext uri="{FF2B5EF4-FFF2-40B4-BE49-F238E27FC236}">
                <a16:creationId xmlns:a16="http://schemas.microsoft.com/office/drawing/2014/main" id="{3E999235-58A4-DFC0-4E2F-4A7CB8C2F8E0}"/>
              </a:ext>
            </a:extLst>
          </p:cNvPr>
          <p:cNvCxnSpPr>
            <a:cxnSpLocks/>
            <a:stCxn id="14" idx="3"/>
            <a:endCxn id="10" idx="1"/>
          </p:cNvCxnSpPr>
          <p:nvPr/>
        </p:nvCxnSpPr>
        <p:spPr>
          <a:xfrm flipV="1">
            <a:off x="4616015" y="5278446"/>
            <a:ext cx="2912740" cy="456780"/>
          </a:xfrm>
          <a:prstGeom prst="curvedConnector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Verbindingslijn: gekromd 18">
            <a:extLst>
              <a:ext uri="{FF2B5EF4-FFF2-40B4-BE49-F238E27FC236}">
                <a16:creationId xmlns:a16="http://schemas.microsoft.com/office/drawing/2014/main" id="{5493AFD5-AA96-7D34-FC87-859049B6D56C}"/>
              </a:ext>
            </a:extLst>
          </p:cNvPr>
          <p:cNvCxnSpPr>
            <a:cxnSpLocks/>
            <a:stCxn id="14" idx="3"/>
            <a:endCxn id="12" idx="1"/>
          </p:cNvCxnSpPr>
          <p:nvPr/>
        </p:nvCxnSpPr>
        <p:spPr>
          <a:xfrm>
            <a:off x="4616015" y="5735226"/>
            <a:ext cx="2906355" cy="531549"/>
          </a:xfrm>
          <a:prstGeom prst="curvedConnector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37074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a:extLst>
            <a:ext uri="{FF2B5EF4-FFF2-40B4-BE49-F238E27FC236}">
              <a16:creationId xmlns:a16="http://schemas.microsoft.com/office/drawing/2014/main" id="{4FDF69CB-CCC3-4FAC-5D30-FEC124A18431}"/>
            </a:ext>
          </a:extLst>
        </p:cNvPr>
        <p:cNvGrpSpPr/>
        <p:nvPr/>
      </p:nvGrpSpPr>
      <p:grpSpPr>
        <a:xfrm>
          <a:off x="0" y="0"/>
          <a:ext cx="0" cy="0"/>
          <a:chOff x="0" y="0"/>
          <a:chExt cx="0" cy="0"/>
        </a:xfrm>
      </p:grpSpPr>
      <p:sp>
        <p:nvSpPr>
          <p:cNvPr id="5" name="Tekstvak 4">
            <a:extLst>
              <a:ext uri="{FF2B5EF4-FFF2-40B4-BE49-F238E27FC236}">
                <a16:creationId xmlns:a16="http://schemas.microsoft.com/office/drawing/2014/main" id="{36AF5D76-50F0-39EE-0E64-E6C78769923B}"/>
              </a:ext>
            </a:extLst>
          </p:cNvPr>
          <p:cNvSpPr txBox="1"/>
          <p:nvPr/>
        </p:nvSpPr>
        <p:spPr>
          <a:xfrm>
            <a:off x="495300" y="-23938292"/>
            <a:ext cx="2529254" cy="43181052"/>
          </a:xfrm>
          <a:prstGeom prst="rect">
            <a:avLst/>
          </a:prstGeom>
          <a:noFill/>
        </p:spPr>
        <p:txBody>
          <a:bodyPr wrap="square">
            <a:spAutoFit/>
          </a:bodyPr>
          <a:lstStyle/>
          <a:p>
            <a:r>
              <a:rPr lang="nl-NL" sz="40000" noProof="0" dirty="0">
                <a:solidFill>
                  <a:schemeClr val="bg1"/>
                </a:solidFill>
                <a:latin typeface="Impact" panose="020B0806030902050204" pitchFamily="34" charset="0"/>
              </a:rPr>
              <a:t>123 4 5 6 7</a:t>
            </a:r>
            <a:endParaRPr lang="nl-NL" sz="40000" noProof="0" dirty="0"/>
          </a:p>
        </p:txBody>
      </p:sp>
      <p:sp>
        <p:nvSpPr>
          <p:cNvPr id="2" name="Tekstvak 1">
            <a:extLst>
              <a:ext uri="{FF2B5EF4-FFF2-40B4-BE49-F238E27FC236}">
                <a16:creationId xmlns:a16="http://schemas.microsoft.com/office/drawing/2014/main" id="{B9DB1F18-BD5D-441B-BB76-827F92B92459}"/>
              </a:ext>
            </a:extLst>
          </p:cNvPr>
          <p:cNvSpPr txBox="1"/>
          <p:nvPr/>
        </p:nvSpPr>
        <p:spPr>
          <a:xfrm>
            <a:off x="3359834" y="1028174"/>
            <a:ext cx="7379286" cy="1015663"/>
          </a:xfrm>
          <a:prstGeom prst="rect">
            <a:avLst/>
          </a:prstGeom>
          <a:noFill/>
        </p:spPr>
        <p:txBody>
          <a:bodyPr wrap="square">
            <a:spAutoFit/>
          </a:bodyPr>
          <a:lstStyle/>
          <a:p>
            <a:r>
              <a:rPr lang="nl-NL" sz="6000" noProof="0" dirty="0">
                <a:solidFill>
                  <a:schemeClr val="bg1"/>
                </a:solidFill>
                <a:latin typeface="Bernard MT Condensed" panose="02050806060905020404" pitchFamily="18" charset="0"/>
              </a:rPr>
              <a:t>Data types</a:t>
            </a:r>
          </a:p>
        </p:txBody>
      </p:sp>
      <p:sp>
        <p:nvSpPr>
          <p:cNvPr id="3" name="Tekstvak 2">
            <a:extLst>
              <a:ext uri="{FF2B5EF4-FFF2-40B4-BE49-F238E27FC236}">
                <a16:creationId xmlns:a16="http://schemas.microsoft.com/office/drawing/2014/main" id="{DDC7FE5F-7E73-9B33-C539-28CCAAB70376}"/>
              </a:ext>
            </a:extLst>
          </p:cNvPr>
          <p:cNvSpPr txBox="1"/>
          <p:nvPr/>
        </p:nvSpPr>
        <p:spPr>
          <a:xfrm>
            <a:off x="3352634" y="2043836"/>
            <a:ext cx="8088166" cy="1015663"/>
          </a:xfrm>
          <a:prstGeom prst="rect">
            <a:avLst/>
          </a:prstGeom>
          <a:noFill/>
        </p:spPr>
        <p:txBody>
          <a:bodyPr wrap="square">
            <a:spAutoFit/>
          </a:bodyPr>
          <a:lstStyle/>
          <a:p>
            <a:r>
              <a:rPr lang="nl-NL" sz="2000" noProof="0" dirty="0">
                <a:solidFill>
                  <a:schemeClr val="bg1"/>
                </a:solidFill>
                <a:latin typeface="Agency FB" panose="020B0503020202020204" pitchFamily="34" charset="0"/>
              </a:rPr>
              <a:t>In </a:t>
            </a:r>
            <a:r>
              <a:rPr lang="nl-NL" sz="2000" noProof="0" dirty="0" err="1">
                <a:solidFill>
                  <a:schemeClr val="bg1"/>
                </a:solidFill>
                <a:latin typeface="Agency FB" panose="020B0503020202020204" pitchFamily="34" charset="0"/>
              </a:rPr>
              <a:t>Arduino</a:t>
            </a:r>
            <a:r>
              <a:rPr lang="nl-NL" sz="2000" noProof="0" dirty="0">
                <a:solidFill>
                  <a:schemeClr val="bg1"/>
                </a:solidFill>
                <a:latin typeface="Agency FB" panose="020B0503020202020204" pitchFamily="34" charset="0"/>
              </a:rPr>
              <a:t> zijn data types erg belangrijk, dit is omdat een </a:t>
            </a:r>
            <a:r>
              <a:rPr lang="nl-NL" sz="2000" noProof="0" dirty="0" err="1">
                <a:solidFill>
                  <a:schemeClr val="bg1"/>
                </a:solidFill>
                <a:latin typeface="Agency FB" panose="020B0503020202020204" pitchFamily="34" charset="0"/>
              </a:rPr>
              <a:t>Arduino</a:t>
            </a:r>
            <a:r>
              <a:rPr lang="nl-NL" sz="2000" noProof="0" dirty="0">
                <a:solidFill>
                  <a:schemeClr val="bg1"/>
                </a:solidFill>
                <a:latin typeface="Agency FB" panose="020B0503020202020204" pitchFamily="34" charset="0"/>
              </a:rPr>
              <a:t> een heel beperkt aantal memory heeft. Ook is het gebruik van data types belangrijk voor het verduidelijken van code, bijvoorbeeld door een </a:t>
            </a:r>
            <a:r>
              <a:rPr lang="nl-NL" sz="2000" noProof="0" dirty="0" err="1">
                <a:solidFill>
                  <a:schemeClr val="bg1"/>
                </a:solidFill>
                <a:latin typeface="Agency FB" panose="020B0503020202020204" pitchFamily="34" charset="0"/>
              </a:rPr>
              <a:t>boolean</a:t>
            </a:r>
            <a:r>
              <a:rPr lang="nl-NL" sz="2000" noProof="0" dirty="0">
                <a:solidFill>
                  <a:schemeClr val="bg1"/>
                </a:solidFill>
                <a:latin typeface="Agency FB" panose="020B0503020202020204" pitchFamily="34" charset="0"/>
              </a:rPr>
              <a:t> te gebruiken weet je dat je alleen </a:t>
            </a:r>
            <a:r>
              <a:rPr lang="nl-NL" sz="2000" noProof="0" dirty="0" err="1">
                <a:solidFill>
                  <a:schemeClr val="bg1"/>
                </a:solidFill>
                <a:latin typeface="Agency FB" panose="020B0503020202020204" pitchFamily="34" charset="0"/>
              </a:rPr>
              <a:t>true</a:t>
            </a:r>
            <a:r>
              <a:rPr lang="nl-NL" sz="2000" noProof="0" dirty="0">
                <a:solidFill>
                  <a:schemeClr val="bg1"/>
                </a:solidFill>
                <a:latin typeface="Agency FB" panose="020B0503020202020204" pitchFamily="34" charset="0"/>
              </a:rPr>
              <a:t> of </a:t>
            </a:r>
            <a:r>
              <a:rPr lang="nl-NL" sz="2000" noProof="0" dirty="0" err="1">
                <a:solidFill>
                  <a:schemeClr val="bg1"/>
                </a:solidFill>
                <a:latin typeface="Agency FB" panose="020B0503020202020204" pitchFamily="34" charset="0"/>
              </a:rPr>
              <a:t>false</a:t>
            </a:r>
            <a:r>
              <a:rPr lang="nl-NL" sz="2000" noProof="0" dirty="0">
                <a:solidFill>
                  <a:schemeClr val="bg1"/>
                </a:solidFill>
                <a:latin typeface="Agency FB" panose="020B0503020202020204" pitchFamily="34" charset="0"/>
              </a:rPr>
              <a:t> terug kunt verwachten.</a:t>
            </a:r>
          </a:p>
        </p:txBody>
      </p:sp>
      <p:sp>
        <p:nvSpPr>
          <p:cNvPr id="4" name="Tekstvak 3">
            <a:extLst>
              <a:ext uri="{FF2B5EF4-FFF2-40B4-BE49-F238E27FC236}">
                <a16:creationId xmlns:a16="http://schemas.microsoft.com/office/drawing/2014/main" id="{F298217E-66DF-23B5-19E6-1F6BEEFD84D6}"/>
              </a:ext>
            </a:extLst>
          </p:cNvPr>
          <p:cNvSpPr txBox="1"/>
          <p:nvPr/>
        </p:nvSpPr>
        <p:spPr>
          <a:xfrm>
            <a:off x="3367034" y="3750554"/>
            <a:ext cx="420166" cy="400110"/>
          </a:xfrm>
          <a:prstGeom prst="rect">
            <a:avLst/>
          </a:prstGeom>
          <a:noFill/>
        </p:spPr>
        <p:txBody>
          <a:bodyPr wrap="square">
            <a:spAutoFit/>
          </a:bodyPr>
          <a:lstStyle/>
          <a:p>
            <a:r>
              <a:rPr lang="nl-NL" sz="2000" b="1" noProof="0" dirty="0">
                <a:solidFill>
                  <a:schemeClr val="bg1"/>
                </a:solidFill>
                <a:latin typeface="Agency FB" panose="020B0503020202020204" pitchFamily="34" charset="0"/>
              </a:rPr>
              <a:t>Int</a:t>
            </a:r>
          </a:p>
        </p:txBody>
      </p:sp>
      <p:sp>
        <p:nvSpPr>
          <p:cNvPr id="6" name="Tekstvak 5">
            <a:extLst>
              <a:ext uri="{FF2B5EF4-FFF2-40B4-BE49-F238E27FC236}">
                <a16:creationId xmlns:a16="http://schemas.microsoft.com/office/drawing/2014/main" id="{20BE3CF6-C357-C90C-A4A9-C85358AF8CDF}"/>
              </a:ext>
            </a:extLst>
          </p:cNvPr>
          <p:cNvSpPr txBox="1"/>
          <p:nvPr/>
        </p:nvSpPr>
        <p:spPr>
          <a:xfrm>
            <a:off x="3367034" y="4761127"/>
            <a:ext cx="873766" cy="400110"/>
          </a:xfrm>
          <a:prstGeom prst="rect">
            <a:avLst/>
          </a:prstGeom>
          <a:noFill/>
        </p:spPr>
        <p:txBody>
          <a:bodyPr wrap="square">
            <a:spAutoFit/>
          </a:bodyPr>
          <a:lstStyle/>
          <a:p>
            <a:r>
              <a:rPr lang="nl-NL" sz="2000" b="1" noProof="0" dirty="0" err="1">
                <a:solidFill>
                  <a:schemeClr val="bg1"/>
                </a:solidFill>
                <a:latin typeface="Agency FB" panose="020B0503020202020204" pitchFamily="34" charset="0"/>
              </a:rPr>
              <a:t>Boolean</a:t>
            </a:r>
            <a:endParaRPr lang="nl-NL" sz="2000" b="1" noProof="0" dirty="0">
              <a:solidFill>
                <a:schemeClr val="bg1"/>
              </a:solidFill>
              <a:latin typeface="Agency FB" panose="020B0503020202020204" pitchFamily="34" charset="0"/>
            </a:endParaRPr>
          </a:p>
        </p:txBody>
      </p:sp>
      <p:sp>
        <p:nvSpPr>
          <p:cNvPr id="7" name="Tekstvak 6">
            <a:extLst>
              <a:ext uri="{FF2B5EF4-FFF2-40B4-BE49-F238E27FC236}">
                <a16:creationId xmlns:a16="http://schemas.microsoft.com/office/drawing/2014/main" id="{6CD72568-DEE8-8D3F-2E3A-AEF199771C7F}"/>
              </a:ext>
            </a:extLst>
          </p:cNvPr>
          <p:cNvSpPr txBox="1"/>
          <p:nvPr/>
        </p:nvSpPr>
        <p:spPr>
          <a:xfrm>
            <a:off x="3352634" y="5957338"/>
            <a:ext cx="729766" cy="400110"/>
          </a:xfrm>
          <a:prstGeom prst="rect">
            <a:avLst/>
          </a:prstGeom>
          <a:noFill/>
        </p:spPr>
        <p:txBody>
          <a:bodyPr wrap="square">
            <a:spAutoFit/>
          </a:bodyPr>
          <a:lstStyle/>
          <a:p>
            <a:r>
              <a:rPr lang="nl-NL" sz="2000" b="1" noProof="0" dirty="0">
                <a:solidFill>
                  <a:schemeClr val="bg1"/>
                </a:solidFill>
                <a:latin typeface="Agency FB" panose="020B0503020202020204" pitchFamily="34" charset="0"/>
              </a:rPr>
              <a:t>String</a:t>
            </a:r>
          </a:p>
        </p:txBody>
      </p:sp>
      <p:pic>
        <p:nvPicPr>
          <p:cNvPr id="9" name="Afbeelding 8">
            <a:extLst>
              <a:ext uri="{FF2B5EF4-FFF2-40B4-BE49-F238E27FC236}">
                <a16:creationId xmlns:a16="http://schemas.microsoft.com/office/drawing/2014/main" id="{D16B9E91-A44F-B074-24BE-AAC71A600214}"/>
              </a:ext>
            </a:extLst>
          </p:cNvPr>
          <p:cNvPicPr>
            <a:picLocks noChangeAspect="1"/>
          </p:cNvPicPr>
          <p:nvPr/>
        </p:nvPicPr>
        <p:blipFill>
          <a:blip r:embed="rId2"/>
          <a:stretch>
            <a:fillRect/>
          </a:stretch>
        </p:blipFill>
        <p:spPr>
          <a:xfrm>
            <a:off x="5108318" y="3148710"/>
            <a:ext cx="2978398" cy="1123776"/>
          </a:xfrm>
          <a:prstGeom prst="rect">
            <a:avLst/>
          </a:prstGeom>
        </p:spPr>
      </p:pic>
      <p:pic>
        <p:nvPicPr>
          <p:cNvPr id="11" name="Afbeelding 10">
            <a:extLst>
              <a:ext uri="{FF2B5EF4-FFF2-40B4-BE49-F238E27FC236}">
                <a16:creationId xmlns:a16="http://schemas.microsoft.com/office/drawing/2014/main" id="{4963E17C-0E85-F349-7359-635FC2BEE249}"/>
              </a:ext>
            </a:extLst>
          </p:cNvPr>
          <p:cNvPicPr>
            <a:picLocks noChangeAspect="1"/>
          </p:cNvPicPr>
          <p:nvPr/>
        </p:nvPicPr>
        <p:blipFill>
          <a:blip r:embed="rId3"/>
          <a:stretch>
            <a:fillRect/>
          </a:stretch>
        </p:blipFill>
        <p:spPr>
          <a:xfrm>
            <a:off x="8920160" y="3756102"/>
            <a:ext cx="2344880" cy="1288908"/>
          </a:xfrm>
          <a:prstGeom prst="rect">
            <a:avLst/>
          </a:prstGeom>
        </p:spPr>
      </p:pic>
      <p:pic>
        <p:nvPicPr>
          <p:cNvPr id="13" name="Afbeelding 12">
            <a:extLst>
              <a:ext uri="{FF2B5EF4-FFF2-40B4-BE49-F238E27FC236}">
                <a16:creationId xmlns:a16="http://schemas.microsoft.com/office/drawing/2014/main" id="{E20153AB-FBD3-490E-BB73-5CBFB52CD86C}"/>
              </a:ext>
            </a:extLst>
          </p:cNvPr>
          <p:cNvPicPr>
            <a:picLocks noChangeAspect="1"/>
          </p:cNvPicPr>
          <p:nvPr/>
        </p:nvPicPr>
        <p:blipFill>
          <a:blip r:embed="rId4"/>
          <a:stretch>
            <a:fillRect/>
          </a:stretch>
        </p:blipFill>
        <p:spPr>
          <a:xfrm>
            <a:off x="4650756" y="6294882"/>
            <a:ext cx="3994322" cy="403727"/>
          </a:xfrm>
          <a:prstGeom prst="rect">
            <a:avLst/>
          </a:prstGeom>
        </p:spPr>
      </p:pic>
      <p:grpSp>
        <p:nvGrpSpPr>
          <p:cNvPr id="18" name="Groep 17">
            <a:extLst>
              <a:ext uri="{FF2B5EF4-FFF2-40B4-BE49-F238E27FC236}">
                <a16:creationId xmlns:a16="http://schemas.microsoft.com/office/drawing/2014/main" id="{B63112E8-1CEE-72FC-4D82-E9C5127607C5}"/>
              </a:ext>
            </a:extLst>
          </p:cNvPr>
          <p:cNvGrpSpPr/>
          <p:nvPr/>
        </p:nvGrpSpPr>
        <p:grpSpPr>
          <a:xfrm>
            <a:off x="8920160" y="5888331"/>
            <a:ext cx="3067050" cy="484591"/>
            <a:chOff x="4562475" y="3309937"/>
            <a:chExt cx="3067050" cy="484591"/>
          </a:xfrm>
        </p:grpSpPr>
        <p:pic>
          <p:nvPicPr>
            <p:cNvPr id="15" name="Afbeelding 14">
              <a:extLst>
                <a:ext uri="{FF2B5EF4-FFF2-40B4-BE49-F238E27FC236}">
                  <a16:creationId xmlns:a16="http://schemas.microsoft.com/office/drawing/2014/main" id="{ABABD62F-1A10-439B-879A-21D7DF72AA10}"/>
                </a:ext>
              </a:extLst>
            </p:cNvPr>
            <p:cNvPicPr>
              <a:picLocks noChangeAspect="1"/>
            </p:cNvPicPr>
            <p:nvPr/>
          </p:nvPicPr>
          <p:blipFill>
            <a:blip r:embed="rId5"/>
            <a:stretch>
              <a:fillRect/>
            </a:stretch>
          </p:blipFill>
          <p:spPr>
            <a:xfrm>
              <a:off x="4562475" y="3309937"/>
              <a:ext cx="3067050" cy="238125"/>
            </a:xfrm>
            <a:prstGeom prst="rect">
              <a:avLst/>
            </a:prstGeom>
          </p:spPr>
        </p:pic>
        <p:pic>
          <p:nvPicPr>
            <p:cNvPr id="17" name="Afbeelding 16">
              <a:extLst>
                <a:ext uri="{FF2B5EF4-FFF2-40B4-BE49-F238E27FC236}">
                  <a16:creationId xmlns:a16="http://schemas.microsoft.com/office/drawing/2014/main" id="{3B8B7D22-9FD9-7690-17FB-A57741695C10}"/>
                </a:ext>
              </a:extLst>
            </p:cNvPr>
            <p:cNvPicPr>
              <a:picLocks noChangeAspect="1"/>
            </p:cNvPicPr>
            <p:nvPr/>
          </p:nvPicPr>
          <p:blipFill>
            <a:blip r:embed="rId6"/>
            <a:stretch>
              <a:fillRect/>
            </a:stretch>
          </p:blipFill>
          <p:spPr>
            <a:xfrm>
              <a:off x="4562475" y="3537353"/>
              <a:ext cx="3067050" cy="257175"/>
            </a:xfrm>
            <a:prstGeom prst="rect">
              <a:avLst/>
            </a:prstGeom>
          </p:spPr>
        </p:pic>
      </p:grpSp>
      <p:cxnSp>
        <p:nvCxnSpPr>
          <p:cNvPr id="20" name="Verbindingslijn: gekromd 19">
            <a:extLst>
              <a:ext uri="{FF2B5EF4-FFF2-40B4-BE49-F238E27FC236}">
                <a16:creationId xmlns:a16="http://schemas.microsoft.com/office/drawing/2014/main" id="{A5A4723B-B3CC-BD14-485B-C340A6656DD6}"/>
              </a:ext>
            </a:extLst>
          </p:cNvPr>
          <p:cNvCxnSpPr>
            <a:cxnSpLocks/>
            <a:stCxn id="6" idx="3"/>
            <a:endCxn id="11" idx="1"/>
          </p:cNvCxnSpPr>
          <p:nvPr/>
        </p:nvCxnSpPr>
        <p:spPr>
          <a:xfrm flipV="1">
            <a:off x="4240800" y="4400556"/>
            <a:ext cx="4679360" cy="560626"/>
          </a:xfrm>
          <a:prstGeom prst="curvedConnector3">
            <a:avLst>
              <a:gd name="adj1" fmla="val 49385"/>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Verbindingslijn: gekromd 20">
            <a:extLst>
              <a:ext uri="{FF2B5EF4-FFF2-40B4-BE49-F238E27FC236}">
                <a16:creationId xmlns:a16="http://schemas.microsoft.com/office/drawing/2014/main" id="{46279DE4-230D-9119-ADA2-1A0F3B30B013}"/>
              </a:ext>
            </a:extLst>
          </p:cNvPr>
          <p:cNvCxnSpPr>
            <a:cxnSpLocks/>
            <a:stCxn id="7" idx="3"/>
            <a:endCxn id="15" idx="0"/>
          </p:cNvCxnSpPr>
          <p:nvPr/>
        </p:nvCxnSpPr>
        <p:spPr>
          <a:xfrm flipV="1">
            <a:off x="4082400" y="5888331"/>
            <a:ext cx="6371285" cy="269062"/>
          </a:xfrm>
          <a:prstGeom prst="curvedConnector4">
            <a:avLst>
              <a:gd name="adj1" fmla="val 38982"/>
              <a:gd name="adj2" fmla="val 184962"/>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Verbindingslijn: gekromd 21">
            <a:extLst>
              <a:ext uri="{FF2B5EF4-FFF2-40B4-BE49-F238E27FC236}">
                <a16:creationId xmlns:a16="http://schemas.microsoft.com/office/drawing/2014/main" id="{F743C17A-DC86-EADF-0014-594F7A6D78A5}"/>
              </a:ext>
            </a:extLst>
          </p:cNvPr>
          <p:cNvCxnSpPr>
            <a:cxnSpLocks/>
            <a:stCxn id="7" idx="3"/>
            <a:endCxn id="13" idx="1"/>
          </p:cNvCxnSpPr>
          <p:nvPr/>
        </p:nvCxnSpPr>
        <p:spPr>
          <a:xfrm>
            <a:off x="4082400" y="6157393"/>
            <a:ext cx="568356" cy="339353"/>
          </a:xfrm>
          <a:prstGeom prst="curvedConnector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Verbindingslijn: gekromd 22">
            <a:extLst>
              <a:ext uri="{FF2B5EF4-FFF2-40B4-BE49-F238E27FC236}">
                <a16:creationId xmlns:a16="http://schemas.microsoft.com/office/drawing/2014/main" id="{48A881D4-9AC0-A5DD-1F84-F0FC11A57CBC}"/>
              </a:ext>
            </a:extLst>
          </p:cNvPr>
          <p:cNvCxnSpPr>
            <a:cxnSpLocks/>
            <a:stCxn id="4" idx="3"/>
            <a:endCxn id="9" idx="1"/>
          </p:cNvCxnSpPr>
          <p:nvPr/>
        </p:nvCxnSpPr>
        <p:spPr>
          <a:xfrm flipV="1">
            <a:off x="3787200" y="3710598"/>
            <a:ext cx="1321118" cy="240011"/>
          </a:xfrm>
          <a:prstGeom prst="curved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693217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6684A"/>
        </a:solidFill>
        <a:effectLst/>
      </p:bgPr>
    </p:bg>
    <p:spTree>
      <p:nvGrpSpPr>
        <p:cNvPr id="1" name="">
          <a:extLst>
            <a:ext uri="{FF2B5EF4-FFF2-40B4-BE49-F238E27FC236}">
              <a16:creationId xmlns:a16="http://schemas.microsoft.com/office/drawing/2014/main" id="{76EC2A35-C7A7-7EFA-1DBF-F6EEE81B91AA}"/>
            </a:ext>
          </a:extLst>
        </p:cNvPr>
        <p:cNvGrpSpPr/>
        <p:nvPr/>
      </p:nvGrpSpPr>
      <p:grpSpPr>
        <a:xfrm>
          <a:off x="0" y="0"/>
          <a:ext cx="0" cy="0"/>
          <a:chOff x="0" y="0"/>
          <a:chExt cx="0" cy="0"/>
        </a:xfrm>
      </p:grpSpPr>
      <p:sp>
        <p:nvSpPr>
          <p:cNvPr id="5" name="Tekstvak 4">
            <a:extLst>
              <a:ext uri="{FF2B5EF4-FFF2-40B4-BE49-F238E27FC236}">
                <a16:creationId xmlns:a16="http://schemas.microsoft.com/office/drawing/2014/main" id="{24B51ECF-5AB5-FEB5-8A5F-65B9E153B361}"/>
              </a:ext>
            </a:extLst>
          </p:cNvPr>
          <p:cNvSpPr txBox="1"/>
          <p:nvPr/>
        </p:nvSpPr>
        <p:spPr>
          <a:xfrm>
            <a:off x="495300" y="-29987412"/>
            <a:ext cx="2529254" cy="43181052"/>
          </a:xfrm>
          <a:prstGeom prst="rect">
            <a:avLst/>
          </a:prstGeom>
          <a:noFill/>
        </p:spPr>
        <p:txBody>
          <a:bodyPr wrap="square">
            <a:spAutoFit/>
          </a:bodyPr>
          <a:lstStyle/>
          <a:p>
            <a:r>
              <a:rPr lang="nl-NL" sz="40000" noProof="0" dirty="0">
                <a:solidFill>
                  <a:schemeClr val="bg1"/>
                </a:solidFill>
                <a:latin typeface="Impact" panose="020B0806030902050204" pitchFamily="34" charset="0"/>
              </a:rPr>
              <a:t>123 4 5 6 7</a:t>
            </a:r>
            <a:endParaRPr lang="nl-NL" sz="40000" noProof="0" dirty="0"/>
          </a:p>
        </p:txBody>
      </p:sp>
      <p:sp>
        <p:nvSpPr>
          <p:cNvPr id="2" name="Tekstvak 1">
            <a:extLst>
              <a:ext uri="{FF2B5EF4-FFF2-40B4-BE49-F238E27FC236}">
                <a16:creationId xmlns:a16="http://schemas.microsoft.com/office/drawing/2014/main" id="{412BECE5-32A1-1551-AA4F-F0825D94CBBA}"/>
              </a:ext>
            </a:extLst>
          </p:cNvPr>
          <p:cNvSpPr txBox="1"/>
          <p:nvPr/>
        </p:nvSpPr>
        <p:spPr>
          <a:xfrm>
            <a:off x="3359834" y="1028174"/>
            <a:ext cx="7379286" cy="1015663"/>
          </a:xfrm>
          <a:prstGeom prst="rect">
            <a:avLst/>
          </a:prstGeom>
          <a:noFill/>
        </p:spPr>
        <p:txBody>
          <a:bodyPr wrap="square">
            <a:spAutoFit/>
          </a:bodyPr>
          <a:lstStyle/>
          <a:p>
            <a:r>
              <a:rPr lang="nl-NL" sz="6000" noProof="0" dirty="0">
                <a:solidFill>
                  <a:schemeClr val="bg1"/>
                </a:solidFill>
                <a:latin typeface="Bernard MT Condensed" panose="02050806060905020404" pitchFamily="18" charset="0"/>
              </a:rPr>
              <a:t>Loops</a:t>
            </a:r>
          </a:p>
        </p:txBody>
      </p:sp>
      <p:sp>
        <p:nvSpPr>
          <p:cNvPr id="3" name="Tekstvak 2">
            <a:extLst>
              <a:ext uri="{FF2B5EF4-FFF2-40B4-BE49-F238E27FC236}">
                <a16:creationId xmlns:a16="http://schemas.microsoft.com/office/drawing/2014/main" id="{E25853AE-D06E-0062-EDAB-CFCE5856CADD}"/>
              </a:ext>
            </a:extLst>
          </p:cNvPr>
          <p:cNvSpPr txBox="1"/>
          <p:nvPr/>
        </p:nvSpPr>
        <p:spPr>
          <a:xfrm>
            <a:off x="3352634" y="1997171"/>
            <a:ext cx="8088166" cy="707886"/>
          </a:xfrm>
          <a:prstGeom prst="rect">
            <a:avLst/>
          </a:prstGeom>
          <a:noFill/>
        </p:spPr>
        <p:txBody>
          <a:bodyPr wrap="square">
            <a:spAutoFit/>
          </a:bodyPr>
          <a:lstStyle/>
          <a:p>
            <a:r>
              <a:rPr lang="nl-NL" sz="2000" noProof="0" dirty="0">
                <a:solidFill>
                  <a:schemeClr val="bg1"/>
                </a:solidFill>
                <a:latin typeface="Agency FB" panose="020B0503020202020204" pitchFamily="34" charset="0"/>
              </a:rPr>
              <a:t>In </a:t>
            </a:r>
            <a:r>
              <a:rPr lang="nl-NL" sz="2000" noProof="0" dirty="0" err="1">
                <a:solidFill>
                  <a:schemeClr val="bg1"/>
                </a:solidFill>
                <a:latin typeface="Agency FB" panose="020B0503020202020204" pitchFamily="34" charset="0"/>
              </a:rPr>
              <a:t>Arduino</a:t>
            </a:r>
            <a:r>
              <a:rPr lang="nl-NL" sz="2000" noProof="0" dirty="0">
                <a:solidFill>
                  <a:schemeClr val="bg1"/>
                </a:solidFill>
                <a:latin typeface="Agency FB" panose="020B0503020202020204" pitchFamily="34" charset="0"/>
              </a:rPr>
              <a:t> zijn er verschillende soorten loops je hebt uiteraard de standaard </a:t>
            </a:r>
            <a:r>
              <a:rPr lang="nl-NL" sz="2000" noProof="0" dirty="0" err="1">
                <a:solidFill>
                  <a:schemeClr val="bg1"/>
                </a:solidFill>
                <a:latin typeface="Agency FB" panose="020B0503020202020204" pitchFamily="34" charset="0"/>
              </a:rPr>
              <a:t>void</a:t>
            </a:r>
            <a:r>
              <a:rPr lang="nl-NL" sz="2000" noProof="0" dirty="0">
                <a:solidFill>
                  <a:schemeClr val="bg1"/>
                </a:solidFill>
                <a:latin typeface="Agency FB" panose="020B0503020202020204" pitchFamily="34" charset="0"/>
              </a:rPr>
              <a:t> loop() functie, maar buiten deze standaard functie om gebruik ik in mijn code ook meerdere </a:t>
            </a:r>
            <a:r>
              <a:rPr lang="nl-NL" sz="2000" noProof="0" dirty="0" err="1">
                <a:solidFill>
                  <a:schemeClr val="bg1"/>
                </a:solidFill>
                <a:latin typeface="Agency FB" panose="020B0503020202020204" pitchFamily="34" charset="0"/>
              </a:rPr>
              <a:t>while</a:t>
            </a:r>
            <a:r>
              <a:rPr lang="nl-NL" sz="2000" noProof="0" dirty="0">
                <a:solidFill>
                  <a:schemeClr val="bg1"/>
                </a:solidFill>
                <a:latin typeface="Agency FB" panose="020B0503020202020204" pitchFamily="34" charset="0"/>
              </a:rPr>
              <a:t> loops.</a:t>
            </a:r>
          </a:p>
        </p:txBody>
      </p:sp>
      <p:sp>
        <p:nvSpPr>
          <p:cNvPr id="4" name="Tekstvak 3">
            <a:extLst>
              <a:ext uri="{FF2B5EF4-FFF2-40B4-BE49-F238E27FC236}">
                <a16:creationId xmlns:a16="http://schemas.microsoft.com/office/drawing/2014/main" id="{4DBABC0C-CE31-5A33-1C26-2452EEDC11CA}"/>
              </a:ext>
            </a:extLst>
          </p:cNvPr>
          <p:cNvSpPr txBox="1"/>
          <p:nvPr/>
        </p:nvSpPr>
        <p:spPr>
          <a:xfrm>
            <a:off x="3352633" y="2705057"/>
            <a:ext cx="8088166" cy="1015663"/>
          </a:xfrm>
          <a:prstGeom prst="rect">
            <a:avLst/>
          </a:prstGeom>
          <a:noFill/>
        </p:spPr>
        <p:txBody>
          <a:bodyPr wrap="square">
            <a:spAutoFit/>
          </a:bodyPr>
          <a:lstStyle/>
          <a:p>
            <a:r>
              <a:rPr lang="nl-NL" sz="2000" noProof="0" dirty="0">
                <a:solidFill>
                  <a:schemeClr val="bg1"/>
                </a:solidFill>
                <a:latin typeface="Agency FB" panose="020B0503020202020204" pitchFamily="34" charset="0"/>
              </a:rPr>
              <a:t>De eerste </a:t>
            </a:r>
            <a:r>
              <a:rPr lang="nl-NL" sz="2000" noProof="0" dirty="0" err="1">
                <a:solidFill>
                  <a:schemeClr val="bg1"/>
                </a:solidFill>
                <a:latin typeface="Agency FB" panose="020B0503020202020204" pitchFamily="34" charset="0"/>
              </a:rPr>
              <a:t>while</a:t>
            </a:r>
            <a:r>
              <a:rPr lang="nl-NL" sz="2000" noProof="0" dirty="0">
                <a:solidFill>
                  <a:schemeClr val="bg1"/>
                </a:solidFill>
                <a:latin typeface="Agency FB" panose="020B0503020202020204" pitchFamily="34" charset="0"/>
              </a:rPr>
              <a:t> loop die ik gebruik is om te controleren of een van de spelers de knop ingedrukt heeft gehouden tijdens de countdown en wacht dan met het spel tot beide spelers de knop niet meer hebben ingedrukt.</a:t>
            </a:r>
          </a:p>
        </p:txBody>
      </p:sp>
      <p:sp>
        <p:nvSpPr>
          <p:cNvPr id="6" name="Tekstvak 5">
            <a:extLst>
              <a:ext uri="{FF2B5EF4-FFF2-40B4-BE49-F238E27FC236}">
                <a16:creationId xmlns:a16="http://schemas.microsoft.com/office/drawing/2014/main" id="{4AF83BE0-F9B3-2641-B6E3-A492BC69F028}"/>
              </a:ext>
            </a:extLst>
          </p:cNvPr>
          <p:cNvSpPr txBox="1"/>
          <p:nvPr/>
        </p:nvSpPr>
        <p:spPr>
          <a:xfrm>
            <a:off x="3359834" y="4807738"/>
            <a:ext cx="8088166" cy="707886"/>
          </a:xfrm>
          <a:prstGeom prst="rect">
            <a:avLst/>
          </a:prstGeom>
          <a:noFill/>
        </p:spPr>
        <p:txBody>
          <a:bodyPr wrap="square">
            <a:spAutoFit/>
          </a:bodyPr>
          <a:lstStyle/>
          <a:p>
            <a:r>
              <a:rPr lang="nl-NL" sz="2000" noProof="0" dirty="0">
                <a:solidFill>
                  <a:schemeClr val="bg1"/>
                </a:solidFill>
                <a:latin typeface="Agency FB" panose="020B0503020202020204" pitchFamily="34" charset="0"/>
              </a:rPr>
              <a:t>De tweede </a:t>
            </a:r>
            <a:r>
              <a:rPr lang="nl-NL" sz="2000" noProof="0" dirty="0" err="1">
                <a:solidFill>
                  <a:schemeClr val="bg1"/>
                </a:solidFill>
                <a:latin typeface="Agency FB" panose="020B0503020202020204" pitchFamily="34" charset="0"/>
              </a:rPr>
              <a:t>while</a:t>
            </a:r>
            <a:r>
              <a:rPr lang="nl-NL" sz="2000" noProof="0" dirty="0">
                <a:solidFill>
                  <a:schemeClr val="bg1"/>
                </a:solidFill>
                <a:latin typeface="Agency FB" panose="020B0503020202020204" pitchFamily="34" charset="0"/>
              </a:rPr>
              <a:t> loop gebruik ik om de check voor de spelers knoppen te herhalen tot dat een van de twee spelers op de knop heeft gedrukt.</a:t>
            </a:r>
          </a:p>
        </p:txBody>
      </p:sp>
      <p:pic>
        <p:nvPicPr>
          <p:cNvPr id="8" name="Afbeelding 7">
            <a:extLst>
              <a:ext uri="{FF2B5EF4-FFF2-40B4-BE49-F238E27FC236}">
                <a16:creationId xmlns:a16="http://schemas.microsoft.com/office/drawing/2014/main" id="{F6066EC0-BDF8-C0A0-723C-B249601A3B04}"/>
              </a:ext>
            </a:extLst>
          </p:cNvPr>
          <p:cNvPicPr>
            <a:picLocks noChangeAspect="1"/>
          </p:cNvPicPr>
          <p:nvPr/>
        </p:nvPicPr>
        <p:blipFill>
          <a:blip r:embed="rId2"/>
          <a:stretch>
            <a:fillRect/>
          </a:stretch>
        </p:blipFill>
        <p:spPr>
          <a:xfrm>
            <a:off x="4877753" y="4049476"/>
            <a:ext cx="5965508" cy="758262"/>
          </a:xfrm>
          <a:prstGeom prst="rect">
            <a:avLst/>
          </a:prstGeom>
        </p:spPr>
      </p:pic>
      <p:pic>
        <p:nvPicPr>
          <p:cNvPr id="10" name="Afbeelding 9">
            <a:extLst>
              <a:ext uri="{FF2B5EF4-FFF2-40B4-BE49-F238E27FC236}">
                <a16:creationId xmlns:a16="http://schemas.microsoft.com/office/drawing/2014/main" id="{F09A96C6-2DF6-804C-C2FC-1A8AF78E2B33}"/>
              </a:ext>
            </a:extLst>
          </p:cNvPr>
          <p:cNvPicPr>
            <a:picLocks noChangeAspect="1"/>
          </p:cNvPicPr>
          <p:nvPr/>
        </p:nvPicPr>
        <p:blipFill>
          <a:blip r:embed="rId3"/>
          <a:stretch>
            <a:fillRect/>
          </a:stretch>
        </p:blipFill>
        <p:spPr>
          <a:xfrm>
            <a:off x="5764920" y="5829826"/>
            <a:ext cx="4419600" cy="933450"/>
          </a:xfrm>
          <a:prstGeom prst="rect">
            <a:avLst/>
          </a:prstGeom>
        </p:spPr>
      </p:pic>
      <p:cxnSp>
        <p:nvCxnSpPr>
          <p:cNvPr id="12" name="Verbindingslijn: gekromd 11">
            <a:extLst>
              <a:ext uri="{FF2B5EF4-FFF2-40B4-BE49-F238E27FC236}">
                <a16:creationId xmlns:a16="http://schemas.microsoft.com/office/drawing/2014/main" id="{A1CC398E-DA0D-5E15-7709-DE5691E1F1BC}"/>
              </a:ext>
            </a:extLst>
          </p:cNvPr>
          <p:cNvCxnSpPr>
            <a:cxnSpLocks/>
            <a:stCxn id="4" idx="2"/>
            <a:endCxn id="8" idx="0"/>
          </p:cNvCxnSpPr>
          <p:nvPr/>
        </p:nvCxnSpPr>
        <p:spPr>
          <a:xfrm rot="16200000" flipH="1">
            <a:off x="7464233" y="3653202"/>
            <a:ext cx="328756" cy="463791"/>
          </a:xfrm>
          <a:prstGeom prst="curvedConnector3">
            <a:avLst>
              <a:gd name="adj1" fmla="val 50000"/>
            </a:avLst>
          </a:prstGeom>
          <a:ln cap="sq">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Verbindingslijn: gekromd 12">
            <a:extLst>
              <a:ext uri="{FF2B5EF4-FFF2-40B4-BE49-F238E27FC236}">
                <a16:creationId xmlns:a16="http://schemas.microsoft.com/office/drawing/2014/main" id="{34E1AC9E-9738-52AE-3ACA-4BE37DF3AE9C}"/>
              </a:ext>
            </a:extLst>
          </p:cNvPr>
          <p:cNvCxnSpPr>
            <a:cxnSpLocks/>
            <a:stCxn id="6" idx="2"/>
            <a:endCxn id="10" idx="0"/>
          </p:cNvCxnSpPr>
          <p:nvPr/>
        </p:nvCxnSpPr>
        <p:spPr>
          <a:xfrm rot="16200000" flipH="1">
            <a:off x="7532217" y="5387323"/>
            <a:ext cx="314202" cy="570803"/>
          </a:xfrm>
          <a:prstGeom prst="curved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581466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a:extLst>
            <a:ext uri="{FF2B5EF4-FFF2-40B4-BE49-F238E27FC236}">
              <a16:creationId xmlns:a16="http://schemas.microsoft.com/office/drawing/2014/main" id="{9E072911-5721-1608-3623-05982465EB2A}"/>
            </a:ext>
          </a:extLst>
        </p:cNvPr>
        <p:cNvGrpSpPr/>
        <p:nvPr/>
      </p:nvGrpSpPr>
      <p:grpSpPr>
        <a:xfrm>
          <a:off x="0" y="0"/>
          <a:ext cx="0" cy="0"/>
          <a:chOff x="0" y="0"/>
          <a:chExt cx="0" cy="0"/>
        </a:xfrm>
      </p:grpSpPr>
      <p:sp>
        <p:nvSpPr>
          <p:cNvPr id="5" name="Tekstvak 4">
            <a:extLst>
              <a:ext uri="{FF2B5EF4-FFF2-40B4-BE49-F238E27FC236}">
                <a16:creationId xmlns:a16="http://schemas.microsoft.com/office/drawing/2014/main" id="{890CA236-4D17-8C5A-198C-B88E78D3609B}"/>
              </a:ext>
            </a:extLst>
          </p:cNvPr>
          <p:cNvSpPr txBox="1"/>
          <p:nvPr/>
        </p:nvSpPr>
        <p:spPr>
          <a:xfrm>
            <a:off x="495300" y="-35872404"/>
            <a:ext cx="2529254" cy="43181052"/>
          </a:xfrm>
          <a:prstGeom prst="rect">
            <a:avLst/>
          </a:prstGeom>
          <a:noFill/>
        </p:spPr>
        <p:txBody>
          <a:bodyPr wrap="square">
            <a:spAutoFit/>
          </a:bodyPr>
          <a:lstStyle/>
          <a:p>
            <a:r>
              <a:rPr lang="nl-NL" sz="40000" noProof="0" dirty="0">
                <a:solidFill>
                  <a:schemeClr val="bg1"/>
                </a:solidFill>
                <a:latin typeface="Impact" panose="020B0806030902050204" pitchFamily="34" charset="0"/>
              </a:rPr>
              <a:t>123 4 5 6 7</a:t>
            </a:r>
            <a:endParaRPr lang="nl-NL" sz="40000" noProof="0" dirty="0"/>
          </a:p>
        </p:txBody>
      </p:sp>
      <p:sp>
        <p:nvSpPr>
          <p:cNvPr id="2" name="Tekstvak 1">
            <a:extLst>
              <a:ext uri="{FF2B5EF4-FFF2-40B4-BE49-F238E27FC236}">
                <a16:creationId xmlns:a16="http://schemas.microsoft.com/office/drawing/2014/main" id="{C408B645-5823-467A-85C5-A4072AF20473}"/>
              </a:ext>
            </a:extLst>
          </p:cNvPr>
          <p:cNvSpPr txBox="1"/>
          <p:nvPr/>
        </p:nvSpPr>
        <p:spPr>
          <a:xfrm>
            <a:off x="3359834" y="574574"/>
            <a:ext cx="7379286" cy="1015663"/>
          </a:xfrm>
          <a:prstGeom prst="rect">
            <a:avLst/>
          </a:prstGeom>
          <a:noFill/>
        </p:spPr>
        <p:txBody>
          <a:bodyPr wrap="square">
            <a:spAutoFit/>
          </a:bodyPr>
          <a:lstStyle/>
          <a:p>
            <a:r>
              <a:rPr lang="nl-NL" sz="6000" noProof="0" dirty="0">
                <a:solidFill>
                  <a:schemeClr val="bg1"/>
                </a:solidFill>
                <a:latin typeface="Bernard MT Condensed" panose="02050806060905020404" pitchFamily="18" charset="0"/>
              </a:rPr>
              <a:t>Algoritmen</a:t>
            </a:r>
          </a:p>
        </p:txBody>
      </p:sp>
      <p:sp>
        <p:nvSpPr>
          <p:cNvPr id="3" name="Tekstvak 2">
            <a:extLst>
              <a:ext uri="{FF2B5EF4-FFF2-40B4-BE49-F238E27FC236}">
                <a16:creationId xmlns:a16="http://schemas.microsoft.com/office/drawing/2014/main" id="{69762CFD-9BD8-14F5-62EB-0DA446AFBE95}"/>
              </a:ext>
            </a:extLst>
          </p:cNvPr>
          <p:cNvSpPr txBox="1"/>
          <p:nvPr/>
        </p:nvSpPr>
        <p:spPr>
          <a:xfrm>
            <a:off x="3352634" y="1442771"/>
            <a:ext cx="8088166" cy="1015663"/>
          </a:xfrm>
          <a:prstGeom prst="rect">
            <a:avLst/>
          </a:prstGeom>
          <a:noFill/>
        </p:spPr>
        <p:txBody>
          <a:bodyPr wrap="square">
            <a:spAutoFit/>
          </a:bodyPr>
          <a:lstStyle/>
          <a:p>
            <a:r>
              <a:rPr lang="nl-NL" sz="2000" noProof="0" dirty="0">
                <a:solidFill>
                  <a:schemeClr val="bg1"/>
                </a:solidFill>
                <a:latin typeface="Agency FB" panose="020B0503020202020204" pitchFamily="34" charset="0"/>
              </a:rPr>
              <a:t>Een algoritme is eigenlijk de volledige code (of een deel hiervan) dat uitgevoerd wordt door de </a:t>
            </a:r>
            <a:r>
              <a:rPr lang="nl-NL" sz="2000" noProof="0" dirty="0" err="1">
                <a:solidFill>
                  <a:schemeClr val="bg1"/>
                </a:solidFill>
                <a:latin typeface="Agency FB" panose="020B0503020202020204" pitchFamily="34" charset="0"/>
              </a:rPr>
              <a:t>Arduino</a:t>
            </a:r>
            <a:r>
              <a:rPr lang="nl-NL" sz="2000" noProof="0" dirty="0">
                <a:solidFill>
                  <a:schemeClr val="bg1"/>
                </a:solidFill>
                <a:latin typeface="Agency FB" panose="020B0503020202020204" pitchFamily="34" charset="0"/>
              </a:rPr>
              <a:t>. In mijn geval heb ik in mijn code een algoritmen dat bijvoorbeeld de game reset, de score aanpast of voor een random timer.</a:t>
            </a:r>
          </a:p>
        </p:txBody>
      </p:sp>
      <p:sp>
        <p:nvSpPr>
          <p:cNvPr id="4" name="Tekstvak 3">
            <a:extLst>
              <a:ext uri="{FF2B5EF4-FFF2-40B4-BE49-F238E27FC236}">
                <a16:creationId xmlns:a16="http://schemas.microsoft.com/office/drawing/2014/main" id="{812DEDA5-D4BC-BE75-EAF8-ACC8F0929522}"/>
              </a:ext>
            </a:extLst>
          </p:cNvPr>
          <p:cNvSpPr txBox="1"/>
          <p:nvPr/>
        </p:nvSpPr>
        <p:spPr>
          <a:xfrm>
            <a:off x="3359834" y="2479571"/>
            <a:ext cx="679366" cy="400110"/>
          </a:xfrm>
          <a:prstGeom prst="rect">
            <a:avLst/>
          </a:prstGeom>
          <a:noFill/>
        </p:spPr>
        <p:txBody>
          <a:bodyPr wrap="square">
            <a:spAutoFit/>
          </a:bodyPr>
          <a:lstStyle/>
          <a:p>
            <a:r>
              <a:rPr lang="nl-NL" sz="2000" b="1" noProof="0" dirty="0">
                <a:solidFill>
                  <a:schemeClr val="bg1"/>
                </a:solidFill>
                <a:latin typeface="Agency FB" panose="020B0503020202020204" pitchFamily="34" charset="0"/>
              </a:rPr>
              <a:t>Reset</a:t>
            </a:r>
          </a:p>
        </p:txBody>
      </p:sp>
      <p:sp>
        <p:nvSpPr>
          <p:cNvPr id="6" name="Tekstvak 5">
            <a:extLst>
              <a:ext uri="{FF2B5EF4-FFF2-40B4-BE49-F238E27FC236}">
                <a16:creationId xmlns:a16="http://schemas.microsoft.com/office/drawing/2014/main" id="{4D4D4711-E931-EAE0-9275-CE9E081725D6}"/>
              </a:ext>
            </a:extLst>
          </p:cNvPr>
          <p:cNvSpPr txBox="1"/>
          <p:nvPr/>
        </p:nvSpPr>
        <p:spPr>
          <a:xfrm>
            <a:off x="7032483" y="2479571"/>
            <a:ext cx="713354" cy="400110"/>
          </a:xfrm>
          <a:prstGeom prst="rect">
            <a:avLst/>
          </a:prstGeom>
          <a:noFill/>
        </p:spPr>
        <p:txBody>
          <a:bodyPr wrap="square">
            <a:spAutoFit/>
          </a:bodyPr>
          <a:lstStyle/>
          <a:p>
            <a:r>
              <a:rPr lang="nl-NL" sz="2000" b="1" noProof="0" dirty="0">
                <a:solidFill>
                  <a:schemeClr val="bg1"/>
                </a:solidFill>
                <a:latin typeface="Agency FB" panose="020B0503020202020204" pitchFamily="34" charset="0"/>
              </a:rPr>
              <a:t>Score</a:t>
            </a:r>
          </a:p>
        </p:txBody>
      </p:sp>
      <p:sp>
        <p:nvSpPr>
          <p:cNvPr id="7" name="Tekstvak 6">
            <a:extLst>
              <a:ext uri="{FF2B5EF4-FFF2-40B4-BE49-F238E27FC236}">
                <a16:creationId xmlns:a16="http://schemas.microsoft.com/office/drawing/2014/main" id="{D25D07BB-BF8E-95AC-2B8E-F1D1D37EE4CC}"/>
              </a:ext>
            </a:extLst>
          </p:cNvPr>
          <p:cNvSpPr txBox="1"/>
          <p:nvPr/>
        </p:nvSpPr>
        <p:spPr>
          <a:xfrm>
            <a:off x="10633132" y="2479571"/>
            <a:ext cx="713354" cy="400110"/>
          </a:xfrm>
          <a:prstGeom prst="rect">
            <a:avLst/>
          </a:prstGeom>
          <a:noFill/>
        </p:spPr>
        <p:txBody>
          <a:bodyPr wrap="square">
            <a:spAutoFit/>
          </a:bodyPr>
          <a:lstStyle/>
          <a:p>
            <a:r>
              <a:rPr lang="nl-NL" sz="2000" b="1" noProof="0" dirty="0">
                <a:solidFill>
                  <a:schemeClr val="bg1"/>
                </a:solidFill>
                <a:latin typeface="Agency FB" panose="020B0503020202020204" pitchFamily="34" charset="0"/>
              </a:rPr>
              <a:t>Timer</a:t>
            </a:r>
          </a:p>
        </p:txBody>
      </p:sp>
      <p:pic>
        <p:nvPicPr>
          <p:cNvPr id="9" name="Afbeelding 8">
            <a:extLst>
              <a:ext uri="{FF2B5EF4-FFF2-40B4-BE49-F238E27FC236}">
                <a16:creationId xmlns:a16="http://schemas.microsoft.com/office/drawing/2014/main" id="{73024EC9-3A0C-AE57-3CB6-EC35A1B58E67}"/>
              </a:ext>
            </a:extLst>
          </p:cNvPr>
          <p:cNvPicPr>
            <a:picLocks noChangeAspect="1"/>
          </p:cNvPicPr>
          <p:nvPr/>
        </p:nvPicPr>
        <p:blipFill>
          <a:blip r:embed="rId2"/>
          <a:stretch>
            <a:fillRect/>
          </a:stretch>
        </p:blipFill>
        <p:spPr>
          <a:xfrm>
            <a:off x="3352633" y="3845168"/>
            <a:ext cx="3395175" cy="2911620"/>
          </a:xfrm>
          <a:prstGeom prst="rect">
            <a:avLst/>
          </a:prstGeom>
        </p:spPr>
      </p:pic>
      <p:pic>
        <p:nvPicPr>
          <p:cNvPr id="11" name="Afbeelding 10">
            <a:extLst>
              <a:ext uri="{FF2B5EF4-FFF2-40B4-BE49-F238E27FC236}">
                <a16:creationId xmlns:a16="http://schemas.microsoft.com/office/drawing/2014/main" id="{3AC5F019-644F-C3C5-07FF-469D495E2B7D}"/>
              </a:ext>
            </a:extLst>
          </p:cNvPr>
          <p:cNvPicPr>
            <a:picLocks noChangeAspect="1"/>
          </p:cNvPicPr>
          <p:nvPr/>
        </p:nvPicPr>
        <p:blipFill>
          <a:blip r:embed="rId3"/>
          <a:stretch>
            <a:fillRect/>
          </a:stretch>
        </p:blipFill>
        <p:spPr>
          <a:xfrm>
            <a:off x="7032483" y="3217684"/>
            <a:ext cx="1261295" cy="3539103"/>
          </a:xfrm>
          <a:prstGeom prst="rect">
            <a:avLst/>
          </a:prstGeom>
        </p:spPr>
      </p:pic>
      <p:pic>
        <p:nvPicPr>
          <p:cNvPr id="13" name="Afbeelding 12">
            <a:extLst>
              <a:ext uri="{FF2B5EF4-FFF2-40B4-BE49-F238E27FC236}">
                <a16:creationId xmlns:a16="http://schemas.microsoft.com/office/drawing/2014/main" id="{EC5F5731-DEE0-2E5C-5AC4-995E06AE1861}"/>
              </a:ext>
            </a:extLst>
          </p:cNvPr>
          <p:cNvPicPr>
            <a:picLocks noChangeAspect="1"/>
          </p:cNvPicPr>
          <p:nvPr/>
        </p:nvPicPr>
        <p:blipFill>
          <a:blip r:embed="rId4"/>
          <a:stretch>
            <a:fillRect/>
          </a:stretch>
        </p:blipFill>
        <p:spPr>
          <a:xfrm>
            <a:off x="8578453" y="3627374"/>
            <a:ext cx="3514259" cy="3129413"/>
          </a:xfrm>
          <a:prstGeom prst="rect">
            <a:avLst/>
          </a:prstGeom>
        </p:spPr>
      </p:pic>
      <p:cxnSp>
        <p:nvCxnSpPr>
          <p:cNvPr id="15" name="Verbindingslijn: gekromd 14">
            <a:extLst>
              <a:ext uri="{FF2B5EF4-FFF2-40B4-BE49-F238E27FC236}">
                <a16:creationId xmlns:a16="http://schemas.microsoft.com/office/drawing/2014/main" id="{5A5BC84B-D088-875E-0009-8E2F00FBA718}"/>
              </a:ext>
            </a:extLst>
          </p:cNvPr>
          <p:cNvCxnSpPr>
            <a:cxnSpLocks/>
            <a:stCxn id="4" idx="2"/>
            <a:endCxn id="9" idx="0"/>
          </p:cNvCxnSpPr>
          <p:nvPr/>
        </p:nvCxnSpPr>
        <p:spPr>
          <a:xfrm rot="16200000" flipH="1">
            <a:off x="3892126" y="2687072"/>
            <a:ext cx="965487" cy="1350704"/>
          </a:xfrm>
          <a:prstGeom prst="curved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Verbindingslijn: gekromd 15">
            <a:extLst>
              <a:ext uri="{FF2B5EF4-FFF2-40B4-BE49-F238E27FC236}">
                <a16:creationId xmlns:a16="http://schemas.microsoft.com/office/drawing/2014/main" id="{55445780-C60B-A96D-B65D-16D6A6F81EC7}"/>
              </a:ext>
            </a:extLst>
          </p:cNvPr>
          <p:cNvCxnSpPr>
            <a:cxnSpLocks/>
            <a:stCxn id="6" idx="2"/>
            <a:endCxn id="11" idx="0"/>
          </p:cNvCxnSpPr>
          <p:nvPr/>
        </p:nvCxnSpPr>
        <p:spPr>
          <a:xfrm rot="16200000" flipH="1">
            <a:off x="7357144" y="2911696"/>
            <a:ext cx="338003" cy="273971"/>
          </a:xfrm>
          <a:prstGeom prst="curved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Verbindingslijn: gekromd 16">
            <a:extLst>
              <a:ext uri="{FF2B5EF4-FFF2-40B4-BE49-F238E27FC236}">
                <a16:creationId xmlns:a16="http://schemas.microsoft.com/office/drawing/2014/main" id="{308BC571-9B4A-325F-558B-7781D57451EB}"/>
              </a:ext>
            </a:extLst>
          </p:cNvPr>
          <p:cNvCxnSpPr>
            <a:cxnSpLocks/>
            <a:stCxn id="7" idx="2"/>
            <a:endCxn id="13" idx="0"/>
          </p:cNvCxnSpPr>
          <p:nvPr/>
        </p:nvCxnSpPr>
        <p:spPr>
          <a:xfrm rot="5400000">
            <a:off x="10288850" y="2926414"/>
            <a:ext cx="747693" cy="654226"/>
          </a:xfrm>
          <a:prstGeom prst="curved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943107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196</TotalTime>
  <Words>615</Words>
  <Application>Microsoft Office PowerPoint</Application>
  <PresentationFormat>Breedbeeld</PresentationFormat>
  <Paragraphs>45</Paragraphs>
  <Slides>8</Slides>
  <Notes>0</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8</vt:i4>
      </vt:variant>
    </vt:vector>
  </HeadingPairs>
  <TitlesOfParts>
    <vt:vector size="15" baseType="lpstr">
      <vt:lpstr>Agency FB</vt:lpstr>
      <vt:lpstr>Aptos</vt:lpstr>
      <vt:lpstr>Aptos Display</vt:lpstr>
      <vt:lpstr>Arial</vt:lpstr>
      <vt:lpstr>Bernard MT Condensed</vt:lpstr>
      <vt:lpstr>Impact</vt:lpstr>
      <vt:lpstr>Kantoorthema</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Wijers,Thomas</dc:creator>
  <cp:lastModifiedBy>Wijers,Thomas</cp:lastModifiedBy>
  <cp:revision>2</cp:revision>
  <dcterms:created xsi:type="dcterms:W3CDTF">2025-03-26T15:27:49Z</dcterms:created>
  <dcterms:modified xsi:type="dcterms:W3CDTF">2025-03-26T18:44:12Z</dcterms:modified>
</cp:coreProperties>
</file>