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"/>
  </p:notesMasterIdLst>
  <p:sldIdLst>
    <p:sldId id="256" r:id="rId2"/>
    <p:sldId id="300" r:id="rId3"/>
    <p:sldId id="299" r:id="rId4"/>
    <p:sldId id="298" r:id="rId5"/>
  </p:sldIdLst>
  <p:sldSz cx="9144000" cy="5143500" type="screen16x9"/>
  <p:notesSz cx="6858000" cy="9144000"/>
  <p:embeddedFontLst>
    <p:embeddedFont>
      <p:font typeface="Lora" pitchFamily="2" charset="0"/>
      <p:regular r:id="rId7"/>
      <p:bold r:id="rId8"/>
      <p:italic r:id="rId9"/>
      <p:boldItalic r:id="rId10"/>
    </p:embeddedFont>
    <p:embeddedFont>
      <p:font typeface="Quattrocento Sans" panose="020B0502050000020003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17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387814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184856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152201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09965" y="736170"/>
            <a:ext cx="8477573" cy="3952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387814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Sound and blah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quality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9924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AFE89-F418-0397-43FA-5F55DE0D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  <a:endParaRPr lang="en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D0093F9-ED9A-9EA5-E3FB-BF7904C644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43D37BB-D4CA-4835-3DAC-68C6372DD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85" y="641130"/>
            <a:ext cx="2502029" cy="430552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C308669-3423-9A80-8D6B-2CE30CBDF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978" y="664413"/>
            <a:ext cx="1511378" cy="89539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D5E15BF-9ACC-C80B-B45A-C20122847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106" y="664413"/>
            <a:ext cx="1530429" cy="749339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6CA3055A-2D95-4283-4407-A401E5DC1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029" y="1756791"/>
            <a:ext cx="863644" cy="215911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F16407B6-31C2-C0FD-3CC2-DBDE0432C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8029" y="2105970"/>
            <a:ext cx="958899" cy="139707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DFC553B7-8971-2AE9-EF66-311E5B852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7429" y="2372895"/>
            <a:ext cx="901746" cy="190510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31324840-4F7F-AB87-180C-B9E8424780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8978" y="2690623"/>
            <a:ext cx="1111307" cy="139707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0BA31911-3B86-3104-00EF-3F289C32E5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8029" y="2963841"/>
            <a:ext cx="1149409" cy="228612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405671DA-25B5-B55E-F334-207DB7DC03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58029" y="3325964"/>
            <a:ext cx="901746" cy="209561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E6DF89E4-8024-E58F-4693-4D3313A11F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8029" y="3699338"/>
            <a:ext cx="1206562" cy="20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7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726BD-96DD-79ED-DEBF-D00FE702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  <a:endParaRPr lang="en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B50B587-CC98-689E-D8F4-106D93B1A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965" y="736170"/>
            <a:ext cx="6925491" cy="4101644"/>
          </a:xfrm>
        </p:spPr>
        <p:txBody>
          <a:bodyPr/>
          <a:lstStyle/>
          <a:p>
            <a:r>
              <a:rPr lang="en-GB" sz="1600" b="0" i="0" dirty="0">
                <a:solidFill>
                  <a:srgbClr val="2D3B45"/>
                </a:solidFill>
                <a:effectLst/>
                <a:latin typeface="Lato Extended"/>
              </a:rPr>
              <a:t>Try to create separate </a:t>
            </a:r>
            <a:r>
              <a:rPr lang="en-GB" sz="1600" b="0" i="0" dirty="0" err="1">
                <a:solidFill>
                  <a:srgbClr val="2D3B45"/>
                </a:solidFill>
                <a:effectLst/>
                <a:latin typeface="Lato Extended"/>
              </a:rPr>
              <a:t>cpp</a:t>
            </a:r>
            <a:r>
              <a:rPr lang="en-GB" sz="1600" b="0" i="0" dirty="0">
                <a:solidFill>
                  <a:srgbClr val="2D3B45"/>
                </a:solidFill>
                <a:effectLst/>
                <a:latin typeface="Lato Extended"/>
              </a:rPr>
              <a:t> and header files for all classes. Don't dump it all in 1 file. </a:t>
            </a:r>
          </a:p>
          <a:p>
            <a:pPr lvl="1"/>
            <a:r>
              <a:rPr lang="en-GB" sz="1200" dirty="0">
                <a:solidFill>
                  <a:srgbClr val="2D3B45"/>
                </a:solidFill>
                <a:latin typeface="Lato Extended"/>
              </a:rPr>
              <a:t>Done</a:t>
            </a:r>
          </a:p>
          <a:p>
            <a:pPr lvl="1"/>
            <a:endParaRPr lang="en-GB" sz="1200" dirty="0">
              <a:solidFill>
                <a:srgbClr val="2D3B45"/>
              </a:solidFill>
              <a:latin typeface="Lato Extended"/>
            </a:endParaRPr>
          </a:p>
          <a:p>
            <a:pPr lvl="1"/>
            <a:endParaRPr lang="en-GB" sz="1600" dirty="0">
              <a:solidFill>
                <a:srgbClr val="2D3B45"/>
              </a:solidFill>
              <a:latin typeface="Lato Extended"/>
            </a:endParaRPr>
          </a:p>
          <a:p>
            <a:r>
              <a:rPr lang="en-GB" sz="1600" b="0" i="0" dirty="0">
                <a:solidFill>
                  <a:srgbClr val="2D3B45"/>
                </a:solidFill>
                <a:effectLst/>
                <a:latin typeface="Lato Extended"/>
              </a:rPr>
              <a:t>Minus points for: not using </a:t>
            </a:r>
            <a:r>
              <a:rPr lang="en-GB" sz="1600" b="0" i="0" dirty="0" err="1">
                <a:solidFill>
                  <a:srgbClr val="2D3B45"/>
                </a:solidFill>
                <a:effectLst/>
                <a:latin typeface="Lato Extended"/>
              </a:rPr>
              <a:t>const</a:t>
            </a:r>
            <a:r>
              <a:rPr lang="en-GB" sz="1600" b="0" i="0" dirty="0">
                <a:solidFill>
                  <a:srgbClr val="2D3B45"/>
                </a:solidFill>
                <a:effectLst/>
                <a:latin typeface="Lato Extended"/>
              </a:rPr>
              <a:t> &amp; where it is necessary.</a:t>
            </a:r>
          </a:p>
          <a:p>
            <a:pPr lvl="1"/>
            <a:r>
              <a:rPr lang="en-GB" sz="1200" b="0" i="0" dirty="0">
                <a:solidFill>
                  <a:srgbClr val="2D3B45"/>
                </a:solidFill>
                <a:effectLst/>
                <a:latin typeface="Lato Extended"/>
              </a:rPr>
              <a:t>Lesson learned</a:t>
            </a:r>
          </a:p>
          <a:p>
            <a:pPr lvl="1"/>
            <a:r>
              <a:rPr lang="en-GB" sz="1200" dirty="0">
                <a:solidFill>
                  <a:srgbClr val="2D3B45"/>
                </a:solidFill>
                <a:latin typeface="Lato Extended"/>
              </a:rPr>
              <a:t>T</a:t>
            </a:r>
            <a:r>
              <a:rPr lang="en-GB" sz="1200" b="0" i="0" dirty="0">
                <a:solidFill>
                  <a:srgbClr val="2D3B45"/>
                </a:solidFill>
                <a:effectLst/>
                <a:latin typeface="Lato Extended"/>
              </a:rPr>
              <a:t>ime constraint / worry to introduce at this stage</a:t>
            </a:r>
          </a:p>
          <a:p>
            <a:pPr lvl="1"/>
            <a:endParaRPr lang="en-GB" sz="12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lvl="1"/>
            <a:endParaRPr lang="en-GB" sz="1200" dirty="0">
              <a:solidFill>
                <a:srgbClr val="2D3B45"/>
              </a:solidFill>
              <a:latin typeface="Lato Extended"/>
            </a:endParaRPr>
          </a:p>
          <a:p>
            <a:r>
              <a:rPr lang="en-GB" sz="1600" b="0" i="0" dirty="0">
                <a:solidFill>
                  <a:srgbClr val="2D3B45"/>
                </a:solidFill>
                <a:effectLst/>
                <a:latin typeface="Lato Extended"/>
              </a:rPr>
              <a:t>To much copying data around rule of 3 not used. Make sure you implement rule of 5 everywhere for the next version.</a:t>
            </a:r>
          </a:p>
          <a:p>
            <a:pPr lvl="1"/>
            <a:r>
              <a:rPr lang="en-GB" sz="1200" dirty="0">
                <a:solidFill>
                  <a:srgbClr val="2D3B45"/>
                </a:solidFill>
                <a:latin typeface="Lato Extended"/>
              </a:rPr>
              <a:t>Lesson learned</a:t>
            </a:r>
          </a:p>
          <a:p>
            <a:pPr lvl="1"/>
            <a:r>
              <a:rPr lang="en-GB" sz="1200" dirty="0">
                <a:solidFill>
                  <a:srgbClr val="2D3B45"/>
                </a:solidFill>
                <a:latin typeface="Lato Extended"/>
              </a:rPr>
              <a:t>Introducing at this stage without use doesn’t add much unfortunately </a:t>
            </a:r>
          </a:p>
          <a:p>
            <a:pPr lvl="1"/>
            <a:r>
              <a:rPr lang="en-GB" sz="1200" dirty="0">
                <a:solidFill>
                  <a:srgbClr val="2D3B45"/>
                </a:solidFill>
                <a:latin typeface="Lato Extended"/>
              </a:rPr>
              <a:t>But, introduced for 1 class to illustrate</a:t>
            </a:r>
            <a:endParaRPr lang="en-BE" sz="12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E72B10-A7D1-EEA1-63FB-ADE426F337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pic>
        <p:nvPicPr>
          <p:cNvPr id="1028" name="Picture 4" descr="Premium Vector | Sad face expression. unhappy yellow ball emoji isolated on  white background">
            <a:extLst>
              <a:ext uri="{FF2B5EF4-FFF2-40B4-BE49-F238E27FC236}">
                <a16:creationId xmlns:a16="http://schemas.microsoft.com/office/drawing/2014/main" id="{FFE6F945-AF41-677B-3E5B-6248D1604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510" y="2006600"/>
            <a:ext cx="897885" cy="89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uismat met smiley-motief I Ø 22 cm rond I Happy Emoticon Muismat in  standaard formaat, antislip I Lachen grijns Smile I geel I dv_343 :  Amazon.nl: Elektronica">
            <a:extLst>
              <a:ext uri="{FF2B5EF4-FFF2-40B4-BE49-F238E27FC236}">
                <a16:creationId xmlns:a16="http://schemas.microsoft.com/office/drawing/2014/main" id="{9EA66889-68A4-C7AB-A0EE-8E7C38F78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948" y="736170"/>
            <a:ext cx="940447" cy="94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ushed Emoticon Stock Illustration - Download Image Now - Emoticon,  Embarrassment, Shock - iStock">
            <a:extLst>
              <a:ext uri="{FF2B5EF4-FFF2-40B4-BE49-F238E27FC236}">
                <a16:creationId xmlns:a16="http://schemas.microsoft.com/office/drawing/2014/main" id="{99250C2A-701C-9096-41B3-61373C2F5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510" y="3318784"/>
            <a:ext cx="940447" cy="94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754633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98</Words>
  <Application>Microsoft Office PowerPoint</Application>
  <PresentationFormat>Diavoorstelling (16:9)</PresentationFormat>
  <Paragraphs>19</Paragraphs>
  <Slides>4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Lora</vt:lpstr>
      <vt:lpstr>Quattrocento Sans</vt:lpstr>
      <vt:lpstr>Lato Extended</vt:lpstr>
      <vt:lpstr>Arial</vt:lpstr>
      <vt:lpstr>Viola template</vt:lpstr>
      <vt:lpstr>Sound and blah</vt:lpstr>
      <vt:lpstr>Code quality</vt:lpstr>
      <vt:lpstr>Classes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thomas witters</dc:creator>
  <cp:lastModifiedBy>Witters Thomas</cp:lastModifiedBy>
  <cp:revision>2</cp:revision>
  <dcterms:modified xsi:type="dcterms:W3CDTF">2023-06-17T07:55:11Z</dcterms:modified>
</cp:coreProperties>
</file>