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10" r:id="rId2"/>
    <p:sldId id="556" r:id="rId3"/>
    <p:sldId id="581" r:id="rId4"/>
    <p:sldId id="580" r:id="rId5"/>
    <p:sldId id="582" r:id="rId6"/>
    <p:sldId id="586" r:id="rId7"/>
    <p:sldId id="592" r:id="rId8"/>
    <p:sldId id="590" r:id="rId9"/>
    <p:sldId id="602" r:id="rId10"/>
    <p:sldId id="601" r:id="rId11"/>
    <p:sldId id="596" r:id="rId12"/>
    <p:sldId id="598" r:id="rId13"/>
    <p:sldId id="415" r:id="rId1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94660" autoAdjust="0"/>
  </p:normalViewPr>
  <p:slideViewPr>
    <p:cSldViewPr snapToGrid="0">
      <p:cViewPr varScale="1">
        <p:scale>
          <a:sx n="111" d="100"/>
          <a:sy n="111" d="100"/>
        </p:scale>
        <p:origin x="112" y="120"/>
      </p:cViewPr>
      <p:guideLst>
        <p:guide orient="horz" pos="2159"/>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E56-8A42-4441-9C20-BC02A688CA5B}" type="datetimeFigureOut">
              <a:rPr lang="zh-CN" altLang="en-US" smtClean="0"/>
              <a:t>2022/7/23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B1716-5B16-4C7D-9350-B57AAB25344A}" type="slidenum">
              <a:rPr lang="zh-CN" altLang="en-US" smtClean="0"/>
              <a:t>‹#›</a:t>
            </a:fld>
            <a:endParaRPr lang="zh-CN" altLang="en-US"/>
          </a:p>
        </p:txBody>
      </p:sp>
    </p:spTree>
    <p:extLst>
      <p:ext uri="{BB962C8B-B14F-4D97-AF65-F5344CB8AC3E}">
        <p14:creationId xmlns:p14="http://schemas.microsoft.com/office/powerpoint/2010/main" val="205054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a:t>
            </a:fld>
            <a:endParaRPr lang="zh-CN" altLang="en-US"/>
          </a:p>
        </p:txBody>
      </p:sp>
    </p:spTree>
    <p:extLst>
      <p:ext uri="{BB962C8B-B14F-4D97-AF65-F5344CB8AC3E}">
        <p14:creationId xmlns:p14="http://schemas.microsoft.com/office/powerpoint/2010/main" val="3693133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11</a:t>
            </a:fld>
            <a:endParaRPr lang="zh-CN" altLang="en-US"/>
          </a:p>
        </p:txBody>
      </p:sp>
    </p:spTree>
    <p:extLst>
      <p:ext uri="{BB962C8B-B14F-4D97-AF65-F5344CB8AC3E}">
        <p14:creationId xmlns:p14="http://schemas.microsoft.com/office/powerpoint/2010/main" val="203449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12</a:t>
            </a:fld>
            <a:endParaRPr lang="zh-CN" altLang="en-US"/>
          </a:p>
        </p:txBody>
      </p:sp>
    </p:spTree>
    <p:extLst>
      <p:ext uri="{BB962C8B-B14F-4D97-AF65-F5344CB8AC3E}">
        <p14:creationId xmlns:p14="http://schemas.microsoft.com/office/powerpoint/2010/main" val="240849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a:t>
            </a:fld>
            <a:endParaRPr lang="zh-CN" altLang="en-US"/>
          </a:p>
        </p:txBody>
      </p:sp>
    </p:spTree>
    <p:extLst>
      <p:ext uri="{BB962C8B-B14F-4D97-AF65-F5344CB8AC3E}">
        <p14:creationId xmlns:p14="http://schemas.microsoft.com/office/powerpoint/2010/main" val="152222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4</a:t>
            </a:fld>
            <a:endParaRPr lang="zh-CN" altLang="en-US"/>
          </a:p>
        </p:txBody>
      </p:sp>
    </p:spTree>
    <p:extLst>
      <p:ext uri="{BB962C8B-B14F-4D97-AF65-F5344CB8AC3E}">
        <p14:creationId xmlns:p14="http://schemas.microsoft.com/office/powerpoint/2010/main" val="339433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5</a:t>
            </a:fld>
            <a:endParaRPr lang="zh-CN" altLang="en-US"/>
          </a:p>
        </p:txBody>
      </p:sp>
    </p:spTree>
    <p:extLst>
      <p:ext uri="{BB962C8B-B14F-4D97-AF65-F5344CB8AC3E}">
        <p14:creationId xmlns:p14="http://schemas.microsoft.com/office/powerpoint/2010/main" val="389183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6</a:t>
            </a:fld>
            <a:endParaRPr lang="zh-CN" altLang="en-US"/>
          </a:p>
        </p:txBody>
      </p:sp>
    </p:spTree>
    <p:extLst>
      <p:ext uri="{BB962C8B-B14F-4D97-AF65-F5344CB8AC3E}">
        <p14:creationId xmlns:p14="http://schemas.microsoft.com/office/powerpoint/2010/main" val="394697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7</a:t>
            </a:fld>
            <a:endParaRPr lang="zh-CN" altLang="en-US"/>
          </a:p>
        </p:txBody>
      </p:sp>
    </p:spTree>
    <p:extLst>
      <p:ext uri="{BB962C8B-B14F-4D97-AF65-F5344CB8AC3E}">
        <p14:creationId xmlns:p14="http://schemas.microsoft.com/office/powerpoint/2010/main" val="2699696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8</a:t>
            </a:fld>
            <a:endParaRPr lang="zh-CN" altLang="en-US"/>
          </a:p>
        </p:txBody>
      </p:sp>
    </p:spTree>
    <p:extLst>
      <p:ext uri="{BB962C8B-B14F-4D97-AF65-F5344CB8AC3E}">
        <p14:creationId xmlns:p14="http://schemas.microsoft.com/office/powerpoint/2010/main" val="100197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9</a:t>
            </a:fld>
            <a:endParaRPr lang="zh-CN" altLang="en-US"/>
          </a:p>
        </p:txBody>
      </p:sp>
    </p:spTree>
    <p:extLst>
      <p:ext uri="{BB962C8B-B14F-4D97-AF65-F5344CB8AC3E}">
        <p14:creationId xmlns:p14="http://schemas.microsoft.com/office/powerpoint/2010/main" val="345506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10</a:t>
            </a:fld>
            <a:endParaRPr lang="zh-CN" altLang="en-US"/>
          </a:p>
        </p:txBody>
      </p:sp>
    </p:spTree>
    <p:extLst>
      <p:ext uri="{BB962C8B-B14F-4D97-AF65-F5344CB8AC3E}">
        <p14:creationId xmlns:p14="http://schemas.microsoft.com/office/powerpoint/2010/main" val="3239329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98800" y="914400"/>
            <a:ext cx="9799200" cy="2570400"/>
          </a:xfrm>
        </p:spPr>
        <p:txBody>
          <a:bodyPr lIns="90000" tIns="46800" rIns="90000" bIns="46800" anchor="b">
            <a:normAutofit/>
          </a:bodyPr>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98800" y="3560400"/>
            <a:ext cx="9799200" cy="1472400"/>
          </a:xfrm>
        </p:spPr>
        <p:txBody>
          <a:bodyPr>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90B538BE-CAED-4F18-B3D9-D58007CE30F3}"/>
              </a:ext>
            </a:extLst>
          </p:cNvPr>
          <p:cNvSpPr>
            <a:spLocks noGrp="1"/>
          </p:cNvSpPr>
          <p:nvPr>
            <p:ph type="dt" sz="half" idx="10"/>
            <p:custDataLst>
              <p:tags r:id="rId1"/>
            </p:custDataLst>
          </p:nvPr>
        </p:nvSpPr>
        <p:spPr/>
        <p:txBody>
          <a:bodyPr/>
          <a:lstStyle>
            <a:lvl1pPr>
              <a:defRPr/>
            </a:lvl1pPr>
          </a:lstStyle>
          <a:p>
            <a:pPr>
              <a:defRPr/>
            </a:pPr>
            <a:fld id="{CCF1E1D5-52FC-44AC-81BA-9CE9B2CA8870}"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B42A0348-B3C4-4BF3-A9B3-6B02488F4E16}"/>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AF251E0-0338-4ACC-9380-58410172F95D}"/>
              </a:ext>
            </a:extLst>
          </p:cNvPr>
          <p:cNvSpPr>
            <a:spLocks noGrp="1"/>
          </p:cNvSpPr>
          <p:nvPr>
            <p:ph type="sldNum" sz="quarter" idx="12"/>
            <p:custDataLst>
              <p:tags r:id="rId3"/>
            </p:custDataLst>
          </p:nvPr>
        </p:nvSpPr>
        <p:spPr/>
        <p:txBody>
          <a:bodyPr/>
          <a:lstStyle>
            <a:lvl1pPr>
              <a:defRPr/>
            </a:lvl1pPr>
          </a:lstStyle>
          <a:p>
            <a:pPr>
              <a:defRPr/>
            </a:pPr>
            <a:fld id="{44C603FD-ABAB-408D-A084-B74E4A7B02DC}" type="slidenum">
              <a:rPr lang="zh-CN" altLang="en-US"/>
              <a:pPr>
                <a:defRPr/>
              </a:pPr>
              <a:t>‹#›</a:t>
            </a:fld>
            <a:endParaRPr lang="zh-CN" altLang="en-US"/>
          </a:p>
        </p:txBody>
      </p:sp>
    </p:spTree>
    <p:extLst>
      <p:ext uri="{BB962C8B-B14F-4D97-AF65-F5344CB8AC3E}">
        <p14:creationId xmlns:p14="http://schemas.microsoft.com/office/powerpoint/2010/main" val="114749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5D3B9A1-FC78-43BA-B360-ABB038873518}"/>
              </a:ext>
            </a:extLst>
          </p:cNvPr>
          <p:cNvSpPr>
            <a:spLocks noGrp="1"/>
          </p:cNvSpPr>
          <p:nvPr>
            <p:ph type="dt" sz="half" idx="14"/>
            <p:custDataLst>
              <p:tags r:id="rId1"/>
            </p:custDataLst>
          </p:nvPr>
        </p:nvSpPr>
        <p:spPr/>
        <p:txBody>
          <a:bodyPr/>
          <a:lstStyle>
            <a:lvl1pPr>
              <a:defRPr/>
            </a:lvl1pPr>
          </a:lstStyle>
          <a:p>
            <a:pPr>
              <a:defRPr/>
            </a:pPr>
            <a:fld id="{7BE22A76-0A01-4364-924C-D946AACD1C81}" type="datetimeFigureOut">
              <a:rPr lang="zh-CN" altLang="en-US"/>
              <a:pPr>
                <a:defRPr/>
              </a:pPr>
              <a:t>2022/7/23</a:t>
            </a:fld>
            <a:endParaRPr lang="zh-CN" altLang="en-US"/>
          </a:p>
        </p:txBody>
      </p:sp>
      <p:sp>
        <p:nvSpPr>
          <p:cNvPr id="4" name="页脚占位符 4">
            <a:extLst>
              <a:ext uri="{FF2B5EF4-FFF2-40B4-BE49-F238E27FC236}">
                <a16:creationId xmlns:a16="http://schemas.microsoft.com/office/drawing/2014/main" id="{8F0999C9-8600-4D9D-A750-7EFE032F8373}"/>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BAC7786-1CD1-4DDF-9307-A53B89B4AFE6}"/>
              </a:ext>
            </a:extLst>
          </p:cNvPr>
          <p:cNvSpPr>
            <a:spLocks noGrp="1"/>
          </p:cNvSpPr>
          <p:nvPr>
            <p:ph type="sldNum" sz="quarter" idx="16"/>
            <p:custDataLst>
              <p:tags r:id="rId3"/>
            </p:custDataLst>
          </p:nvPr>
        </p:nvSpPr>
        <p:spPr/>
        <p:txBody>
          <a:bodyPr/>
          <a:lstStyle>
            <a:lvl1pPr>
              <a:defRPr/>
            </a:lvl1pPr>
          </a:lstStyle>
          <a:p>
            <a:pPr>
              <a:defRPr/>
            </a:pPr>
            <a:fld id="{34A62C89-9121-4102-A0E4-88B495A14863}" type="slidenum">
              <a:rPr lang="zh-CN" altLang="en-US"/>
              <a:pPr>
                <a:defRPr/>
              </a:pPr>
              <a:t>‹#›</a:t>
            </a:fld>
            <a:endParaRPr lang="zh-CN" altLang="en-US"/>
          </a:p>
        </p:txBody>
      </p:sp>
    </p:spTree>
    <p:extLst>
      <p:ext uri="{BB962C8B-B14F-4D97-AF65-F5344CB8AC3E}">
        <p14:creationId xmlns:p14="http://schemas.microsoft.com/office/powerpoint/2010/main" val="213477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1198800" y="2484000"/>
            <a:ext cx="9799200" cy="1018800"/>
          </a:xfrm>
        </p:spPr>
        <p:txBody>
          <a:bodyPr lIns="90000" tIns="46800" rIns="90000" bIns="46800" rtlCol="0" anchor="t">
            <a:normAutofit/>
          </a:bodyPr>
          <a:lstStyle>
            <a:lvl1pPr algn="ctr">
              <a:defRPr sz="6000"/>
            </a:lvl1pPr>
          </a:lstStyle>
          <a:p>
            <a:pPr lvl="0"/>
            <a:r>
              <a:rPr lang="zh-CN" altLang="en-US" noProof="1">
                <a:sym typeface="+mn-ea"/>
              </a:rPr>
              <a:t>单击此处编辑母版标题样式</a:t>
            </a:r>
            <a:endParaRPr noProof="1">
              <a:sym typeface="+mn-ea"/>
            </a:endParaRPr>
          </a:p>
        </p:txBody>
      </p:sp>
      <p:sp>
        <p:nvSpPr>
          <p:cNvPr id="7" name="文本占位符 6"/>
          <p:cNvSpPr>
            <a:spLocks noGrp="1"/>
          </p:cNvSpPr>
          <p:nvPr>
            <p:ph type="body" sz="quarter" idx="13"/>
          </p:nvPr>
        </p:nvSpPr>
        <p:spPr>
          <a:xfrm>
            <a:off x="1198800" y="3560400"/>
            <a:ext cx="9799200" cy="471600"/>
          </a:xfrm>
        </p:spPr>
        <p:txBody>
          <a:bodyPr>
            <a:normAutofit/>
          </a:bodyPr>
          <a:lstStyle>
            <a:lvl1pPr algn="ctr">
              <a:lnSpc>
                <a:spcPct val="110000"/>
              </a:lnSpc>
              <a:buNone/>
              <a:defRPr sz="2400" spc="200"/>
            </a:lvl1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D2FDC3D-8015-4BB5-94D5-16824BFDD37E}"/>
              </a:ext>
            </a:extLst>
          </p:cNvPr>
          <p:cNvSpPr>
            <a:spLocks noGrp="1"/>
          </p:cNvSpPr>
          <p:nvPr>
            <p:ph type="dt" sz="half" idx="14"/>
            <p:custDataLst>
              <p:tags r:id="rId1"/>
            </p:custDataLst>
          </p:nvPr>
        </p:nvSpPr>
        <p:spPr/>
        <p:txBody>
          <a:bodyPr/>
          <a:lstStyle>
            <a:lvl1pPr>
              <a:defRPr/>
            </a:lvl1pPr>
          </a:lstStyle>
          <a:p>
            <a:pPr>
              <a:defRPr/>
            </a:pPr>
            <a:fld id="{5CDFC0C9-4E0F-41BE-B40F-A113061D9E8D}"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4D7338AF-A5F9-42A6-9791-D6FF78DFE091}"/>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A2EC8B-EAB1-4280-AB16-8289548BAE33}"/>
              </a:ext>
            </a:extLst>
          </p:cNvPr>
          <p:cNvSpPr>
            <a:spLocks noGrp="1"/>
          </p:cNvSpPr>
          <p:nvPr>
            <p:ph type="sldNum" sz="quarter" idx="16"/>
            <p:custDataLst>
              <p:tags r:id="rId3"/>
            </p:custDataLst>
          </p:nvPr>
        </p:nvSpPr>
        <p:spPr/>
        <p:txBody>
          <a:bodyPr/>
          <a:lstStyle>
            <a:lvl1pPr>
              <a:defRPr/>
            </a:lvl1pPr>
          </a:lstStyle>
          <a:p>
            <a:pPr>
              <a:defRPr/>
            </a:pPr>
            <a:fld id="{406D8190-CCAE-484E-9129-ACC1EA664C6B}" type="slidenum">
              <a:rPr lang="zh-CN" altLang="en-US"/>
              <a:pPr>
                <a:defRPr/>
              </a:pPr>
              <a:t>‹#›</a:t>
            </a:fld>
            <a:endParaRPr lang="zh-CN" altLang="en-US"/>
          </a:p>
        </p:txBody>
      </p:sp>
    </p:spTree>
    <p:extLst>
      <p:ext uri="{BB962C8B-B14F-4D97-AF65-F5344CB8AC3E}">
        <p14:creationId xmlns:p14="http://schemas.microsoft.com/office/powerpoint/2010/main" val="413174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日期占位符 3">
            <a:extLst>
              <a:ext uri="{FF2B5EF4-FFF2-40B4-BE49-F238E27FC236}">
                <a16:creationId xmlns:a16="http://schemas.microsoft.com/office/drawing/2014/main" id="{846AD66C-F5EF-4709-8AD5-D942E1BC2475}"/>
              </a:ext>
            </a:extLst>
          </p:cNvPr>
          <p:cNvSpPr>
            <a:spLocks noGrp="1"/>
          </p:cNvSpPr>
          <p:nvPr>
            <p:ph type="dt" sz="half" idx="10"/>
            <p:custDataLst>
              <p:tags r:id="rId1"/>
            </p:custDataLst>
          </p:nvPr>
        </p:nvSpPr>
        <p:spPr/>
        <p:txBody>
          <a:bodyPr/>
          <a:lstStyle>
            <a:lvl1pPr>
              <a:defRPr/>
            </a:lvl1pPr>
          </a:lstStyle>
          <a:p>
            <a:pPr>
              <a:defRPr/>
            </a:pPr>
            <a:fld id="{0F35DB5A-0B1E-4B54-BBDB-54572563D602}"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F1862D75-1218-4D46-AEF8-9CC9398884E1}"/>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4C48F8B-F87E-4D90-BF19-CFF6AFD4CCDD}"/>
              </a:ext>
            </a:extLst>
          </p:cNvPr>
          <p:cNvSpPr>
            <a:spLocks noGrp="1"/>
          </p:cNvSpPr>
          <p:nvPr>
            <p:ph type="sldNum" sz="quarter" idx="12"/>
            <p:custDataLst>
              <p:tags r:id="rId3"/>
            </p:custDataLst>
          </p:nvPr>
        </p:nvSpPr>
        <p:spPr/>
        <p:txBody>
          <a:bodyPr/>
          <a:lstStyle>
            <a:lvl1pPr>
              <a:defRPr/>
            </a:lvl1pPr>
          </a:lstStyle>
          <a:p>
            <a:pPr>
              <a:defRPr/>
            </a:pPr>
            <a:fld id="{DAD3F145-7F99-45F3-A00D-44B16BDD6C50}" type="slidenum">
              <a:rPr lang="zh-CN" altLang="en-US"/>
              <a:pPr>
                <a:defRPr/>
              </a:pPr>
              <a:t>‹#›</a:t>
            </a:fld>
            <a:endParaRPr lang="zh-CN" altLang="en-US"/>
          </a:p>
        </p:txBody>
      </p:sp>
    </p:spTree>
    <p:extLst>
      <p:ext uri="{BB962C8B-B14F-4D97-AF65-F5344CB8AC3E}">
        <p14:creationId xmlns:p14="http://schemas.microsoft.com/office/powerpoint/2010/main" val="320584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90800" y="3848400"/>
            <a:ext cx="7768800" cy="766800"/>
          </a:xfrm>
        </p:spPr>
        <p:txBody>
          <a:bodyPr lIns="90000" tIns="46800" rIns="90000" bIns="46800" anchor="b">
            <a:normAutofit/>
          </a:bodyPr>
          <a:lstStyle>
            <a:lvl1pPr>
              <a:defRPr sz="4400"/>
            </a:lvl1pPr>
          </a:lstStyle>
          <a:p>
            <a:r>
              <a:rPr lang="zh-CN" altLang="en-US" noProof="1"/>
              <a:t>单击此处编辑母版标题样式</a:t>
            </a:r>
          </a:p>
        </p:txBody>
      </p:sp>
      <p:sp>
        <p:nvSpPr>
          <p:cNvPr id="3" name="文本占位符 2"/>
          <p:cNvSpPr>
            <a:spLocks noGrp="1"/>
          </p:cNvSpPr>
          <p:nvPr>
            <p:ph type="body" idx="1"/>
          </p:nvPr>
        </p:nvSpPr>
        <p:spPr>
          <a:xfrm>
            <a:off x="1990800" y="4615200"/>
            <a:ext cx="7768800" cy="867600"/>
          </a:xfrm>
        </p:spPr>
        <p:txBody>
          <a:bodyPr>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E7C4BAA5-AFE0-4B4D-AF1B-5B824192684D}"/>
              </a:ext>
            </a:extLst>
          </p:cNvPr>
          <p:cNvSpPr>
            <a:spLocks noGrp="1"/>
          </p:cNvSpPr>
          <p:nvPr>
            <p:ph type="dt" sz="half" idx="10"/>
            <p:custDataLst>
              <p:tags r:id="rId1"/>
            </p:custDataLst>
          </p:nvPr>
        </p:nvSpPr>
        <p:spPr/>
        <p:txBody>
          <a:bodyPr/>
          <a:lstStyle>
            <a:lvl1pPr>
              <a:defRPr/>
            </a:lvl1pPr>
          </a:lstStyle>
          <a:p>
            <a:pPr>
              <a:defRPr/>
            </a:pPr>
            <a:fld id="{F7C1B175-982A-4AB5-9FEE-57AEA54243E5}"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2758E2F1-5686-4488-97C3-7812A59B932B}"/>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1B96C28-DAEC-4B91-93C6-5A10A44B436C}"/>
              </a:ext>
            </a:extLst>
          </p:cNvPr>
          <p:cNvSpPr>
            <a:spLocks noGrp="1"/>
          </p:cNvSpPr>
          <p:nvPr>
            <p:ph type="sldNum" sz="quarter" idx="12"/>
            <p:custDataLst>
              <p:tags r:id="rId3"/>
            </p:custDataLst>
          </p:nvPr>
        </p:nvSpPr>
        <p:spPr/>
        <p:txBody>
          <a:bodyPr/>
          <a:lstStyle>
            <a:lvl1pPr>
              <a:defRPr/>
            </a:lvl1pPr>
          </a:lstStyle>
          <a:p>
            <a:pPr>
              <a:defRPr/>
            </a:pPr>
            <a:fld id="{C74772B8-3DF3-4F19-84D5-53B7A8B5E9A6}" type="slidenum">
              <a:rPr lang="zh-CN" altLang="en-US"/>
              <a:pPr>
                <a:defRPr/>
              </a:pPr>
              <a:t>‹#›</a:t>
            </a:fld>
            <a:endParaRPr lang="zh-CN" altLang="en-US"/>
          </a:p>
        </p:txBody>
      </p:sp>
    </p:spTree>
    <p:extLst>
      <p:ext uri="{BB962C8B-B14F-4D97-AF65-F5344CB8AC3E}">
        <p14:creationId xmlns:p14="http://schemas.microsoft.com/office/powerpoint/2010/main" val="18014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6411600" y="1501200"/>
            <a:ext cx="5176800" cy="47484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3140C814-21FF-4D52-9DAB-F109011B18F2}"/>
              </a:ext>
            </a:extLst>
          </p:cNvPr>
          <p:cNvSpPr>
            <a:spLocks noGrp="1"/>
          </p:cNvSpPr>
          <p:nvPr>
            <p:ph type="dt" sz="half" idx="10"/>
            <p:custDataLst>
              <p:tags r:id="rId1"/>
            </p:custDataLst>
          </p:nvPr>
        </p:nvSpPr>
        <p:spPr/>
        <p:txBody>
          <a:bodyPr/>
          <a:lstStyle>
            <a:lvl1pPr>
              <a:defRPr/>
            </a:lvl1pPr>
          </a:lstStyle>
          <a:p>
            <a:pPr>
              <a:defRPr/>
            </a:pPr>
            <a:fld id="{090A25FD-BE17-4FD9-A038-7F99E6E105BE}" type="datetimeFigureOut">
              <a:rPr lang="zh-CN" altLang="en-US"/>
              <a:pPr>
                <a:defRPr/>
              </a:pPr>
              <a:t>2022/7/23</a:t>
            </a:fld>
            <a:endParaRPr lang="zh-CN" altLang="en-US"/>
          </a:p>
        </p:txBody>
      </p:sp>
      <p:sp>
        <p:nvSpPr>
          <p:cNvPr id="6" name="页脚占位符 4">
            <a:extLst>
              <a:ext uri="{FF2B5EF4-FFF2-40B4-BE49-F238E27FC236}">
                <a16:creationId xmlns:a16="http://schemas.microsoft.com/office/drawing/2014/main" id="{001D1A3E-EDD4-4AFC-8C35-72F726397943}"/>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9EA709A-9BC6-449D-A9FD-21CF9CBFD71F}"/>
              </a:ext>
            </a:extLst>
          </p:cNvPr>
          <p:cNvSpPr>
            <a:spLocks noGrp="1"/>
          </p:cNvSpPr>
          <p:nvPr>
            <p:ph type="sldNum" sz="quarter" idx="12"/>
            <p:custDataLst>
              <p:tags r:id="rId3"/>
            </p:custDataLst>
          </p:nvPr>
        </p:nvSpPr>
        <p:spPr/>
        <p:txBody>
          <a:bodyPr/>
          <a:lstStyle>
            <a:lvl1pPr>
              <a:defRPr/>
            </a:lvl1pPr>
          </a:lstStyle>
          <a:p>
            <a:pPr>
              <a:defRPr/>
            </a:pPr>
            <a:fld id="{192100C4-5621-4685-8821-A078D875880C}" type="slidenum">
              <a:rPr lang="zh-CN" altLang="en-US"/>
              <a:pPr>
                <a:defRPr/>
              </a:pPr>
              <a:t>‹#›</a:t>
            </a:fld>
            <a:endParaRPr lang="zh-CN" altLang="en-US"/>
          </a:p>
        </p:txBody>
      </p:sp>
    </p:spTree>
    <p:extLst>
      <p:ext uri="{BB962C8B-B14F-4D97-AF65-F5344CB8AC3E}">
        <p14:creationId xmlns:p14="http://schemas.microsoft.com/office/powerpoint/2010/main" val="407834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文本占位符 2"/>
          <p:cNvSpPr>
            <a:spLocks noGrp="1"/>
          </p:cNvSpPr>
          <p:nvPr>
            <p:ph type="body" idx="1"/>
          </p:nvPr>
        </p:nvSpPr>
        <p:spPr>
          <a:xfrm>
            <a:off x="608400" y="1429200"/>
            <a:ext cx="5342400" cy="381600"/>
          </a:xfrm>
        </p:spPr>
        <p:txBody>
          <a:bodyPr lIns="101600" tIns="38100" rIns="76200" bIns="3810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840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p:nvPr>
        </p:nvSpPr>
        <p:spPr>
          <a:xfrm>
            <a:off x="6235750" y="1421729"/>
            <a:ext cx="5342400" cy="381600"/>
          </a:xfrm>
        </p:spPr>
        <p:txBody>
          <a:bodyPr lIns="101600" tIns="38100" rIns="76200" bIns="38100" rtlCol="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nvPr>
        </p:nvSpPr>
        <p:spPr>
          <a:xfrm>
            <a:off x="623575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7" name="日期占位符 3">
            <a:extLst>
              <a:ext uri="{FF2B5EF4-FFF2-40B4-BE49-F238E27FC236}">
                <a16:creationId xmlns:a16="http://schemas.microsoft.com/office/drawing/2014/main" id="{A7E6AD5B-257A-4223-A1E6-2C20AC901925}"/>
              </a:ext>
            </a:extLst>
          </p:cNvPr>
          <p:cNvSpPr>
            <a:spLocks noGrp="1"/>
          </p:cNvSpPr>
          <p:nvPr>
            <p:ph type="dt" sz="half" idx="10"/>
            <p:custDataLst>
              <p:tags r:id="rId1"/>
            </p:custDataLst>
          </p:nvPr>
        </p:nvSpPr>
        <p:spPr/>
        <p:txBody>
          <a:bodyPr/>
          <a:lstStyle>
            <a:lvl1pPr>
              <a:defRPr/>
            </a:lvl1pPr>
          </a:lstStyle>
          <a:p>
            <a:pPr>
              <a:defRPr/>
            </a:pPr>
            <a:fld id="{44FEF073-AE72-4174-9C46-84CE3F248EE0}" type="datetimeFigureOut">
              <a:rPr lang="zh-CN" altLang="en-US"/>
              <a:pPr>
                <a:defRPr/>
              </a:pPr>
              <a:t>2022/7/23</a:t>
            </a:fld>
            <a:endParaRPr lang="zh-CN" altLang="en-US"/>
          </a:p>
        </p:txBody>
      </p:sp>
      <p:sp>
        <p:nvSpPr>
          <p:cNvPr id="8" name="页脚占位符 4">
            <a:extLst>
              <a:ext uri="{FF2B5EF4-FFF2-40B4-BE49-F238E27FC236}">
                <a16:creationId xmlns:a16="http://schemas.microsoft.com/office/drawing/2014/main" id="{05090013-07DC-4AD8-8C51-63E8AE849D27}"/>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4250A97-9665-4556-AC0F-026836B86220}"/>
              </a:ext>
            </a:extLst>
          </p:cNvPr>
          <p:cNvSpPr>
            <a:spLocks noGrp="1"/>
          </p:cNvSpPr>
          <p:nvPr>
            <p:ph type="sldNum" sz="quarter" idx="12"/>
            <p:custDataLst>
              <p:tags r:id="rId3"/>
            </p:custDataLst>
          </p:nvPr>
        </p:nvSpPr>
        <p:spPr/>
        <p:txBody>
          <a:bodyPr/>
          <a:lstStyle>
            <a:lvl1pPr>
              <a:defRPr/>
            </a:lvl1pPr>
          </a:lstStyle>
          <a:p>
            <a:pPr>
              <a:defRPr/>
            </a:pPr>
            <a:fld id="{0CD3E927-D7F0-4453-B37A-15E94F6D692B}" type="slidenum">
              <a:rPr lang="zh-CN" altLang="en-US"/>
              <a:pPr>
                <a:defRPr/>
              </a:pPr>
              <a:t>‹#›</a:t>
            </a:fld>
            <a:endParaRPr lang="zh-CN" altLang="en-US"/>
          </a:p>
        </p:txBody>
      </p:sp>
    </p:spTree>
    <p:extLst>
      <p:ext uri="{BB962C8B-B14F-4D97-AF65-F5344CB8AC3E}">
        <p14:creationId xmlns:p14="http://schemas.microsoft.com/office/powerpoint/2010/main" val="8327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日期占位符 3">
            <a:extLst>
              <a:ext uri="{FF2B5EF4-FFF2-40B4-BE49-F238E27FC236}">
                <a16:creationId xmlns:a16="http://schemas.microsoft.com/office/drawing/2014/main" id="{7B62C9A8-AC19-4CEA-808E-BC7E33FD31BF}"/>
              </a:ext>
            </a:extLst>
          </p:cNvPr>
          <p:cNvSpPr>
            <a:spLocks noGrp="1"/>
          </p:cNvSpPr>
          <p:nvPr>
            <p:ph type="dt" sz="half" idx="10"/>
            <p:custDataLst>
              <p:tags r:id="rId1"/>
            </p:custDataLst>
          </p:nvPr>
        </p:nvSpPr>
        <p:spPr/>
        <p:txBody>
          <a:bodyPr/>
          <a:lstStyle>
            <a:lvl1pPr>
              <a:defRPr/>
            </a:lvl1pPr>
          </a:lstStyle>
          <a:p>
            <a:pPr>
              <a:defRPr/>
            </a:pPr>
            <a:fld id="{F4DED3D7-48AE-4A07-8E16-7E667B0FA874}" type="datetimeFigureOut">
              <a:rPr lang="zh-CN" altLang="en-US"/>
              <a:pPr>
                <a:defRPr/>
              </a:pPr>
              <a:t>2022/7/23</a:t>
            </a:fld>
            <a:endParaRPr lang="zh-CN" altLang="en-US"/>
          </a:p>
        </p:txBody>
      </p:sp>
      <p:sp>
        <p:nvSpPr>
          <p:cNvPr id="4" name="页脚占位符 4">
            <a:extLst>
              <a:ext uri="{FF2B5EF4-FFF2-40B4-BE49-F238E27FC236}">
                <a16:creationId xmlns:a16="http://schemas.microsoft.com/office/drawing/2014/main" id="{ECCCBB42-C82D-4C40-A8BB-C1593807918E}"/>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4EAE842C-DF06-4433-9D4A-6F27ABB1202A}"/>
              </a:ext>
            </a:extLst>
          </p:cNvPr>
          <p:cNvSpPr>
            <a:spLocks noGrp="1"/>
          </p:cNvSpPr>
          <p:nvPr>
            <p:ph type="sldNum" sz="quarter" idx="12"/>
            <p:custDataLst>
              <p:tags r:id="rId3"/>
            </p:custDataLst>
          </p:nvPr>
        </p:nvSpPr>
        <p:spPr/>
        <p:txBody>
          <a:bodyPr/>
          <a:lstStyle>
            <a:lvl1pPr>
              <a:defRPr/>
            </a:lvl1pPr>
          </a:lstStyle>
          <a:p>
            <a:pPr>
              <a:defRPr/>
            </a:pPr>
            <a:fld id="{22811949-05F1-4A15-AA30-5C279DDDA1ED}" type="slidenum">
              <a:rPr lang="zh-CN" altLang="en-US"/>
              <a:pPr>
                <a:defRPr/>
              </a:pPr>
              <a:t>‹#›</a:t>
            </a:fld>
            <a:endParaRPr lang="zh-CN" altLang="en-US"/>
          </a:p>
        </p:txBody>
      </p:sp>
    </p:spTree>
    <p:extLst>
      <p:ext uri="{BB962C8B-B14F-4D97-AF65-F5344CB8AC3E}">
        <p14:creationId xmlns:p14="http://schemas.microsoft.com/office/powerpoint/2010/main" val="41381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165F324-E8D1-488E-835B-0ACEC5F6F371}"/>
              </a:ext>
            </a:extLst>
          </p:cNvPr>
          <p:cNvSpPr>
            <a:spLocks noGrp="1"/>
          </p:cNvSpPr>
          <p:nvPr>
            <p:ph type="dt" sz="half" idx="10"/>
            <p:custDataLst>
              <p:tags r:id="rId1"/>
            </p:custDataLst>
          </p:nvPr>
        </p:nvSpPr>
        <p:spPr/>
        <p:txBody>
          <a:bodyPr/>
          <a:lstStyle>
            <a:lvl1pPr>
              <a:defRPr/>
            </a:lvl1pPr>
          </a:lstStyle>
          <a:p>
            <a:pPr>
              <a:defRPr/>
            </a:pPr>
            <a:fld id="{AF070718-A447-4125-83F8-385CBB50C563}" type="datetimeFigureOut">
              <a:rPr lang="zh-CN" altLang="en-US"/>
              <a:pPr>
                <a:defRPr/>
              </a:pPr>
              <a:t>2022/7/23</a:t>
            </a:fld>
            <a:endParaRPr lang="zh-CN" altLang="en-US"/>
          </a:p>
        </p:txBody>
      </p:sp>
      <p:sp>
        <p:nvSpPr>
          <p:cNvPr id="3" name="页脚占位符 4">
            <a:extLst>
              <a:ext uri="{FF2B5EF4-FFF2-40B4-BE49-F238E27FC236}">
                <a16:creationId xmlns:a16="http://schemas.microsoft.com/office/drawing/2014/main" id="{62B8ABD8-01B2-49C1-ABC5-1F54155AF718}"/>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A725482F-98F5-40F4-88CA-F42A9A7E9BE2}"/>
              </a:ext>
            </a:extLst>
          </p:cNvPr>
          <p:cNvSpPr>
            <a:spLocks noGrp="1"/>
          </p:cNvSpPr>
          <p:nvPr>
            <p:ph type="sldNum" sz="quarter" idx="12"/>
            <p:custDataLst>
              <p:tags r:id="rId3"/>
            </p:custDataLst>
          </p:nvPr>
        </p:nvSpPr>
        <p:spPr/>
        <p:txBody>
          <a:bodyPr/>
          <a:lstStyle>
            <a:lvl1pPr>
              <a:defRPr/>
            </a:lvl1pPr>
          </a:lstStyle>
          <a:p>
            <a:pPr>
              <a:defRPr/>
            </a:pPr>
            <a:fld id="{53288D3C-9387-402E-8C03-625E4899C7D5}" type="slidenum">
              <a:rPr lang="zh-CN" altLang="en-US"/>
              <a:pPr>
                <a:defRPr/>
              </a:pPr>
              <a:t>‹#›</a:t>
            </a:fld>
            <a:endParaRPr lang="zh-CN" altLang="en-US"/>
          </a:p>
        </p:txBody>
      </p:sp>
    </p:spTree>
    <p:extLst>
      <p:ext uri="{BB962C8B-B14F-4D97-AF65-F5344CB8AC3E}">
        <p14:creationId xmlns:p14="http://schemas.microsoft.com/office/powerpoint/2010/main" val="376835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rtlCol="0">
            <a:normAutofit/>
          </a:bodyPr>
          <a:lstStyle>
            <a:lvl1pPr>
              <a:buNone/>
              <a:defRPr sz="1600"/>
            </a:lvl1pPr>
          </a:lstStyle>
          <a:p>
            <a:pPr lvl="0"/>
            <a:endParaRPr noProof="1">
              <a:sym typeface="+mn-ea"/>
            </a:endParaRPr>
          </a:p>
        </p:txBody>
      </p:sp>
      <p:sp>
        <p:nvSpPr>
          <p:cNvPr id="4" name="文本占位符 3"/>
          <p:cNvSpPr>
            <a:spLocks noGrp="1"/>
          </p:cNvSpPr>
          <p:nvPr>
            <p:ph type="body" sz="half" idx="2"/>
          </p:nvPr>
        </p:nvSpPr>
        <p:spPr>
          <a:xfrm>
            <a:off x="6350400" y="1555200"/>
            <a:ext cx="5227200" cy="4608000"/>
          </a:xfrm>
        </p:spPr>
        <p:txBody>
          <a:bodyPr rtlCol="0">
            <a:normAutofit/>
          </a:bodyPr>
          <a:lstStyle>
            <a:lvl1pPr>
              <a:buNone/>
              <a:defRPr sz="1600"/>
            </a:lvl1pPr>
          </a:lstStyle>
          <a:p>
            <a:pPr lvl="0"/>
            <a:r>
              <a:rPr noProof="1">
                <a:sym typeface="+mn-ea"/>
              </a:rPr>
              <a:t>单击此处编辑母版文本样式</a:t>
            </a:r>
          </a:p>
        </p:txBody>
      </p:sp>
      <p:sp>
        <p:nvSpPr>
          <p:cNvPr id="9" name="标题 8"/>
          <p:cNvSpPr>
            <a:spLocks noGrp="1"/>
          </p:cNvSpPr>
          <p:nvPr>
            <p:ph type="title"/>
          </p:nvPr>
        </p:nvSpPr>
        <p:spPr/>
        <p:txBody>
          <a:bodyPr/>
          <a:lstStyle/>
          <a:p>
            <a:r>
              <a:rPr lang="zh-CN" altLang="en-US" noProof="1"/>
              <a:t>单击此处编辑母版标题样式</a:t>
            </a:r>
          </a:p>
        </p:txBody>
      </p:sp>
      <p:sp>
        <p:nvSpPr>
          <p:cNvPr id="5" name="日期占位符 3">
            <a:extLst>
              <a:ext uri="{FF2B5EF4-FFF2-40B4-BE49-F238E27FC236}">
                <a16:creationId xmlns:a16="http://schemas.microsoft.com/office/drawing/2014/main" id="{8519473A-F919-4CD3-B705-CD5F6C4806ED}"/>
              </a:ext>
            </a:extLst>
          </p:cNvPr>
          <p:cNvSpPr>
            <a:spLocks noGrp="1"/>
          </p:cNvSpPr>
          <p:nvPr>
            <p:ph type="dt" sz="half" idx="10"/>
            <p:custDataLst>
              <p:tags r:id="rId1"/>
            </p:custDataLst>
          </p:nvPr>
        </p:nvSpPr>
        <p:spPr/>
        <p:txBody>
          <a:bodyPr/>
          <a:lstStyle>
            <a:lvl1pPr>
              <a:defRPr/>
            </a:lvl1pPr>
          </a:lstStyle>
          <a:p>
            <a:pPr>
              <a:defRPr/>
            </a:pPr>
            <a:fld id="{6A0CFDE4-9E5E-4DB4-98FC-30749D3E3F85}" type="datetimeFigureOut">
              <a:rPr lang="zh-CN" altLang="en-US"/>
              <a:pPr>
                <a:defRPr/>
              </a:pPr>
              <a:t>2022/7/23</a:t>
            </a:fld>
            <a:endParaRPr lang="zh-CN" altLang="en-US"/>
          </a:p>
        </p:txBody>
      </p:sp>
      <p:sp>
        <p:nvSpPr>
          <p:cNvPr id="6" name="页脚占位符 4">
            <a:extLst>
              <a:ext uri="{FF2B5EF4-FFF2-40B4-BE49-F238E27FC236}">
                <a16:creationId xmlns:a16="http://schemas.microsoft.com/office/drawing/2014/main" id="{9811EA8C-33C7-407F-A5F8-5E660D610D9C}"/>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1D3E92A-4B22-43CF-BEB4-2F064EDF5366}"/>
              </a:ext>
            </a:extLst>
          </p:cNvPr>
          <p:cNvSpPr>
            <a:spLocks noGrp="1"/>
          </p:cNvSpPr>
          <p:nvPr>
            <p:ph type="sldNum" sz="quarter" idx="12"/>
            <p:custDataLst>
              <p:tags r:id="rId3"/>
            </p:custDataLst>
          </p:nvPr>
        </p:nvSpPr>
        <p:spPr/>
        <p:txBody>
          <a:bodyPr/>
          <a:lstStyle>
            <a:lvl1pPr>
              <a:defRPr/>
            </a:lvl1pPr>
          </a:lstStyle>
          <a:p>
            <a:pPr>
              <a:defRPr/>
            </a:pPr>
            <a:fld id="{B5382E5C-BE2F-4951-AB20-47F54631860D}" type="slidenum">
              <a:rPr lang="zh-CN" altLang="en-US"/>
              <a:pPr>
                <a:defRPr/>
              </a:pPr>
              <a:t>‹#›</a:t>
            </a:fld>
            <a:endParaRPr lang="zh-CN" altLang="en-US"/>
          </a:p>
        </p:txBody>
      </p:sp>
    </p:spTree>
    <p:extLst>
      <p:ext uri="{BB962C8B-B14F-4D97-AF65-F5344CB8AC3E}">
        <p14:creationId xmlns:p14="http://schemas.microsoft.com/office/powerpoint/2010/main" val="423959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34800" y="914400"/>
            <a:ext cx="1044000" cy="5029200"/>
          </a:xfrm>
        </p:spPr>
        <p:txBody>
          <a:bodyPr vert="eaVert" lIns="90000" tIns="46800" rIns="90000" bIns="46800" rtlCol="0">
            <a:normAutofit/>
          </a:bodyPr>
          <a:lstStyle>
            <a:lvl1pPr>
              <a:buNone/>
              <a:defRPr sz="2800"/>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nvPr>
        </p:nvSpPr>
        <p:spPr>
          <a:xfrm>
            <a:off x="914400" y="914400"/>
            <a:ext cx="9169200" cy="5029200"/>
          </a:xfrm>
        </p:spPr>
        <p:txBody>
          <a:bodyPr vert="eaVert" lIns="46800" r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0125D17-72FB-4ECE-A59C-AEA20D3B176F}"/>
              </a:ext>
            </a:extLst>
          </p:cNvPr>
          <p:cNvSpPr>
            <a:spLocks noGrp="1"/>
          </p:cNvSpPr>
          <p:nvPr>
            <p:ph type="dt" sz="half" idx="10"/>
            <p:custDataLst>
              <p:tags r:id="rId1"/>
            </p:custDataLst>
          </p:nvPr>
        </p:nvSpPr>
        <p:spPr/>
        <p:txBody>
          <a:bodyPr/>
          <a:lstStyle>
            <a:lvl1pPr>
              <a:defRPr/>
            </a:lvl1pPr>
          </a:lstStyle>
          <a:p>
            <a:pPr>
              <a:defRPr/>
            </a:pPr>
            <a:fld id="{31571F0D-90D7-4AE7-B4CB-915C04CDCA0B}"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566BA098-400C-48C4-AAF5-71B68F992865}"/>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89782A8-0F4D-4809-878F-C91FEA7A2C72}"/>
              </a:ext>
            </a:extLst>
          </p:cNvPr>
          <p:cNvSpPr>
            <a:spLocks noGrp="1"/>
          </p:cNvSpPr>
          <p:nvPr>
            <p:ph type="sldNum" sz="quarter" idx="12"/>
            <p:custDataLst>
              <p:tags r:id="rId3"/>
            </p:custDataLst>
          </p:nvPr>
        </p:nvSpPr>
        <p:spPr/>
        <p:txBody>
          <a:bodyPr/>
          <a:lstStyle>
            <a:lvl1pPr>
              <a:defRPr/>
            </a:lvl1pPr>
          </a:lstStyle>
          <a:p>
            <a:pPr>
              <a:defRPr/>
            </a:pPr>
            <a:fld id="{94829E08-FE7F-4156-9230-BB3B93CBD94D}" type="slidenum">
              <a:rPr lang="zh-CN" altLang="en-US"/>
              <a:pPr>
                <a:defRPr/>
              </a:pPr>
              <a:t>‹#›</a:t>
            </a:fld>
            <a:endParaRPr lang="zh-CN" altLang="en-US"/>
          </a:p>
        </p:txBody>
      </p:sp>
    </p:spTree>
    <p:extLst>
      <p:ext uri="{BB962C8B-B14F-4D97-AF65-F5344CB8AC3E}">
        <p14:creationId xmlns:p14="http://schemas.microsoft.com/office/powerpoint/2010/main" val="280774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BCFEAB5-30F1-4727-B8E4-1F13B0E03DE4}"/>
              </a:ext>
            </a:extLst>
          </p:cNvPr>
          <p:cNvSpPr>
            <a:spLocks noGrp="1" noChangeArrowheads="1"/>
          </p:cNvSpPr>
          <p:nvPr>
            <p:ph type="title" idx="4294967295"/>
            <p:custDataLst>
              <p:tags r:id="rId14"/>
            </p:custDataLst>
          </p:nvPr>
        </p:nvSpPr>
        <p:spPr bwMode="auto">
          <a:xfrm>
            <a:off x="608013" y="608013"/>
            <a:ext cx="10969625" cy="706437"/>
          </a:xfrm>
          <a:prstGeom prst="rect">
            <a:avLst/>
          </a:prstGeom>
          <a:noFill/>
          <a:ln>
            <a:noFill/>
          </a:ln>
        </p:spPr>
        <p:txBody>
          <a:bodyPr vert="horz" wrap="square" lIns="90170" tIns="46990" rIns="90170" bIns="4699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1006B06-0519-45A9-B768-EA0FD12E1199}"/>
              </a:ext>
            </a:extLst>
          </p:cNvPr>
          <p:cNvSpPr>
            <a:spLocks noGrp="1" noChangeArrowheads="1"/>
          </p:cNvSpPr>
          <p:nvPr>
            <p:ph type="body" idx="4294967295"/>
            <p:custDataLst>
              <p:tags r:id="rId15"/>
            </p:custDataLst>
          </p:nvPr>
        </p:nvSpPr>
        <p:spPr bwMode="auto">
          <a:xfrm>
            <a:off x="608013" y="1490663"/>
            <a:ext cx="10969625" cy="4759325"/>
          </a:xfrm>
          <a:prstGeom prst="rect">
            <a:avLst/>
          </a:prstGeom>
          <a:noFill/>
          <a:ln>
            <a:noFill/>
          </a:ln>
        </p:spPr>
        <p:txBody>
          <a:bodyPr vert="horz" wrap="square" lIns="90000" tIns="46800" rIns="90000" bIns="4680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7B03E-89DB-425E-B6D9-1101EBA1DE01}"/>
              </a:ext>
            </a:extLst>
          </p:cNvPr>
          <p:cNvSpPr>
            <a:spLocks noGrp="1"/>
          </p:cNvSpPr>
          <p:nvPr>
            <p:ph type="dt" sz="half" idx="2"/>
            <p:custDataLst>
              <p:tags r:id="rId16"/>
            </p:custDataLst>
          </p:nvPr>
        </p:nvSpPr>
        <p:spPr>
          <a:xfrm>
            <a:off x="612775" y="6315075"/>
            <a:ext cx="2698750" cy="315913"/>
          </a:xfrm>
          <a:prstGeom prst="rect">
            <a:avLst/>
          </a:prstGeom>
        </p:spPr>
        <p:txBody>
          <a:bodyPr vert="horz" lIns="91440" tIns="45720" rIns="91440" bIns="45720" rtlCol="0" anchor="ctr">
            <a:normAutofit/>
          </a:bodyPr>
          <a:lstStyle>
            <a:lvl1pPr algn="l" eaLnBrk="1" fontAlgn="auto" hangingPunct="1">
              <a:defRPr sz="1000" baseline="0" noProof="1" smtClean="0">
                <a:solidFill>
                  <a:schemeClr val="tx1">
                    <a:tint val="75000"/>
                  </a:schemeClr>
                </a:solidFill>
                <a:latin typeface="Arial" panose="020B0604020202020204" pitchFamily="34" charset="0"/>
                <a:ea typeface="微软雅黑" panose="020B0503020204020204" pitchFamily="34" charset="-122"/>
              </a:defRPr>
            </a:lvl1pPr>
          </a:lstStyle>
          <a:p>
            <a:pPr>
              <a:defRPr/>
            </a:pPr>
            <a:fld id="{9C9DD444-AB2F-4A55-9A75-25C15F1DA018}"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3024FC9C-80EB-4D53-8807-D05A7C1C15CE}"/>
              </a:ext>
            </a:extLst>
          </p:cNvPr>
          <p:cNvSpPr>
            <a:spLocks noGrp="1"/>
          </p:cNvSpPr>
          <p:nvPr>
            <p:ph type="ftr" sz="quarter" idx="3"/>
            <p:custDataLst>
              <p:tags r:id="rId17"/>
            </p:custDataLst>
          </p:nvPr>
        </p:nvSpPr>
        <p:spPr>
          <a:xfrm>
            <a:off x="4116388" y="6315075"/>
            <a:ext cx="3959225" cy="315913"/>
          </a:xfrm>
          <a:prstGeom prst="rect">
            <a:avLst/>
          </a:prstGeom>
        </p:spPr>
        <p:txBody>
          <a:bodyPr vert="horz" lIns="91440" tIns="45720" rIns="91440" bIns="45720" rtlCol="0" anchor="ctr">
            <a:normAutofit/>
          </a:bodyPr>
          <a:lstStyle>
            <a:lvl1pPr algn="ctr" eaLnBrk="1" fontAlgn="auto" hangingPunct="1">
              <a:defRPr sz="1000" baseline="0" noProof="1">
                <a:solidFill>
                  <a:schemeClr val="tx1">
                    <a:tint val="75000"/>
                  </a:schemeClr>
                </a:solidFill>
                <a:latin typeface="Arial" panose="020B0604020202020204" pitchFamily="34" charset="0"/>
                <a:ea typeface="微软雅黑" panose="020B0503020204020204" pitchFamily="34" charset="-122"/>
              </a:defRPr>
            </a:lvl1pPr>
          </a:lstStyle>
          <a:p>
            <a:pPr>
              <a:defRPr/>
            </a:pPr>
            <a:endParaRPr lang="zh-CN" altLang="en-US"/>
          </a:p>
        </p:txBody>
      </p:sp>
      <p:sp>
        <p:nvSpPr>
          <p:cNvPr id="6" name="灯片编号占位符 5">
            <a:extLst>
              <a:ext uri="{FF2B5EF4-FFF2-40B4-BE49-F238E27FC236}">
                <a16:creationId xmlns:a16="http://schemas.microsoft.com/office/drawing/2014/main" id="{53829480-1BA0-419B-8D46-1B696D432ABC}"/>
              </a:ext>
            </a:extLst>
          </p:cNvPr>
          <p:cNvSpPr>
            <a:spLocks noGrp="1"/>
          </p:cNvSpPr>
          <p:nvPr>
            <p:ph type="sldNum" sz="quarter" idx="4"/>
            <p:custDataLst>
              <p:tags r:id="rId18"/>
            </p:custDataLst>
          </p:nvPr>
        </p:nvSpPr>
        <p:spPr>
          <a:xfrm>
            <a:off x="8877300" y="6315075"/>
            <a:ext cx="2700338" cy="315913"/>
          </a:xfrm>
          <a:prstGeom prst="rect">
            <a:avLst/>
          </a:prstGeom>
        </p:spPr>
        <p:txBody>
          <a:bodyPr vert="horz" wrap="square" lIns="91440" tIns="45720" rIns="91440" bIns="45720" numCol="1" anchor="ctr" anchorCtr="0" compatLnSpc="1">
            <a:prstTxWarp prst="textNoShape">
              <a:avLst/>
            </a:prstTxWarp>
            <a:normAutofit/>
          </a:bodyPr>
          <a:lstStyle>
            <a:lvl1pPr algn="r" eaLnBrk="1" hangingPunct="1">
              <a:defRPr sz="1000" smtClean="0">
                <a:solidFill>
                  <a:srgbClr val="898989"/>
                </a:solidFill>
              </a:defRPr>
            </a:lvl1pPr>
          </a:lstStyle>
          <a:p>
            <a:pPr>
              <a:defRPr/>
            </a:pPr>
            <a:fld id="{B2A7EDCB-175D-42EF-B7AA-361ACD9652EC}" type="slidenum">
              <a:rPr lang="zh-CN" altLang="en-US"/>
              <a:pPr>
                <a:defRPr/>
              </a:pPr>
              <a:t>‹#›</a:t>
            </a:fld>
            <a:endParaRPr lang="zh-CN" altLang="en-US"/>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kern="1200" spc="300">
          <a:solidFill>
            <a:srgbClr val="262626"/>
          </a:solidFill>
          <a:latin typeface="Arial" panose="020B0604020202020204" pitchFamily="34" charset="0"/>
          <a:ea typeface="微软雅黑" panose="020B0503020204020204" pitchFamily="34" charset="-122"/>
          <a:cs typeface="+mj-cs"/>
        </a:defRPr>
      </a:lvl1pPr>
      <a:lvl2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130000"/>
        </a:lnSpc>
        <a:spcBef>
          <a:spcPct val="0"/>
        </a:spcBef>
        <a:spcAft>
          <a:spcPts val="1000"/>
        </a:spcAft>
        <a:buFont typeface="Arial" panose="020B0604020202020204" pitchFamily="34" charset="0"/>
        <a:buChar char="●"/>
        <a:defRPr kern="1200" spc="150">
          <a:solidFill>
            <a:srgbClr val="595959"/>
          </a:solidFill>
          <a:latin typeface="Arial" panose="020B0604020202020204" pitchFamily="34" charset="0"/>
          <a:ea typeface="微软雅黑" panose="020B0503020204020204" pitchFamily="34" charset="-122"/>
          <a:cs typeface="+mn-cs"/>
        </a:defRPr>
      </a:lvl1pPr>
      <a:lvl2pPr marL="685800" indent="-228600" algn="l" rtl="0" eaLnBrk="0" fontAlgn="base" hangingPunct="0">
        <a:lnSpc>
          <a:spcPct val="120000"/>
        </a:lnSpc>
        <a:spcBef>
          <a:spcPct val="0"/>
        </a:spcBef>
        <a:spcAft>
          <a:spcPts val="600"/>
        </a:spcAft>
        <a:buFont typeface="Arial" panose="020B0604020202020204" pitchFamily="34" charset="0"/>
        <a:buChar char="●"/>
        <a:tabLst>
          <a:tab pos="1609725" algn="l"/>
        </a:tabLst>
        <a:defRPr sz="1600" kern="1200" spc="150">
          <a:solidFill>
            <a:srgbClr val="595959"/>
          </a:solidFill>
          <a:latin typeface="Arial" panose="020B0604020202020204" pitchFamily="34" charset="0"/>
          <a:ea typeface="微软雅黑" panose="020B0503020204020204" pitchFamily="34" charset="-122"/>
          <a:cs typeface="+mn-cs"/>
        </a:defRPr>
      </a:lvl2pPr>
      <a:lvl3pPr marL="1143000" indent="-228600" algn="l" rtl="0" eaLnBrk="0" fontAlgn="base" hangingPunct="0">
        <a:lnSpc>
          <a:spcPct val="120000"/>
        </a:lnSpc>
        <a:spcBef>
          <a:spcPct val="0"/>
        </a:spcBef>
        <a:spcAft>
          <a:spcPts val="600"/>
        </a:spcAft>
        <a:buFont typeface="Arial" panose="020B0604020202020204" pitchFamily="34" charset="0"/>
        <a:buChar char="●"/>
        <a:defRPr sz="1600" kern="1200" spc="150">
          <a:solidFill>
            <a:srgbClr val="595959"/>
          </a:solidFill>
          <a:latin typeface="Arial" panose="020B0604020202020204" pitchFamily="34" charset="0"/>
          <a:ea typeface="微软雅黑" panose="020B0503020204020204" pitchFamily="34" charset="-122"/>
          <a:cs typeface="+mn-cs"/>
        </a:defRPr>
      </a:lvl3pPr>
      <a:lvl4pPr marL="1600200" indent="-228600" algn="l" rtl="0" eaLnBrk="0" fontAlgn="base" hangingPunct="0">
        <a:lnSpc>
          <a:spcPct val="120000"/>
        </a:lnSpc>
        <a:spcBef>
          <a:spcPct val="0"/>
        </a:spcBef>
        <a:spcAft>
          <a:spcPts val="300"/>
        </a:spcAft>
        <a:buFont typeface="Wingdings" panose="05000000000000000000" pitchFamily="2" charset="2"/>
        <a:buChar char=""/>
        <a:defRPr sz="1400" kern="1200" spc="150">
          <a:solidFill>
            <a:srgbClr val="595959"/>
          </a:solidFill>
          <a:latin typeface="Arial" panose="020B0604020202020204" pitchFamily="34" charset="0"/>
          <a:ea typeface="微软雅黑" panose="020B0503020204020204" pitchFamily="34" charset="-122"/>
          <a:cs typeface="+mn-cs"/>
        </a:defRPr>
      </a:lvl4pPr>
      <a:lvl5pPr marL="2057400" indent="-228600" algn="l" rtl="0" eaLnBrk="0" fontAlgn="base" hangingPunct="0">
        <a:lnSpc>
          <a:spcPct val="120000"/>
        </a:lnSpc>
        <a:spcBef>
          <a:spcPct val="0"/>
        </a:spcBef>
        <a:spcAft>
          <a:spcPts val="300"/>
        </a:spcAft>
        <a:buFont typeface="Arial" panose="020B0604020202020204" pitchFamily="34" charset="0"/>
        <a:buChar char="•"/>
        <a:defRPr sz="1400" kern="1200" spc="150">
          <a:solidFill>
            <a:srgbClr val="595959"/>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5.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6" descr="资源 7">
            <a:extLst>
              <a:ext uri="{FF2B5EF4-FFF2-40B4-BE49-F238E27FC236}">
                <a16:creationId xmlns:a16="http://schemas.microsoft.com/office/drawing/2014/main" id="{544FADF3-2DBF-4627-8CAE-EED6B575E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22900"/>
            <a:ext cx="12192000" cy="143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图片 18" descr="资源 20">
            <a:extLst>
              <a:ext uri="{FF2B5EF4-FFF2-40B4-BE49-F238E27FC236}">
                <a16:creationId xmlns:a16="http://schemas.microsoft.com/office/drawing/2014/main" id="{1AECF9F8-993E-4661-8148-90E0AAD49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19725"/>
            <a:ext cx="12192000" cy="143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 name="图片 5" descr="资源 6">
            <a:extLst>
              <a:ext uri="{FF2B5EF4-FFF2-40B4-BE49-F238E27FC236}">
                <a16:creationId xmlns:a16="http://schemas.microsoft.com/office/drawing/2014/main" id="{14FFF84B-437E-4445-BDA1-E1D7AEDCDC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0"/>
            <a:ext cx="3581400" cy="301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图片 8" descr="资源 9">
            <a:extLst>
              <a:ext uri="{FF2B5EF4-FFF2-40B4-BE49-F238E27FC236}">
                <a16:creationId xmlns:a16="http://schemas.microsoft.com/office/drawing/2014/main" id="{87873C5D-920B-4978-8904-4B072C3BA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050" y="3910013"/>
            <a:ext cx="237172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文本框 9">
            <a:extLst>
              <a:ext uri="{FF2B5EF4-FFF2-40B4-BE49-F238E27FC236}">
                <a16:creationId xmlns:a16="http://schemas.microsoft.com/office/drawing/2014/main" id="{1C0C89A5-92AF-492B-A0E9-0238402F1690}"/>
              </a:ext>
            </a:extLst>
          </p:cNvPr>
          <p:cNvSpPr txBox="1">
            <a:spLocks noChangeArrowheads="1"/>
          </p:cNvSpPr>
          <p:nvPr/>
        </p:nvSpPr>
        <p:spPr bwMode="auto">
          <a:xfrm>
            <a:off x="2316393" y="1806575"/>
            <a:ext cx="5539396" cy="1015663"/>
          </a:xfrm>
          <a:prstGeom prst="rect">
            <a:avLst/>
          </a:prstGeom>
          <a:noFill/>
          <a:ln>
            <a:noFill/>
          </a:ln>
        </p:spPr>
        <p:txBody>
          <a:bodyPr wrap="square">
            <a:spAutoFit/>
          </a:bodyPr>
          <a:lstStyle/>
          <a:p>
            <a:pPr eaLnBrk="1" hangingPunct="1">
              <a:defRPr/>
            </a:pPr>
            <a:r>
              <a:rPr lang="zh-CN" altLang="en-US" sz="6000" b="1" dirty="0">
                <a:solidFill>
                  <a:schemeClr val="accent4"/>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rPr>
              <a:t>二分杂题选讲</a:t>
            </a:r>
          </a:p>
        </p:txBody>
      </p:sp>
      <p:sp>
        <p:nvSpPr>
          <p:cNvPr id="2056" name="文本框 11">
            <a:extLst>
              <a:ext uri="{FF2B5EF4-FFF2-40B4-BE49-F238E27FC236}">
                <a16:creationId xmlns:a16="http://schemas.microsoft.com/office/drawing/2014/main" id="{09A602D3-489B-4C27-B480-D36A63813DC9}"/>
              </a:ext>
            </a:extLst>
          </p:cNvPr>
          <p:cNvSpPr txBox="1">
            <a:spLocks noChangeArrowheads="1"/>
          </p:cNvSpPr>
          <p:nvPr/>
        </p:nvSpPr>
        <p:spPr bwMode="auto">
          <a:xfrm>
            <a:off x="2933700" y="3935413"/>
            <a:ext cx="22732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2400" dirty="0" err="1">
                <a:solidFill>
                  <a:schemeClr val="bg1"/>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rPr>
              <a:t>DeaphetS</a:t>
            </a:r>
            <a:endParaRPr lang="en-US" altLang="zh-CN" sz="2400" dirty="0">
              <a:solidFill>
                <a:schemeClr val="bg1"/>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endParaRPr>
          </a:p>
        </p:txBody>
      </p:sp>
      <p:pic>
        <p:nvPicPr>
          <p:cNvPr id="2057" name="图片 14" descr="资源 18">
            <a:extLst>
              <a:ext uri="{FF2B5EF4-FFF2-40B4-BE49-F238E27FC236}">
                <a16:creationId xmlns:a16="http://schemas.microsoft.com/office/drawing/2014/main" id="{092DC1FD-52DF-4F3A-9172-B699CD4332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313" y="952500"/>
            <a:ext cx="1414462"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 name="图片 15" descr="资源 19">
            <a:extLst>
              <a:ext uri="{FF2B5EF4-FFF2-40B4-BE49-F238E27FC236}">
                <a16:creationId xmlns:a16="http://schemas.microsoft.com/office/drawing/2014/main" id="{C616993F-37A0-429A-A960-12BC0C7E26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7050" y="3417888"/>
            <a:ext cx="2590800" cy="146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0953" y="6206412"/>
            <a:ext cx="1490501" cy="424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7" name="组 16"/>
          <p:cNvGrpSpPr/>
          <p:nvPr/>
        </p:nvGrpSpPr>
        <p:grpSpPr>
          <a:xfrm>
            <a:off x="106358" y="124288"/>
            <a:ext cx="2560642" cy="561512"/>
            <a:chOff x="7902173" y="2781300"/>
            <a:chExt cx="2560642" cy="561512"/>
          </a:xfrm>
        </p:grpSpPr>
        <p:pic>
          <p:nvPicPr>
            <p:cNvPr id="18"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文本框 18"/>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0" name="矩形 19"/>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森林</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257795"/>
              </a:xfrm>
            </p:spPr>
            <p:txBody>
              <a:bodyPr>
                <a:normAutofit/>
              </a:bodyPr>
              <a:lstStyle/>
              <a:p>
                <a:pPr>
                  <a:lnSpc>
                    <a:spcPct val="150000"/>
                  </a:lnSpc>
                </a:pPr>
                <a:r>
                  <a:rPr lang="zh-CN" altLang="en-US" sz="2000" dirty="0"/>
                  <a:t>给定一个</a:t>
                </a:r>
                <a:r>
                  <a:rPr lang="en-US" altLang="zh-CN" sz="2000" dirty="0"/>
                  <a:t>n</a:t>
                </a:r>
                <a:r>
                  <a:rPr lang="zh-CN" altLang="en-US" sz="2000" dirty="0"/>
                  <a:t>个点</a:t>
                </a:r>
                <a:r>
                  <a:rPr lang="en-US" altLang="zh-CN" sz="2000" dirty="0"/>
                  <a:t>m</a:t>
                </a:r>
                <a:r>
                  <a:rPr lang="zh-CN" altLang="en-US" sz="2000" dirty="0"/>
                  <a:t>条边的无向图，每条边有一个边权。有</a:t>
                </a:r>
                <a:r>
                  <a:rPr lang="en-US" altLang="zh-CN" sz="2000" dirty="0"/>
                  <a:t>k</a:t>
                </a:r>
                <a:r>
                  <a:rPr lang="zh-CN" altLang="en-US" sz="2000" dirty="0"/>
                  <a:t>次操作，每次操作会选择尽量多的边删除，如果有多种操作会选择边权和最大的那个，但是要求删除的边构成一个森林。对于每条边，输出它在第几次操作时被删除。</a:t>
                </a:r>
                <a:endParaRPr lang="en-US" altLang="zh-CN" sz="2000" dirty="0"/>
              </a:p>
              <a:p>
                <a:pPr>
                  <a:lnSpc>
                    <a:spcPct val="150000"/>
                  </a:lnSpc>
                </a:pP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≤1000,</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≤3×</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≤10000</m:t>
                    </m:r>
                  </m:oMath>
                </a14:m>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257795"/>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0014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GCD</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交互题。有一棵大小为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≤1000</m:t>
                    </m:r>
                  </m:oMath>
                </a14:m>
                <a:r>
                  <a:rPr lang="zh-CN" altLang="en-US" sz="2000" dirty="0"/>
                  <a:t>的树（</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给定），设</a:t>
                </a:r>
                <a14:m>
                  <m:oMath xmlns:m="http://schemas.openxmlformats.org/officeDocument/2006/math">
                    <m:r>
                      <a:rPr lang="en-US" altLang="zh-CN" sz="2000" b="0" i="1" smtClean="0">
                        <a:latin typeface="Cambria Math" panose="02040503050406030204" pitchFamily="18" charset="0"/>
                      </a:rPr>
                      <m:t>𝐷𝑖𝑠</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e>
                    </m:d>
                  </m:oMath>
                </a14:m>
                <a:r>
                  <a:rPr lang="zh-CN" altLang="en-US" sz="2000" dirty="0"/>
                  <a:t>为</a:t>
                </a:r>
                <a14:m>
                  <m:oMath xmlns:m="http://schemas.openxmlformats.org/officeDocument/2006/math">
                    <m:r>
                      <a:rPr lang="en-US" altLang="zh-CN" sz="2000" b="0" i="1" dirty="0" smtClean="0">
                        <a:latin typeface="Cambria Math" panose="02040503050406030204" pitchFamily="18" charset="0"/>
                      </a:rPr>
                      <m:t>𝑖</m:t>
                    </m:r>
                  </m:oMath>
                </a14:m>
                <a:r>
                  <a:rPr lang="zh-CN" altLang="en-US" sz="2000" dirty="0"/>
                  <a:t>到</a:t>
                </a:r>
                <a14:m>
                  <m:oMath xmlns:m="http://schemas.openxmlformats.org/officeDocument/2006/math">
                    <m:r>
                      <a:rPr lang="en-US" altLang="zh-CN" sz="2000" b="0" i="1" dirty="0" smtClean="0">
                        <a:latin typeface="Cambria Math" panose="02040503050406030204" pitchFamily="18" charset="0"/>
                      </a:rPr>
                      <m:t>𝑗</m:t>
                    </m:r>
                  </m:oMath>
                </a14:m>
                <a:r>
                  <a:rPr lang="zh-CN" altLang="en-US" sz="2000" dirty="0"/>
                  <a:t>的路径上所有边权的</a:t>
                </a:r>
                <a14:m>
                  <m:oMath xmlns:m="http://schemas.openxmlformats.org/officeDocument/2006/math">
                    <m:r>
                      <m:rPr>
                        <m:sty m:val="p"/>
                      </m:rPr>
                      <a:rPr lang="en-US" altLang="zh-CN" sz="2000" b="0" i="1" smtClean="0">
                        <a:latin typeface="Cambria Math" panose="02040503050406030204" pitchFamily="18" charset="0"/>
                      </a:rPr>
                      <m:t>gcd</m:t>
                    </m:r>
                  </m:oMath>
                </a14:m>
                <a:r>
                  <a:rPr lang="zh-CN" altLang="en-US" sz="2000" dirty="0"/>
                  <a:t>。有</a:t>
                </a:r>
                <a14:m>
                  <m:oMath xmlns:m="http://schemas.openxmlformats.org/officeDocument/2006/math">
                    <m:r>
                      <a:rPr lang="en-US" altLang="zh-CN" sz="2000" b="0" i="1" smtClean="0">
                        <a:latin typeface="Cambria Math" panose="02040503050406030204" pitchFamily="18" charset="0"/>
                      </a:rPr>
                      <m:t>12</m:t>
                    </m:r>
                  </m:oMath>
                </a14:m>
                <a:r>
                  <a:rPr lang="zh-CN" altLang="en-US" sz="2000" dirty="0"/>
                  <a:t>次询问机会，每次可以询问若干个点，会得到一个回答表示这些点中</a:t>
                </a:r>
                <a14:m>
                  <m:oMath xmlns:m="http://schemas.openxmlformats.org/officeDocument/2006/math">
                    <m:r>
                      <a:rPr lang="en-US" altLang="zh-CN" sz="2000" b="0" i="1" smtClean="0">
                        <a:latin typeface="Cambria Math" panose="02040503050406030204" pitchFamily="18" charset="0"/>
                      </a:rPr>
                      <m:t>𝐷𝑖𝑠</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e>
                    </m:d>
                  </m:oMath>
                </a14:m>
                <a:r>
                  <a:rPr lang="zh-CN" altLang="en-US" sz="2000" dirty="0"/>
                  <a:t>的最大值。要求找出</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oMath>
                </a14:m>
                <a:r>
                  <a:rPr lang="zh-CN" altLang="en-US" sz="2000" dirty="0"/>
                  <a:t>使得</a:t>
                </a:r>
                <a14:m>
                  <m:oMath xmlns:m="http://schemas.openxmlformats.org/officeDocument/2006/math">
                    <m:r>
                      <a:rPr lang="en-US" altLang="zh-CN" sz="2000" b="0" i="1" dirty="0" smtClean="0">
                        <a:latin typeface="Cambria Math" panose="02040503050406030204" pitchFamily="18" charset="0"/>
                      </a:rPr>
                      <m:t>𝐷𝑖𝑠</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𝑎</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𝑏</m:t>
                        </m:r>
                      </m:e>
                    </m:d>
                  </m:oMath>
                </a14:m>
                <a:r>
                  <a:rPr lang="zh-CN" altLang="en-US" sz="2000" dirty="0"/>
                  <a:t>最大</a:t>
                </a:r>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0217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二分图</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交互题。有一个点数为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≤600</m:t>
                    </m:r>
                  </m:oMath>
                </a14:m>
                <a:r>
                  <a:rPr lang="zh-CN" altLang="en-US" sz="2000" dirty="0"/>
                  <a:t>的连通图（</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给定），有</a:t>
                </a:r>
                <a14:m>
                  <m:oMath xmlns:m="http://schemas.openxmlformats.org/officeDocument/2006/math">
                    <m:r>
                      <a:rPr lang="en-US" altLang="zh-CN" sz="2000" b="0" i="1" smtClean="0">
                        <a:latin typeface="Cambria Math" panose="02040503050406030204" pitchFamily="18" charset="0"/>
                      </a:rPr>
                      <m:t>20000</m:t>
                    </m:r>
                  </m:oMath>
                </a14:m>
                <a:r>
                  <a:rPr lang="zh-CN" altLang="en-US" sz="2000" dirty="0"/>
                  <a:t>次询问机会。每次可以询问一个点集，返回这些点两两之间一共有多少条边，要求判断图是否为二分图。如果是需要输出其中一边，若不是则需要输出一个奇环</a:t>
                </a:r>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49333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资源 12">
            <a:extLst>
              <a:ext uri="{FF2B5EF4-FFF2-40B4-BE49-F238E27FC236}">
                <a16:creationId xmlns:a16="http://schemas.microsoft.com/office/drawing/2014/main" id="{8A6339E7-E2BE-4B89-8699-AB89A170E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83225"/>
            <a:ext cx="12192000" cy="137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0" name="图片 9" descr="资源 15">
            <a:extLst>
              <a:ext uri="{FF2B5EF4-FFF2-40B4-BE49-F238E27FC236}">
                <a16:creationId xmlns:a16="http://schemas.microsoft.com/office/drawing/2014/main" id="{33CD47F5-0A2A-4144-902E-929C69669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300" y="2014538"/>
            <a:ext cx="25400" cy="3148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1" name="图片 11" descr="资源 16">
            <a:extLst>
              <a:ext uri="{FF2B5EF4-FFF2-40B4-BE49-F238E27FC236}">
                <a16:creationId xmlns:a16="http://schemas.microsoft.com/office/drawing/2014/main" id="{79DB5BDD-409F-4BF9-A177-9C9B02989A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384175"/>
            <a:ext cx="8359775" cy="1211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16" descr="资源 1">
            <a:extLst>
              <a:ext uri="{FF2B5EF4-FFF2-40B4-BE49-F238E27FC236}">
                <a16:creationId xmlns:a16="http://schemas.microsoft.com/office/drawing/2014/main" id="{21CD6EF4-9F3C-41FB-91E5-068A452769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 y="6323012"/>
            <a:ext cx="1562100" cy="444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 1"/>
          <p:cNvGrpSpPr/>
          <p:nvPr/>
        </p:nvGrpSpPr>
        <p:grpSpPr>
          <a:xfrm>
            <a:off x="9527773" y="6245688"/>
            <a:ext cx="2560642" cy="561512"/>
            <a:chOff x="7902173" y="2781300"/>
            <a:chExt cx="2560642" cy="561512"/>
          </a:xfrm>
        </p:grpSpPr>
        <p:pic>
          <p:nvPicPr>
            <p:cNvPr id="12"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文本框 12"/>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14" name="矩形 13"/>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771955"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Reservoir Dog</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00000"/>
                  </a:lnSpc>
                </a:pPr>
                <a:r>
                  <a:rPr lang="zh-CN" altLang="en-US" sz="2000" dirty="0"/>
                  <a:t>原题包含众多物理知识，这里给出最终式子</a:t>
                </a:r>
                <a:endParaRPr lang="en-US" altLang="zh-CN" sz="2000" dirty="0"/>
              </a:p>
              <a:p>
                <a:pPr>
                  <a:lnSpc>
                    <a:spcPct val="100000"/>
                  </a:lnSpc>
                </a:pPr>
                <a:r>
                  <a:rPr lang="zh-CN" altLang="en-US" sz="2000" dirty="0"/>
                  <a:t>给定</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𝑓</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𝑓</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𝑑</m:t>
                        </m:r>
                      </m:sub>
                    </m:sSub>
                    <m:r>
                      <a:rPr lang="zh-CN" altLang="en-US" sz="2000" i="1">
                        <a:latin typeface="Cambria Math" panose="02040503050406030204" pitchFamily="18" charset="0"/>
                      </a:rPr>
                      <m:t>，</m:t>
                    </m:r>
                  </m:oMath>
                </a14:m>
                <a:r>
                  <a:rPr lang="zh-CN" altLang="en-US" sz="2000" dirty="0"/>
                  <a:t>求最小的</a:t>
                </a:r>
                <a14:m>
                  <m:oMath xmlns:m="http://schemas.openxmlformats.org/officeDocument/2006/math">
                    <m:r>
                      <a:rPr lang="en-US" altLang="zh-CN" sz="2000" b="0" i="1" smtClean="0">
                        <a:latin typeface="Cambria Math" panose="02040503050406030204" pitchFamily="18" charset="0"/>
                      </a:rPr>
                      <m:t>𝑡</m:t>
                    </m:r>
                  </m:oMath>
                </a14:m>
                <a:r>
                  <a:rPr lang="zh-CN" altLang="en-US" sz="2000" dirty="0"/>
                  <a:t>，满足</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𝑓</m:t>
                                </m:r>
                              </m:sub>
                            </m:sSub>
                            <m:r>
                              <a:rPr lang="en-US" altLang="zh-CN" sz="2000" i="1">
                                <a:latin typeface="Cambria Math" panose="02040503050406030204" pitchFamily="18" charset="0"/>
                              </a:rPr>
                              <m:t>⋅</m:t>
                            </m:r>
                            <m:r>
                              <a:rPr lang="en-US" altLang="zh-CN" sz="2000" i="1">
                                <a:latin typeface="Cambria Math" panose="02040503050406030204" pitchFamily="18" charset="0"/>
                              </a:rPr>
                              <m:t>𝑡</m:t>
                            </m:r>
                          </m:e>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𝑓</m:t>
                                </m:r>
                              </m:sub>
                            </m:sSub>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𝑡</m:t>
                                </m:r>
                              </m:e>
                              <m:sup>
                                <m:r>
                                  <a:rPr lang="en-US" altLang="zh-CN" sz="2000" i="1">
                                    <a:latin typeface="Cambria Math" panose="02040503050406030204" pitchFamily="18" charset="0"/>
                                  </a:rPr>
                                  <m:t>2</m:t>
                                </m:r>
                              </m:sup>
                            </m:sSup>
                          </m:e>
                          <m:e>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6</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𝑑</m:t>
                                        </m:r>
                                      </m:sub>
                                    </m:sSub>
                                  </m:e>
                                </m:rad>
                                <m:r>
                                  <a:rPr lang="en-US" altLang="zh-CN" sz="2000" b="0" i="1" smtClean="0">
                                    <a:latin typeface="Cambria Math" panose="02040503050406030204" pitchFamily="18" charset="0"/>
                                  </a:rPr>
                                  <m:t>−</m:t>
                                </m:r>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6</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−6</m:t>
                                    </m:r>
                                    <m:r>
                                      <a:rPr lang="en-US" altLang="zh-CN" sz="2000" b="0" i="1" smtClean="0">
                                        <a:latin typeface="Cambria Math" panose="02040503050406030204" pitchFamily="18" charset="0"/>
                                      </a:rPr>
                                      <m:t>𝑦</m:t>
                                    </m:r>
                                  </m:e>
                                </m:rad>
                              </m:num>
                              <m:den>
                                <m:r>
                                  <a:rPr lang="en-US" altLang="zh-CN" sz="2000" b="0" i="1" smtClean="0">
                                    <a:latin typeface="Cambria Math" panose="02040503050406030204" pitchFamily="18" charset="0"/>
                                  </a:rPr>
                                  <m:t>3</m:t>
                                </m:r>
                              </m:den>
                            </m:f>
                          </m:e>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𝑑</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𝑑</m:t>
                                    </m:r>
                                  </m:sub>
                                </m:sSub>
                              </m:e>
                            </m:d>
                          </m:e>
                          <m:e>
                            <m:r>
                              <a:rPr lang="en-US" altLang="zh-CN" sz="2000" i="1">
                                <a:latin typeface="Cambria Math" panose="02040503050406030204" pitchFamily="18" charset="0"/>
                              </a:rPr>
                              <m:t>𝑦</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𝑑</m:t>
                                </m:r>
                              </m:sub>
                            </m:sSub>
                          </m:e>
                        </m:eqArr>
                      </m:e>
                    </m:d>
                  </m:oMath>
                </a14:m>
                <a:endParaRPr lang="en-US" altLang="zh-CN" sz="2000" dirty="0"/>
              </a:p>
              <a:p>
                <a:pPr>
                  <a:lnSpc>
                    <a:spcPct val="150000"/>
                  </a:lnSpc>
                </a:pPr>
                <a:endParaRPr lang="en-US" altLang="zh-CN" sz="2000" dirty="0"/>
              </a:p>
              <a:p>
                <a:endParaRPr lang="en-US" altLang="zh-CN" sz="2000" dirty="0"/>
              </a:p>
              <a:p>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t="-80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2338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背包</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1047561" cy="4525963"/>
              </a:xfrm>
            </p:spPr>
            <p:txBody>
              <a:bodyPr>
                <a:normAutofit/>
              </a:bodyPr>
              <a:lstStyle/>
              <a:p>
                <a:pPr>
                  <a:lnSpc>
                    <a:spcPct val="150000"/>
                  </a:lnSpc>
                </a:pPr>
                <a:r>
                  <a:rPr lang="zh-CN" altLang="en-US" sz="2000" dirty="0"/>
                  <a:t>有</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个物品，每个物品有对应的价格和价值</a:t>
                </a:r>
                <a:endParaRPr lang="en-US" altLang="zh-CN" sz="2000" dirty="0"/>
              </a:p>
              <a:p>
                <a:pPr>
                  <a:lnSpc>
                    <a:spcPct val="150000"/>
                  </a:lnSpc>
                </a:pPr>
                <a14:m>
                  <m:oMath xmlns:m="http://schemas.openxmlformats.org/officeDocument/2006/math">
                    <m:r>
                      <a:rPr lang="en-US" altLang="zh-CN" sz="2000" b="0" i="1" smtClean="0">
                        <a:latin typeface="Cambria Math" panose="02040503050406030204" pitchFamily="18" charset="0"/>
                      </a:rPr>
                      <m:t>𝑚</m:t>
                    </m:r>
                  </m:oMath>
                </a14:m>
                <a:r>
                  <a:rPr lang="zh-CN" altLang="en-US" sz="2000" dirty="0"/>
                  <a:t>次询问，每次询问会有</a:t>
                </a:r>
                <a14:m>
                  <m:oMath xmlns:m="http://schemas.openxmlformats.org/officeDocument/2006/math">
                    <m:r>
                      <a:rPr lang="en-US" altLang="zh-CN" sz="2000" b="0" i="1" smtClean="0">
                        <a:latin typeface="Cambria Math" panose="02040503050406030204" pitchFamily="18" charset="0"/>
                      </a:rPr>
                      <m:t>𝑐</m:t>
                    </m:r>
                  </m:oMath>
                </a14:m>
                <a:r>
                  <a:rPr lang="zh-CN" altLang="en-US" sz="2000" dirty="0"/>
                  <a:t>的本金，之后无脑选择能买得起的最贵物品买走（若有多个最贵的就选价值最高的），直到不能买为止，问买走的物品价值和。</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dirty="0"/>
              </a:p>
              <a:p>
                <a:endParaRPr lang="en-US" altLang="zh-CN" sz="2000" dirty="0"/>
              </a:p>
              <a:p>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1047561" cy="4525963"/>
              </a:xfrm>
              <a:blipFill>
                <a:blip r:embed="rId8"/>
                <a:stretch>
                  <a:fillRect l="-49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88311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377837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err="1">
                <a:solidFill>
                  <a:schemeClr val="bg1"/>
                </a:solidFill>
                <a:latin typeface="方正字迹-快意体 简" panose="02000500000000000000" pitchFamily="2" charset="-122"/>
                <a:ea typeface="方正字迹-快意体 简" panose="02000500000000000000" pitchFamily="2" charset="-122"/>
              </a:rPr>
              <a:t>AmShZ</a:t>
            </a:r>
            <a:r>
              <a:rPr lang="en-US" altLang="zh-CN" sz="2800" b="1" dirty="0">
                <a:solidFill>
                  <a:schemeClr val="bg1"/>
                </a:solidFill>
                <a:latin typeface="方正字迹-快意体 简" panose="02000500000000000000" pitchFamily="2" charset="-122"/>
                <a:ea typeface="方正字迹-快意体 简" panose="02000500000000000000" pitchFamily="2" charset="-122"/>
              </a:rPr>
              <a:t> and G.O.A.T.</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定义一个序列是</a:t>
                </a:r>
                <a:r>
                  <a:rPr lang="zh-CN" altLang="en-US" sz="2000" b="1" dirty="0"/>
                  <a:t>非法</a:t>
                </a:r>
                <a:r>
                  <a:rPr lang="zh-CN" altLang="en-US" sz="2000" dirty="0"/>
                  <a:t>的，当且仅当序列中大于平均数的元素个数</a:t>
                </a:r>
                <a:r>
                  <a:rPr lang="zh-CN" altLang="en-US" sz="2000" b="1" dirty="0"/>
                  <a:t>严格大于</a:t>
                </a:r>
                <a:r>
                  <a:rPr lang="zh-CN" altLang="en-US" sz="2000" dirty="0"/>
                  <a:t>小于平均数的元素个数。一个数列称为好序列，当且仅当其不存在一个非法子序列。</a:t>
                </a:r>
                <a:endParaRPr lang="en-US" altLang="zh-CN" sz="2000" dirty="0"/>
              </a:p>
              <a:p>
                <a:pPr>
                  <a:lnSpc>
                    <a:spcPct val="150000"/>
                  </a:lnSpc>
                </a:pPr>
                <a:r>
                  <a:rPr lang="zh-CN" altLang="en-US" sz="2000" dirty="0"/>
                  <a:t>给定数组</a:t>
                </a:r>
                <a14:m>
                  <m:oMath xmlns:m="http://schemas.openxmlformats.org/officeDocument/2006/math">
                    <m:r>
                      <a:rPr lang="en-US" altLang="zh-CN" sz="2000" b="0" i="1" smtClean="0">
                        <a:latin typeface="Cambria Math" panose="02040503050406030204" pitchFamily="18" charset="0"/>
                      </a:rPr>
                      <m:t>𝑎</m:t>
                    </m:r>
                  </m:oMath>
                </a14:m>
                <a:r>
                  <a:rPr lang="zh-CN" altLang="en-US" sz="2000" dirty="0"/>
                  <a:t>，求出最大的好子序列的大小，</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dirty="0"/>
              </a:p>
              <a:p>
                <a:pPr>
                  <a:lnSpc>
                    <a:spcPct val="150000"/>
                  </a:lnSpc>
                </a:pPr>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5815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植树</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有</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个点</a:t>
                </a:r>
                <a14:m>
                  <m:oMath xmlns:m="http://schemas.openxmlformats.org/officeDocument/2006/math">
                    <m:r>
                      <a:rPr lang="en-US" altLang="zh-CN" sz="2000" b="0" i="1" smtClean="0">
                        <a:latin typeface="Cambria Math" panose="02040503050406030204" pitchFamily="18" charset="0"/>
                      </a:rPr>
                      <m:t>𝑚</m:t>
                    </m:r>
                  </m:oMath>
                </a14:m>
                <a:r>
                  <a:rPr lang="zh-CN" altLang="en-US" sz="2000" dirty="0"/>
                  <a:t>条边，边从</a:t>
                </a:r>
                <a14:m>
                  <m:oMath xmlns:m="http://schemas.openxmlformats.org/officeDocument/2006/math">
                    <m:r>
                      <a:rPr lang="en-US" altLang="zh-CN" sz="2000" b="0" i="1" smtClean="0">
                        <a:latin typeface="Cambria Math" panose="02040503050406030204" pitchFamily="18" charset="0"/>
                      </a:rPr>
                      <m:t>1</m:t>
                    </m:r>
                  </m:oMath>
                </a14:m>
                <a:r>
                  <a:rPr lang="zh-CN" altLang="en-US" sz="2000" dirty="0"/>
                  <a:t>到</a:t>
                </a:r>
                <a14:m>
                  <m:oMath xmlns:m="http://schemas.openxmlformats.org/officeDocument/2006/math">
                    <m:r>
                      <a:rPr lang="en-US" altLang="zh-CN" sz="2000" b="0" i="1" dirty="0" smtClean="0">
                        <a:latin typeface="Cambria Math" panose="02040503050406030204" pitchFamily="18" charset="0"/>
                      </a:rPr>
                      <m:t>𝑚</m:t>
                    </m:r>
                  </m:oMath>
                </a14:m>
                <a:r>
                  <a:rPr lang="zh-CN" altLang="en-US" sz="2000" dirty="0"/>
                  <a:t>编号。要求把</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𝑚</m:t>
                        </m:r>
                      </m:e>
                    </m:d>
                  </m:oMath>
                </a14:m>
                <a:r>
                  <a:rPr lang="zh-CN" altLang="en-US" sz="2000" dirty="0"/>
                  <a:t>划分成尽可能多个区间，使得对于每个区间内的边，都有一个子集能构成一棵边权和不超过</a:t>
                </a:r>
                <a14:m>
                  <m:oMath xmlns:m="http://schemas.openxmlformats.org/officeDocument/2006/math">
                    <m:r>
                      <a:rPr lang="en-US" altLang="zh-CN" sz="2000" b="0" i="1" smtClean="0">
                        <a:latin typeface="Cambria Math" panose="02040503050406030204" pitchFamily="18" charset="0"/>
                      </a:rPr>
                      <m:t>𝑆</m:t>
                    </m:r>
                  </m:oMath>
                </a14:m>
                <a:r>
                  <a:rPr lang="zh-CN" altLang="en-US" sz="2000" dirty="0"/>
                  <a:t>的生成树</a:t>
                </a:r>
                <a:endParaRPr lang="en-US" altLang="zh-CN" sz="2000" dirty="0"/>
              </a:p>
              <a:p>
                <a:pPr>
                  <a:lnSpc>
                    <a:spcPct val="150000"/>
                  </a:lnSpc>
                </a:pPr>
                <a:r>
                  <a:rPr lang="zh-CN" altLang="en-US" sz="2000" dirty="0"/>
                  <a:t>多组数据，</a:t>
                </a:r>
                <a14:m>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≤5,2≤</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9</m:t>
                        </m:r>
                      </m:sup>
                    </m:sSup>
                  </m:oMath>
                </a14:m>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22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5144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分组配对</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≤5×</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dirty="0"/>
              </a:p>
              <a:p>
                <a:pPr>
                  <a:lnSpc>
                    <a:spcPct val="150000"/>
                  </a:lnSpc>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dirty="0"/>
              </a:p>
              <a:p>
                <a:pPr>
                  <a:lnSpc>
                    <a:spcPct val="150000"/>
                  </a:lnSpc>
                </a:pPr>
                <a14:m>
                  <m:oMath xmlns:m="http://schemas.openxmlformats.org/officeDocument/2006/math">
                    <m:r>
                      <a:rPr lang="en-US" altLang="zh-CN" sz="2000" i="1">
                        <a:latin typeface="Cambria Math" panose="02040503050406030204" pitchFamily="18" charset="0"/>
                      </a:rPr>
                      <m:t>𝑀</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10</m:t>
                        </m:r>
                      </m:e>
                      <m:sup>
                        <m:r>
                          <a:rPr lang="en-US" altLang="zh-CN" sz="2000" i="1">
                            <a:latin typeface="Cambria Math" panose="02040503050406030204" pitchFamily="18" charset="0"/>
                          </a:rPr>
                          <m:t>15</m:t>
                        </m:r>
                      </m:sup>
                    </m:sSup>
                  </m:oMath>
                </a14:m>
                <a:endParaRPr lang="en-US" altLang="zh-CN" sz="2000" dirty="0"/>
              </a:p>
              <a:p>
                <a:pPr>
                  <a:lnSpc>
                    <a:spcPct val="150000"/>
                  </a:lnSpc>
                </a:pPr>
                <a:endParaRPr lang="en-US" altLang="zh-CN" sz="2000" dirty="0"/>
              </a:p>
              <a:p>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C9CB253-2D1E-CCE8-BCC5-9B0FA1E882DB}"/>
              </a:ext>
            </a:extLst>
          </p:cNvPr>
          <p:cNvPicPr>
            <a:picLocks noChangeAspect="1"/>
          </p:cNvPicPr>
          <p:nvPr/>
        </p:nvPicPr>
        <p:blipFill>
          <a:blip r:embed="rId9"/>
          <a:stretch>
            <a:fillRect/>
          </a:stretch>
        </p:blipFill>
        <p:spPr>
          <a:xfrm>
            <a:off x="2507410" y="1189504"/>
            <a:ext cx="8522215" cy="4823754"/>
          </a:xfrm>
          <a:prstGeom prst="rect">
            <a:avLst/>
          </a:prstGeom>
        </p:spPr>
      </p:pic>
    </p:spTree>
    <p:custDataLst>
      <p:tags r:id="rId1"/>
    </p:custDataLst>
    <p:extLst>
      <p:ext uri="{BB962C8B-B14F-4D97-AF65-F5344CB8AC3E}">
        <p14:creationId xmlns:p14="http://schemas.microsoft.com/office/powerpoint/2010/main" val="62613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7834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最大化最短路</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给定一个</a:t>
            </a:r>
            <a:r>
              <a:rPr lang="en-US" altLang="zh-CN" sz="2000" dirty="0"/>
              <a:t>n</a:t>
            </a:r>
            <a:r>
              <a:rPr lang="zh-CN" altLang="en-US" sz="2000" dirty="0"/>
              <a:t>个点</a:t>
            </a:r>
            <a:r>
              <a:rPr lang="en-US" altLang="zh-CN" sz="2000" dirty="0"/>
              <a:t>m</a:t>
            </a:r>
            <a:r>
              <a:rPr lang="zh-CN" altLang="en-US" sz="2000" dirty="0"/>
              <a:t>条边的简单无向连通图，并指定</a:t>
            </a:r>
            <a:r>
              <a:rPr lang="en-US" altLang="zh-CN" sz="2000" dirty="0"/>
              <a:t>k</a:t>
            </a:r>
            <a:r>
              <a:rPr lang="zh-CN" altLang="en-US" sz="2000" dirty="0"/>
              <a:t>个特殊点。要求在特殊点之间加一条边使得</a:t>
            </a:r>
            <a:r>
              <a:rPr lang="en-US" altLang="zh-CN" sz="2000" dirty="0"/>
              <a:t>1-&gt;n</a:t>
            </a:r>
            <a:r>
              <a:rPr lang="zh-CN" altLang="en-US" sz="2000" dirty="0"/>
              <a:t>的最短路最大，求对应的最大值。</a:t>
            </a:r>
            <a:r>
              <a:rPr lang="en-US" altLang="zh-CN" sz="2000" dirty="0" err="1"/>
              <a:t>n,m</a:t>
            </a:r>
            <a:r>
              <a:rPr lang="en-US" altLang="zh-CN" sz="2000" dirty="0"/>
              <a:t>&lt;=2e5</a:t>
            </a:r>
          </a:p>
          <a:p>
            <a:pPr>
              <a:lnSpc>
                <a:spcPct val="150000"/>
              </a:lnSpc>
            </a:pPr>
            <a:r>
              <a:rPr lang="zh-CN" altLang="en-US" sz="2000" dirty="0"/>
              <a:t>添加边后可以出现重边，但不能有自环。</a:t>
            </a:r>
            <a:endParaRPr lang="en-US" altLang="zh-CN" sz="2000" dirty="0"/>
          </a:p>
        </p:txBody>
      </p:sp>
    </p:spTree>
    <p:custDataLst>
      <p:tags r:id="rId1"/>
    </p:custDataLst>
    <p:extLst>
      <p:ext uri="{BB962C8B-B14F-4D97-AF65-F5344CB8AC3E}">
        <p14:creationId xmlns:p14="http://schemas.microsoft.com/office/powerpoint/2010/main" val="343058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边权填空</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给定一个无向带权图，其中有一些边的边权尚未确定。要求确定这些边的边权</a:t>
                </a:r>
                <a14:m>
                  <m:oMath xmlns:m="http://schemas.openxmlformats.org/officeDocument/2006/math">
                    <m:d>
                      <m:dPr>
                        <m:begChr m:val="["/>
                        <m:endChr m:val="]"/>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1,10</m:t>
                            </m:r>
                          </m:e>
                          <m:sup>
                            <m:r>
                              <a:rPr lang="en-US" altLang="zh-CN" sz="2000" b="0" i="1" smtClean="0">
                                <a:latin typeface="Cambria Math" panose="02040503050406030204" pitchFamily="18" charset="0"/>
                              </a:rPr>
                              <m:t>18</m:t>
                            </m:r>
                          </m:sup>
                        </m:sSup>
                      </m:e>
                    </m:d>
                  </m:oMath>
                </a14:m>
                <a:r>
                  <a:rPr lang="zh-CN" altLang="en-US" sz="2000" dirty="0"/>
                  <a:t>，使得从</a:t>
                </a:r>
                <a14:m>
                  <m:oMath xmlns:m="http://schemas.openxmlformats.org/officeDocument/2006/math">
                    <m:r>
                      <a:rPr lang="en-US" altLang="zh-CN" sz="2000" b="0" i="1" smtClean="0">
                        <a:latin typeface="Cambria Math" panose="02040503050406030204" pitchFamily="18" charset="0"/>
                      </a:rPr>
                      <m:t>𝑠</m:t>
                    </m:r>
                  </m:oMath>
                </a14:m>
                <a:r>
                  <a:rPr lang="zh-CN" altLang="en-US" sz="2000" dirty="0"/>
                  <a:t>到</a:t>
                </a:r>
                <a14:m>
                  <m:oMath xmlns:m="http://schemas.openxmlformats.org/officeDocument/2006/math">
                    <m:r>
                      <a:rPr lang="en-US" altLang="zh-CN" sz="2000" b="0" i="1" dirty="0" smtClean="0">
                        <a:latin typeface="Cambria Math" panose="02040503050406030204" pitchFamily="18" charset="0"/>
                      </a:rPr>
                      <m:t>𝑡</m:t>
                    </m:r>
                  </m:oMath>
                </a14:m>
                <a:r>
                  <a:rPr lang="zh-CN" altLang="en-US" sz="2000" dirty="0"/>
                  <a:t>的最短路为给定值</a:t>
                </a:r>
                <a14:m>
                  <m:oMath xmlns:m="http://schemas.openxmlformats.org/officeDocument/2006/math">
                    <m:r>
                      <a:rPr lang="en-US" altLang="zh-CN" sz="2000" b="0" i="1" smtClean="0">
                        <a:latin typeface="Cambria Math" panose="02040503050406030204" pitchFamily="18" charset="0"/>
                      </a:rPr>
                      <m:t>𝐿</m:t>
                    </m:r>
                  </m:oMath>
                </a14:m>
                <a:r>
                  <a:rPr lang="zh-CN" altLang="en-US" sz="2000" dirty="0"/>
                  <a:t>，需要判断是否有解</a:t>
                </a:r>
                <a:endParaRPr lang="en-US" altLang="zh-CN" sz="2000" dirty="0"/>
              </a:p>
              <a:p>
                <a:pPr>
                  <a:lnSpc>
                    <a:spcPct val="150000"/>
                  </a:lnSpc>
                </a:pP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≤1000,</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≤10000,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9</m:t>
                        </m:r>
                      </m:sup>
                    </m:sSup>
                  </m:oMath>
                </a14:m>
                <a:endParaRPr lang="en-US" altLang="zh-CN" sz="2000" dirty="0"/>
              </a:p>
              <a:p>
                <a:pPr>
                  <a:lnSpc>
                    <a:spcPct val="150000"/>
                  </a:lnSpc>
                </a:pPr>
                <a:endParaRPr lang="en-US" altLang="zh-CN" sz="2000" dirty="0"/>
              </a:p>
              <a:p>
                <a:endParaRPr lang="en-US" altLang="zh-CN" sz="2000" dirty="0"/>
              </a:p>
              <a:p>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87605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4198189"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The Cells on the Paper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257795"/>
          </a:xfrm>
        </p:spPr>
        <p:txBody>
          <a:bodyPr>
            <a:normAutofit/>
          </a:bodyPr>
          <a:lstStyle/>
          <a:p>
            <a:pPr>
              <a:lnSpc>
                <a:spcPct val="150000"/>
              </a:lnSpc>
            </a:pPr>
            <a:r>
              <a:rPr lang="zh-CN" altLang="en-US" sz="2000" dirty="0"/>
              <a:t>坐标系上有</a:t>
            </a:r>
            <a:r>
              <a:rPr lang="en-US" altLang="zh-CN" sz="2000" dirty="0"/>
              <a:t>n=3m</a:t>
            </a:r>
            <a:r>
              <a:rPr lang="zh-CN" altLang="en-US" sz="2000" dirty="0"/>
              <a:t>个带颜色的点，每种颜色各有</a:t>
            </a:r>
            <a:r>
              <a:rPr lang="en-US" altLang="zh-CN" sz="2000" dirty="0"/>
              <a:t>m</a:t>
            </a:r>
            <a:r>
              <a:rPr lang="zh-CN" altLang="en-US" sz="2000" dirty="0"/>
              <a:t>个点。问是否可以画三个不相交矩形使得存在一种选点方案使三矩形内部被选的点分别都只有一种颜色且包含点数相同，求最大包含点数</a:t>
            </a:r>
          </a:p>
        </p:txBody>
      </p:sp>
    </p:spTree>
    <p:custDataLst>
      <p:tags r:id="rId1"/>
    </p:custDataLst>
    <p:extLst>
      <p:ext uri="{BB962C8B-B14F-4D97-AF65-F5344CB8AC3E}">
        <p14:creationId xmlns:p14="http://schemas.microsoft.com/office/powerpoint/2010/main" val="4660250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5621</TotalTime>
  <Words>816</Words>
  <Application>Microsoft Office PowerPoint</Application>
  <PresentationFormat>宽屏</PresentationFormat>
  <Paragraphs>73</Paragraphs>
  <Slides>13</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方正字迹-快意体 简</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C DX</cp:lastModifiedBy>
  <cp:revision>894</cp:revision>
  <dcterms:created xsi:type="dcterms:W3CDTF">2019-06-19T02:08:00Z</dcterms:created>
  <dcterms:modified xsi:type="dcterms:W3CDTF">2022-07-23T11:55:06Z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ED8C5EF50E24400D88C05EF9938B66B5</vt:lpwstr>
  </property>
</Properties>
</file>