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0" r:id="rId2"/>
    <p:sldId id="543" r:id="rId3"/>
    <p:sldId id="544" r:id="rId4"/>
    <p:sldId id="545" r:id="rId5"/>
    <p:sldId id="547" r:id="rId6"/>
    <p:sldId id="542" r:id="rId7"/>
    <p:sldId id="554" r:id="rId8"/>
    <p:sldId id="556" r:id="rId9"/>
    <p:sldId id="569" r:id="rId10"/>
    <p:sldId id="564" r:id="rId11"/>
    <p:sldId id="562" r:id="rId12"/>
    <p:sldId id="567" r:id="rId13"/>
    <p:sldId id="560" r:id="rId14"/>
    <p:sldId id="568" r:id="rId15"/>
    <p:sldId id="570" r:id="rId16"/>
    <p:sldId id="565" r:id="rId17"/>
    <p:sldId id="415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56" y="14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F50C-2783-456D-A052-FB7004B6147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E9FC-0945-44AE-A6BC-40506CCF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6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7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64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07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6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4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3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4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0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8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2" y="1806575"/>
            <a:ext cx="58306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博弈（找规律）入门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217" y="3935561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28326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轻松一刻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的数组，先后手轮流从数组的左右两端取一个数并加入自己的得分，双方都想要分数最大化，问胜负情况（平分先手胜）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255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猫和老鼠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给定一个无向图，老鼠初始在结点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，猫初始在结点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，老鼠洞的位置是结点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老鼠和猫轮流沿着图上的边移动，每次移动一步，老鼠先行。若某一时刻老鼠移动至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号结点则老鼠获胜，若某一时刻猫移动至老鼠所在结点则猫获胜，可能存在平局的情况，问游戏的最终结果。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1800" b="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178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走迷宫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的网格图，初始坐标位于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。现在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各有一个长度为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的操作序列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，每一时刻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AB</a:t>
                </a:r>
                <a:r>
                  <a:rPr lang="zh-CN" altLang="en-US" sz="2000" dirty="0"/>
                  <a:t>可以先后决定是否朝着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方向走一格。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希望走出地图，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希望留在地图内，问最终结果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955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决斗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b="0" dirty="0"/>
                  <a:t>串，先后手轮流操作，每次操作可以选取一个长度为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的区间进行区间赋值。如果赋值后所有位置的值相等则获胜，问胜负情况（可能平局）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几个样例以供参考</a:t>
                </a:r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   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后手胜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   010101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先手胜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   0011</m:t>
                    </m:r>
                  </m:oMath>
                </a14:m>
                <a:r>
                  <a:rPr lang="en-US" altLang="zh-CN" sz="1800" dirty="0"/>
                  <a:t> 	</a:t>
                </a:r>
                <a:r>
                  <a:rPr lang="zh-CN" altLang="en-US" sz="1800" dirty="0"/>
                  <a:t>平局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0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三堆石子，石子数分别为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。两人轮流操作，每次操作是选取若干堆，并在这些堆中取出相同数量的石子，不能操作者输，问胜负情况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115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堆石子，每堆石子的个数是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，两人轮流操作，可以选择从其中一端的石子堆中取走若干颗，无法操作者败，问胜负情况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zh-CN" sz="2000" b="0" dirty="0"/>
                  <a:t>		</a:t>
                </a:r>
                <a:r>
                  <a:rPr lang="zh-CN" altLang="en-US" sz="2000" b="0" dirty="0"/>
                  <a:t>样例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=4,  3 1 9 4 </m:t>
                    </m:r>
                  </m:oMath>
                </a14:m>
                <a:r>
                  <a:rPr lang="zh-CN" altLang="en-US" sz="2000" b="0" dirty="0"/>
                  <a:t>先手负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083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SOS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的格子，两人轮流在格子中填字母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，如果一次操作后出现连续三个格子是</a:t>
                </a:r>
                <a:r>
                  <a:rPr lang="en-US" altLang="zh-CN" sz="2000" dirty="0"/>
                  <a:t>”SOS”</a:t>
                </a:r>
                <a:r>
                  <a:rPr lang="zh-CN" altLang="en-US" sz="2000" dirty="0"/>
                  <a:t>则获胜，问胜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负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平情况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975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个石头，无法操作则输，问先后手必胜情况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095316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35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个石头，无法操作则输，问先后手必胜情况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61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个或质数个石头，无法操作则输，问先后手必胜情况</a:t>
                </a: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421697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561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一堆石头有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个石子，先后手可以轮流取走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个或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个石头（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），无法操作则输，问先后手必胜情况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原题中的样例提示：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/>
                  <a:t>先手必胜，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5,11</m:t>
                    </m:r>
                  </m:oMath>
                </a14:m>
                <a:r>
                  <a:rPr lang="zh-CN" altLang="en-US" sz="2000" dirty="0"/>
                  <a:t>先手必败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9843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49015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来道有仨数的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有三个数字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选取其中两个数字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，并修改两个数字的值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设修改后的值为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dirty="0"/>
                  <a:t>，则要求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无法操作者输，问胜负情况</a:t>
                </a: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783342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65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lnSpc>
                    <a:spcPct val="13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●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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FontTx/>
                  <a:buNone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来道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方正字迹-快意体 简" panose="02000500000000000000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chemeClr val="bg1"/>
                    </a:solidFill>
                    <a:latin typeface="方正字迹-快意体 简" panose="02000500000000000000" pitchFamily="2" charset="-122"/>
                    <a:ea typeface="方正字迹-快意体 简" panose="02000500000000000000" pitchFamily="2" charset="-122"/>
                  </a:rPr>
                  <a:t>个数的</a:t>
                </a:r>
                <a:endParaRPr lang="en-US" altLang="zh-CN" sz="2800" b="1" dirty="0">
                  <a:solidFill>
                    <a:schemeClr val="bg1"/>
                  </a:solidFill>
                  <a:latin typeface="方正字迹-快意体 简" panose="02000500000000000000" pitchFamily="2" charset="-122"/>
                  <a:ea typeface="方正字迹-快意体 简" panose="02000500000000000000" pitchFamily="2" charset="-122"/>
                </a:endParaRP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304901"/>
                <a:ext cx="2651185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个互不相同的数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选择最大的数字，将其变小，并要求其变小后与数组中其他数字互不相同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2000" dirty="0"/>
                  <a:t>不能操作者输，问胜负情况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04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7316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取石子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堆石子，每堆石子数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，先后手轮流操作，其中一个人操作时必须连续操作两次。每次操作是选择其中一堆石子并拿走至少一个石头，无法操作者败。给定初始局面以及先后手情况问胜负结果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684615"/>
              </a:xfrm>
              <a:blipFill>
                <a:blip r:embed="rId8"/>
                <a:stretch>
                  <a:fillRect l="-5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264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314838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欧几里得的游戏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，甲乙两人轮流进行操作。假设当前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，那么选取一个正整数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减去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/>
                  <a:t>，要求减去这个数字后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仍然为非负整数。若操作后出现了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则获胜，问胜负情况</a:t>
                </a:r>
                <a:endParaRPr lang="en-US" altLang="zh-CN" sz="18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7542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1080</Words>
  <Application>Microsoft Office PowerPoint</Application>
  <PresentationFormat>宽屏</PresentationFormat>
  <Paragraphs>114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方正字迹-快意体 简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467</cp:revision>
  <dcterms:created xsi:type="dcterms:W3CDTF">2019-06-19T02:08:00Z</dcterms:created>
  <dcterms:modified xsi:type="dcterms:W3CDTF">2022-06-30T07:44:38Z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