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5"/>
  </p:notesMasterIdLst>
  <p:sldIdLst>
    <p:sldId id="256" r:id="rId2"/>
    <p:sldId id="341" r:id="rId3"/>
    <p:sldId id="342" r:id="rId4"/>
    <p:sldId id="343" r:id="rId5"/>
    <p:sldId id="344" r:id="rId6"/>
    <p:sldId id="340" r:id="rId7"/>
    <p:sldId id="499" r:id="rId8"/>
    <p:sldId id="500" r:id="rId9"/>
    <p:sldId id="501" r:id="rId10"/>
    <p:sldId id="503" r:id="rId11"/>
    <p:sldId id="508" r:id="rId12"/>
    <p:sldId id="1347" r:id="rId13"/>
    <p:sldId id="1348" r:id="rId14"/>
    <p:sldId id="264" r:id="rId15"/>
    <p:sldId id="266" r:id="rId16"/>
    <p:sldId id="267" r:id="rId17"/>
    <p:sldId id="268" r:id="rId18"/>
    <p:sldId id="269" r:id="rId19"/>
    <p:sldId id="270" r:id="rId20"/>
    <p:sldId id="423" r:id="rId21"/>
    <p:sldId id="328" r:id="rId22"/>
    <p:sldId id="329" r:id="rId23"/>
    <p:sldId id="424" r:id="rId24"/>
    <p:sldId id="273" r:id="rId25"/>
    <p:sldId id="425" r:id="rId26"/>
    <p:sldId id="765" r:id="rId27"/>
    <p:sldId id="766" r:id="rId28"/>
    <p:sldId id="767" r:id="rId29"/>
    <p:sldId id="1179" r:id="rId30"/>
    <p:sldId id="816" r:id="rId31"/>
    <p:sldId id="1231" r:id="rId32"/>
    <p:sldId id="505" r:id="rId33"/>
    <p:sldId id="504" r:id="rId34"/>
    <p:sldId id="277" r:id="rId35"/>
    <p:sldId id="426" r:id="rId36"/>
    <p:sldId id="279" r:id="rId37"/>
    <p:sldId id="280" r:id="rId38"/>
    <p:sldId id="281" r:id="rId39"/>
    <p:sldId id="653" r:id="rId40"/>
    <p:sldId id="654" r:id="rId41"/>
    <p:sldId id="282" r:id="rId42"/>
    <p:sldId id="283" r:id="rId43"/>
    <p:sldId id="427" r:id="rId44"/>
    <p:sldId id="285" r:id="rId45"/>
    <p:sldId id="305" r:id="rId46"/>
    <p:sldId id="306" r:id="rId47"/>
    <p:sldId id="1349" r:id="rId48"/>
    <p:sldId id="271" r:id="rId49"/>
    <p:sldId id="272" r:id="rId50"/>
    <p:sldId id="1350" r:id="rId51"/>
    <p:sldId id="1351" r:id="rId52"/>
    <p:sldId id="1352" r:id="rId53"/>
    <p:sldId id="1353" r:id="rId5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0">
          <p15:clr>
            <a:srgbClr val="A4A3A4"/>
          </p15:clr>
        </p15:guide>
        <p15:guide id="2" pos="380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6D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9" d="100"/>
          <a:sy n="109" d="100"/>
        </p:scale>
        <p:origin x="80" y="308"/>
      </p:cViewPr>
      <p:guideLst>
        <p:guide orient="horz" pos="2140"/>
        <p:guide pos="380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image" Target="../media/image38.wmf"/><Relationship Id="rId7" Type="http://schemas.openxmlformats.org/officeDocument/2006/relationships/image" Target="../media/image42.wmf"/><Relationship Id="rId2" Type="http://schemas.openxmlformats.org/officeDocument/2006/relationships/image" Target="../media/image37.wmf"/><Relationship Id="rId1" Type="http://schemas.openxmlformats.org/officeDocument/2006/relationships/image" Target="../media/image36.wmf"/><Relationship Id="rId6" Type="http://schemas.openxmlformats.org/officeDocument/2006/relationships/image" Target="../media/image41.wmf"/><Relationship Id="rId5" Type="http://schemas.openxmlformats.org/officeDocument/2006/relationships/image" Target="../media/image40.wmf"/><Relationship Id="rId4" Type="http://schemas.openxmlformats.org/officeDocument/2006/relationships/image" Target="../media/image39.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0.wmf"/><Relationship Id="rId7" Type="http://schemas.openxmlformats.org/officeDocument/2006/relationships/image" Target="../media/image54.wmf"/><Relationship Id="rId2" Type="http://schemas.openxmlformats.org/officeDocument/2006/relationships/image" Target="../media/image49.wmf"/><Relationship Id="rId1" Type="http://schemas.openxmlformats.org/officeDocument/2006/relationships/image" Target="../media/image48.wmf"/><Relationship Id="rId6" Type="http://schemas.openxmlformats.org/officeDocument/2006/relationships/image" Target="../media/image53.wmf"/><Relationship Id="rId5" Type="http://schemas.openxmlformats.org/officeDocument/2006/relationships/image" Target="../media/image52.wmf"/><Relationship Id="rId4" Type="http://schemas.openxmlformats.org/officeDocument/2006/relationships/image" Target="../media/image51.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 Id="rId6" Type="http://schemas.openxmlformats.org/officeDocument/2006/relationships/image" Target="../media/image60.wmf"/><Relationship Id="rId5" Type="http://schemas.openxmlformats.org/officeDocument/2006/relationships/image" Target="../media/image59.wmf"/><Relationship Id="rId4" Type="http://schemas.openxmlformats.org/officeDocument/2006/relationships/image" Target="../media/image58.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19.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 Id="rId5" Type="http://schemas.openxmlformats.org/officeDocument/2006/relationships/image" Target="../media/image71.wmf"/><Relationship Id="rId4" Type="http://schemas.openxmlformats.org/officeDocument/2006/relationships/image" Target="../media/image7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2.wmf"/><Relationship Id="rId4" Type="http://schemas.openxmlformats.org/officeDocument/2006/relationships/image" Target="../media/image75.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6.wmf"/><Relationship Id="rId6" Type="http://schemas.openxmlformats.org/officeDocument/2006/relationships/image" Target="../media/image81.wmf"/><Relationship Id="rId5" Type="http://schemas.openxmlformats.org/officeDocument/2006/relationships/image" Target="../media/image80.wmf"/><Relationship Id="rId4" Type="http://schemas.openxmlformats.org/officeDocument/2006/relationships/image" Target="../media/image79.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89.wmf"/><Relationship Id="rId3" Type="http://schemas.openxmlformats.org/officeDocument/2006/relationships/image" Target="../media/image84.wmf"/><Relationship Id="rId7" Type="http://schemas.openxmlformats.org/officeDocument/2006/relationships/image" Target="../media/image88.wmf"/><Relationship Id="rId2" Type="http://schemas.openxmlformats.org/officeDocument/2006/relationships/image" Target="../media/image83.wmf"/><Relationship Id="rId1" Type="http://schemas.openxmlformats.org/officeDocument/2006/relationships/image" Target="../media/image82.wmf"/><Relationship Id="rId6" Type="http://schemas.openxmlformats.org/officeDocument/2006/relationships/image" Target="../media/image87.wmf"/><Relationship Id="rId5" Type="http://schemas.openxmlformats.org/officeDocument/2006/relationships/image" Target="../media/image86.wmf"/><Relationship Id="rId4" Type="http://schemas.openxmlformats.org/officeDocument/2006/relationships/image" Target="../media/image85.w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84.wmf"/><Relationship Id="rId13" Type="http://schemas.openxmlformats.org/officeDocument/2006/relationships/image" Target="../media/image89.wmf"/><Relationship Id="rId3" Type="http://schemas.openxmlformats.org/officeDocument/2006/relationships/image" Target="../media/image93.wmf"/><Relationship Id="rId7" Type="http://schemas.openxmlformats.org/officeDocument/2006/relationships/image" Target="../media/image97.wmf"/><Relationship Id="rId12" Type="http://schemas.openxmlformats.org/officeDocument/2006/relationships/image" Target="../media/image88.wmf"/><Relationship Id="rId2" Type="http://schemas.openxmlformats.org/officeDocument/2006/relationships/image" Target="../media/image92.wmf"/><Relationship Id="rId1" Type="http://schemas.openxmlformats.org/officeDocument/2006/relationships/image" Target="../media/image91.wmf"/><Relationship Id="rId6" Type="http://schemas.openxmlformats.org/officeDocument/2006/relationships/image" Target="../media/image96.wmf"/><Relationship Id="rId11" Type="http://schemas.openxmlformats.org/officeDocument/2006/relationships/image" Target="../media/image87.wmf"/><Relationship Id="rId5" Type="http://schemas.openxmlformats.org/officeDocument/2006/relationships/image" Target="../media/image95.wmf"/><Relationship Id="rId10" Type="http://schemas.openxmlformats.org/officeDocument/2006/relationships/image" Target="../media/image86.wmf"/><Relationship Id="rId4" Type="http://schemas.openxmlformats.org/officeDocument/2006/relationships/image" Target="../media/image94.wmf"/><Relationship Id="rId9" Type="http://schemas.openxmlformats.org/officeDocument/2006/relationships/image" Target="../media/image85.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99.wmf"/><Relationship Id="rId1" Type="http://schemas.openxmlformats.org/officeDocument/2006/relationships/image" Target="../media/image98.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101.wmf"/><Relationship Id="rId1" Type="http://schemas.openxmlformats.org/officeDocument/2006/relationships/image" Target="../media/image100.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03.wmf"/><Relationship Id="rId2" Type="http://schemas.openxmlformats.org/officeDocument/2006/relationships/image" Target="../media/image102.wmf"/><Relationship Id="rId1" Type="http://schemas.openxmlformats.org/officeDocument/2006/relationships/image" Target="../media/image19.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105.wmf"/><Relationship Id="rId1" Type="http://schemas.openxmlformats.org/officeDocument/2006/relationships/image" Target="../media/image104.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10.wmf"/><Relationship Id="rId2" Type="http://schemas.openxmlformats.org/officeDocument/2006/relationships/image" Target="../media/image109.wmf"/><Relationship Id="rId1" Type="http://schemas.openxmlformats.org/officeDocument/2006/relationships/image" Target="../media/image108.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1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12.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114.wmf"/><Relationship Id="rId1" Type="http://schemas.openxmlformats.org/officeDocument/2006/relationships/image" Target="../media/image113.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116.wmf"/><Relationship Id="rId1" Type="http://schemas.openxmlformats.org/officeDocument/2006/relationships/image" Target="../media/image115.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19.wmf"/><Relationship Id="rId2" Type="http://schemas.openxmlformats.org/officeDocument/2006/relationships/image" Target="../media/image118.wmf"/><Relationship Id="rId1" Type="http://schemas.openxmlformats.org/officeDocument/2006/relationships/image" Target="../media/image117.wmf"/><Relationship Id="rId4" Type="http://schemas.openxmlformats.org/officeDocument/2006/relationships/image" Target="../media/image120.wmf"/></Relationships>
</file>

<file path=ppt/drawings/_rels/vmlDrawing34.vml.rels><?xml version="1.0" encoding="UTF-8" standalone="yes"?>
<Relationships xmlns="http://schemas.openxmlformats.org/package/2006/relationships"><Relationship Id="rId8" Type="http://schemas.openxmlformats.org/officeDocument/2006/relationships/image" Target="../media/image128.wmf"/><Relationship Id="rId3" Type="http://schemas.openxmlformats.org/officeDocument/2006/relationships/image" Target="../media/image123.wmf"/><Relationship Id="rId7" Type="http://schemas.openxmlformats.org/officeDocument/2006/relationships/image" Target="../media/image127.wmf"/><Relationship Id="rId2" Type="http://schemas.openxmlformats.org/officeDocument/2006/relationships/image" Target="../media/image122.wmf"/><Relationship Id="rId1" Type="http://schemas.openxmlformats.org/officeDocument/2006/relationships/image" Target="../media/image121.wmf"/><Relationship Id="rId6" Type="http://schemas.openxmlformats.org/officeDocument/2006/relationships/image" Target="../media/image126.wmf"/><Relationship Id="rId5" Type="http://schemas.openxmlformats.org/officeDocument/2006/relationships/image" Target="../media/image125.wmf"/><Relationship Id="rId4" Type="http://schemas.openxmlformats.org/officeDocument/2006/relationships/image" Target="../media/image124.wmf"/><Relationship Id="rId9" Type="http://schemas.openxmlformats.org/officeDocument/2006/relationships/image" Target="../media/image129.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3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 Id="rId4" Type="http://schemas.openxmlformats.org/officeDocument/2006/relationships/image" Target="../media/image28.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4" Type="http://schemas.openxmlformats.org/officeDocument/2006/relationships/image" Target="../media/image3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2022/1/24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9" name="图片 8"/>
          <p:cNvPicPr>
            <a:picLocks noChangeAspect="1"/>
          </p:cNvPicPr>
          <p:nvPr/>
        </p:nvPicPr>
        <p:blipFill rotWithShape="1">
          <a:blip r:embed="rId3">
            <a:extLst>
              <a:ext uri="{28A0092B-C50C-407E-A947-70E740481C1C}">
                <a14:useLocalDpi xmlns:a14="http://schemas.microsoft.com/office/drawing/2010/main" val="0"/>
              </a:ext>
            </a:extLst>
          </a:blip>
          <a:srcRect t="743" r="12552" b="5017"/>
          <a:stretch>
            <a:fillRect/>
          </a:stretch>
        </p:blipFill>
        <p:spPr>
          <a:xfrm>
            <a:off x="7215173" y="-1"/>
            <a:ext cx="4976828" cy="6858001"/>
          </a:xfrm>
          <a:prstGeom prst="rect">
            <a:avLst/>
          </a:prstGeom>
        </p:spPr>
      </p:pic>
      <p:pic>
        <p:nvPicPr>
          <p:cNvPr id="36" name="图片 35"/>
          <p:cNvPicPr>
            <a:picLocks noChangeAspect="1"/>
          </p:cNvPicPr>
          <p:nvPr/>
        </p:nvPicPr>
        <p:blipFill rotWithShape="1">
          <a:blip r:embed="rId4">
            <a:extLst>
              <a:ext uri="{28A0092B-C50C-407E-A947-70E740481C1C}">
                <a14:useLocalDpi xmlns:a14="http://schemas.microsoft.com/office/drawing/2010/main" val="0"/>
              </a:ext>
            </a:extLst>
          </a:blip>
          <a:srcRect l="30256" t="21381"/>
          <a:stretch>
            <a:fillRect/>
          </a:stretch>
        </p:blipFill>
        <p:spPr>
          <a:xfrm>
            <a:off x="0" y="0"/>
            <a:ext cx="2393849" cy="2482790"/>
          </a:xfrm>
          <a:prstGeom prst="rect">
            <a:avLst/>
          </a:prstGeom>
        </p:spPr>
      </p:pic>
      <p:sp>
        <p:nvSpPr>
          <p:cNvPr id="19" name="PA_椭圆 31"/>
          <p:cNvSpPr/>
          <p:nvPr>
            <p:custDataLst>
              <p:tags r:id="rId1"/>
            </p:custDataLst>
          </p:nvPr>
        </p:nvSpPr>
        <p:spPr>
          <a:xfrm>
            <a:off x="1992671" y="2607768"/>
            <a:ext cx="2212258" cy="221225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hasCustomPrompt="1"/>
          </p:nvPr>
        </p:nvSpPr>
        <p:spPr>
          <a:xfrm>
            <a:off x="2505643" y="2784415"/>
            <a:ext cx="5647757" cy="1909763"/>
          </a:xfrm>
        </p:spPr>
        <p:txBody>
          <a:bodyPr anchor="ctr">
            <a:normAutofit/>
          </a:bodyPr>
          <a:lstStyle>
            <a:lvl1pPr algn="l">
              <a:defRPr sz="4400"/>
            </a:lvl1pPr>
          </a:lstStyle>
          <a:p>
            <a:r>
              <a:rPr lang="zh-CN" altLang="en-US" dirty="0"/>
              <a:t>单击此处编辑标题</a:t>
            </a:r>
          </a:p>
        </p:txBody>
      </p:sp>
      <p:sp>
        <p:nvSpPr>
          <p:cNvPr id="3" name="副标题 2"/>
          <p:cNvSpPr>
            <a:spLocks noGrp="1"/>
          </p:cNvSpPr>
          <p:nvPr>
            <p:ph type="subTitle" idx="1"/>
          </p:nvPr>
        </p:nvSpPr>
        <p:spPr>
          <a:xfrm>
            <a:off x="2505644" y="4853556"/>
            <a:ext cx="6104956" cy="684601"/>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2022/1/24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30000">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14:bounceEnd="30000">
                                          <p:cBhvr additive="base">
                                            <p:cTn id="7" dur="500" fill="hold"/>
                                            <p:tgtEl>
                                              <p:spTgt spid="19"/>
                                            </p:tgtEl>
                                            <p:attrNameLst>
                                              <p:attrName>ppt_x</p:attrName>
                                            </p:attrNameLst>
                                          </p:cBhvr>
                                          <p:tavLst>
                                            <p:tav tm="0">
                                              <p:val>
                                                <p:strVal val="#ppt_x"/>
                                              </p:val>
                                            </p:tav>
                                            <p:tav tm="100000">
                                              <p:val>
                                                <p:strVal val="#ppt_x"/>
                                              </p:val>
                                            </p:tav>
                                          </p:tavLst>
                                        </p:anim>
                                        <p:anim calcmode="lin" valueType="num" p14:bounceEnd="30000">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Lst>
      </p:timing>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t>2022/1/24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2022/1/24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任意多边形 18"/>
          <p:cNvSpPr/>
          <p:nvPr/>
        </p:nvSpPr>
        <p:spPr>
          <a:xfrm flipV="1">
            <a:off x="0" y="-1388"/>
            <a:ext cx="1364344" cy="1939726"/>
          </a:xfrm>
          <a:custGeom>
            <a:avLst/>
            <a:gdLst>
              <a:gd name="connsiteX0" fmla="*/ 682172 w 1364344"/>
              <a:gd name="connsiteY0" fmla="*/ 0 h 2224314"/>
              <a:gd name="connsiteX1" fmla="*/ 1364344 w 1364344"/>
              <a:gd name="connsiteY1" fmla="*/ 682172 h 2224314"/>
              <a:gd name="connsiteX2" fmla="*/ 1364344 w 1364344"/>
              <a:gd name="connsiteY2" fmla="*/ 2224314 h 2224314"/>
              <a:gd name="connsiteX3" fmla="*/ 0 w 1364344"/>
              <a:gd name="connsiteY3" fmla="*/ 2224314 h 2224314"/>
              <a:gd name="connsiteX4" fmla="*/ 0 w 1364344"/>
              <a:gd name="connsiteY4" fmla="*/ 682172 h 2224314"/>
              <a:gd name="connsiteX5" fmla="*/ 682172 w 1364344"/>
              <a:gd name="connsiteY5" fmla="*/ 0 h 2224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2224314">
                <a:moveTo>
                  <a:pt x="682172" y="0"/>
                </a:moveTo>
                <a:cubicBezTo>
                  <a:pt x="1058925" y="0"/>
                  <a:pt x="1364344" y="305419"/>
                  <a:pt x="1364344" y="682172"/>
                </a:cubicBezTo>
                <a:lnTo>
                  <a:pt x="1364344" y="2224314"/>
                </a:lnTo>
                <a:lnTo>
                  <a:pt x="0" y="2224314"/>
                </a:lnTo>
                <a:lnTo>
                  <a:pt x="0" y="682172"/>
                </a:lnTo>
                <a:cubicBezTo>
                  <a:pt x="0" y="305419"/>
                  <a:pt x="305419" y="0"/>
                  <a:pt x="68217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20"/>
          <p:cNvSpPr/>
          <p:nvPr/>
        </p:nvSpPr>
        <p:spPr>
          <a:xfrm flipV="1">
            <a:off x="1364343" y="-1388"/>
            <a:ext cx="1357083" cy="1461888"/>
          </a:xfrm>
          <a:custGeom>
            <a:avLst/>
            <a:gdLst>
              <a:gd name="connsiteX0" fmla="*/ 682172 w 1364344"/>
              <a:gd name="connsiteY0" fmla="*/ 0 h 1742167"/>
              <a:gd name="connsiteX1" fmla="*/ 1364344 w 1364344"/>
              <a:gd name="connsiteY1" fmla="*/ 682172 h 1742167"/>
              <a:gd name="connsiteX2" fmla="*/ 1364344 w 1364344"/>
              <a:gd name="connsiteY2" fmla="*/ 1742167 h 1742167"/>
              <a:gd name="connsiteX3" fmla="*/ 0 w 1364344"/>
              <a:gd name="connsiteY3" fmla="*/ 1742167 h 1742167"/>
              <a:gd name="connsiteX4" fmla="*/ 0 w 1364344"/>
              <a:gd name="connsiteY4" fmla="*/ 682172 h 1742167"/>
              <a:gd name="connsiteX5" fmla="*/ 682172 w 1364344"/>
              <a:gd name="connsiteY5" fmla="*/ 0 h 174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1742167">
                <a:moveTo>
                  <a:pt x="682172" y="0"/>
                </a:moveTo>
                <a:cubicBezTo>
                  <a:pt x="1058925" y="0"/>
                  <a:pt x="1364344" y="305419"/>
                  <a:pt x="1364344" y="682172"/>
                </a:cubicBezTo>
                <a:lnTo>
                  <a:pt x="1364344" y="1742167"/>
                </a:lnTo>
                <a:lnTo>
                  <a:pt x="0" y="1742167"/>
                </a:lnTo>
                <a:lnTo>
                  <a:pt x="0" y="682172"/>
                </a:lnTo>
                <a:cubicBezTo>
                  <a:pt x="0" y="305419"/>
                  <a:pt x="305419" y="0"/>
                  <a:pt x="6821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25"/>
          <p:cNvSpPr/>
          <p:nvPr/>
        </p:nvSpPr>
        <p:spPr>
          <a:xfrm flipV="1">
            <a:off x="4093030" y="-1388"/>
            <a:ext cx="1364339" cy="2229230"/>
          </a:xfrm>
          <a:custGeom>
            <a:avLst/>
            <a:gdLst>
              <a:gd name="connsiteX0" fmla="*/ 682172 w 1364345"/>
              <a:gd name="connsiteY0" fmla="*/ 0 h 1988910"/>
              <a:gd name="connsiteX1" fmla="*/ 1364345 w 1364345"/>
              <a:gd name="connsiteY1" fmla="*/ 682172 h 1988910"/>
              <a:gd name="connsiteX2" fmla="*/ 1364344 w 1364345"/>
              <a:gd name="connsiteY2" fmla="*/ 1988910 h 1988910"/>
              <a:gd name="connsiteX3" fmla="*/ 0 w 1364345"/>
              <a:gd name="connsiteY3" fmla="*/ 1988910 h 1988910"/>
              <a:gd name="connsiteX4" fmla="*/ 0 w 1364345"/>
              <a:gd name="connsiteY4" fmla="*/ 682172 h 1988910"/>
              <a:gd name="connsiteX5" fmla="*/ 682172 w 1364345"/>
              <a:gd name="connsiteY5" fmla="*/ 0 h 1988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5" h="1988910">
                <a:moveTo>
                  <a:pt x="682172" y="0"/>
                </a:moveTo>
                <a:cubicBezTo>
                  <a:pt x="1058925" y="0"/>
                  <a:pt x="1364345" y="305419"/>
                  <a:pt x="1364345" y="682172"/>
                </a:cubicBezTo>
                <a:lnTo>
                  <a:pt x="1364344" y="1988910"/>
                </a:lnTo>
                <a:lnTo>
                  <a:pt x="0" y="1988910"/>
                </a:lnTo>
                <a:lnTo>
                  <a:pt x="0" y="682172"/>
                </a:lnTo>
                <a:cubicBezTo>
                  <a:pt x="0" y="305419"/>
                  <a:pt x="305419" y="0"/>
                  <a:pt x="6821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27"/>
          <p:cNvSpPr/>
          <p:nvPr/>
        </p:nvSpPr>
        <p:spPr>
          <a:xfrm flipV="1">
            <a:off x="5457374" y="0"/>
            <a:ext cx="1364343" cy="1568673"/>
          </a:xfrm>
          <a:custGeom>
            <a:avLst/>
            <a:gdLst>
              <a:gd name="connsiteX0" fmla="*/ 682171 w 1364343"/>
              <a:gd name="connsiteY0" fmla="*/ 0 h 1680482"/>
              <a:gd name="connsiteX1" fmla="*/ 1364343 w 1364343"/>
              <a:gd name="connsiteY1" fmla="*/ 682172 h 1680482"/>
              <a:gd name="connsiteX2" fmla="*/ 1364343 w 1364343"/>
              <a:gd name="connsiteY2" fmla="*/ 1680482 h 1680482"/>
              <a:gd name="connsiteX3" fmla="*/ 0 w 1364343"/>
              <a:gd name="connsiteY3" fmla="*/ 1680482 h 1680482"/>
              <a:gd name="connsiteX4" fmla="*/ 0 w 1364343"/>
              <a:gd name="connsiteY4" fmla="*/ 682172 h 1680482"/>
              <a:gd name="connsiteX5" fmla="*/ 682171 w 1364343"/>
              <a:gd name="connsiteY5" fmla="*/ 0 h 1680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3" h="1680482">
                <a:moveTo>
                  <a:pt x="682171" y="0"/>
                </a:moveTo>
                <a:cubicBezTo>
                  <a:pt x="1058924" y="0"/>
                  <a:pt x="1364343" y="305419"/>
                  <a:pt x="1364343" y="682172"/>
                </a:cubicBezTo>
                <a:lnTo>
                  <a:pt x="1364343" y="1680482"/>
                </a:lnTo>
                <a:lnTo>
                  <a:pt x="0" y="1680482"/>
                </a:lnTo>
                <a:lnTo>
                  <a:pt x="0" y="682172"/>
                </a:lnTo>
                <a:cubicBezTo>
                  <a:pt x="0" y="305419"/>
                  <a:pt x="305418" y="0"/>
                  <a:pt x="68217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29"/>
          <p:cNvSpPr/>
          <p:nvPr/>
        </p:nvSpPr>
        <p:spPr>
          <a:xfrm flipV="1">
            <a:off x="6821715" y="-1389"/>
            <a:ext cx="1364344" cy="2229231"/>
          </a:xfrm>
          <a:custGeom>
            <a:avLst/>
            <a:gdLst>
              <a:gd name="connsiteX0" fmla="*/ 682172 w 1364344"/>
              <a:gd name="connsiteY0" fmla="*/ 0 h 1742167"/>
              <a:gd name="connsiteX1" fmla="*/ 1364344 w 1364344"/>
              <a:gd name="connsiteY1" fmla="*/ 682172 h 1742167"/>
              <a:gd name="connsiteX2" fmla="*/ 1364344 w 1364344"/>
              <a:gd name="connsiteY2" fmla="*/ 1742167 h 1742167"/>
              <a:gd name="connsiteX3" fmla="*/ 0 w 1364344"/>
              <a:gd name="connsiteY3" fmla="*/ 1742167 h 1742167"/>
              <a:gd name="connsiteX4" fmla="*/ 0 w 1364344"/>
              <a:gd name="connsiteY4" fmla="*/ 682172 h 1742167"/>
              <a:gd name="connsiteX5" fmla="*/ 682172 w 1364344"/>
              <a:gd name="connsiteY5" fmla="*/ 0 h 174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1742167">
                <a:moveTo>
                  <a:pt x="682172" y="0"/>
                </a:moveTo>
                <a:cubicBezTo>
                  <a:pt x="1058925" y="0"/>
                  <a:pt x="1364344" y="305419"/>
                  <a:pt x="1364344" y="682172"/>
                </a:cubicBezTo>
                <a:lnTo>
                  <a:pt x="1364344" y="1742167"/>
                </a:lnTo>
                <a:lnTo>
                  <a:pt x="0" y="1742167"/>
                </a:lnTo>
                <a:lnTo>
                  <a:pt x="0" y="682172"/>
                </a:lnTo>
                <a:cubicBezTo>
                  <a:pt x="0" y="305419"/>
                  <a:pt x="305419" y="0"/>
                  <a:pt x="6821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31"/>
          <p:cNvSpPr/>
          <p:nvPr/>
        </p:nvSpPr>
        <p:spPr>
          <a:xfrm flipV="1">
            <a:off x="8186057" y="-1389"/>
            <a:ext cx="1364345" cy="1939724"/>
          </a:xfrm>
          <a:custGeom>
            <a:avLst/>
            <a:gdLst>
              <a:gd name="connsiteX0" fmla="*/ 682172 w 1364344"/>
              <a:gd name="connsiteY0" fmla="*/ 0 h 2424338"/>
              <a:gd name="connsiteX1" fmla="*/ 1364344 w 1364344"/>
              <a:gd name="connsiteY1" fmla="*/ 682172 h 2424338"/>
              <a:gd name="connsiteX2" fmla="*/ 1364343 w 1364344"/>
              <a:gd name="connsiteY2" fmla="*/ 2424338 h 2424338"/>
              <a:gd name="connsiteX3" fmla="*/ 0 w 1364344"/>
              <a:gd name="connsiteY3" fmla="*/ 2424338 h 2424338"/>
              <a:gd name="connsiteX4" fmla="*/ 0 w 1364344"/>
              <a:gd name="connsiteY4" fmla="*/ 682172 h 2424338"/>
              <a:gd name="connsiteX5" fmla="*/ 682172 w 1364344"/>
              <a:gd name="connsiteY5" fmla="*/ 0 h 242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2424338">
                <a:moveTo>
                  <a:pt x="682172" y="0"/>
                </a:moveTo>
                <a:cubicBezTo>
                  <a:pt x="1058925" y="0"/>
                  <a:pt x="1364344" y="305419"/>
                  <a:pt x="1364344" y="682172"/>
                </a:cubicBezTo>
                <a:lnTo>
                  <a:pt x="1364343" y="2424338"/>
                </a:lnTo>
                <a:lnTo>
                  <a:pt x="0" y="2424338"/>
                </a:lnTo>
                <a:lnTo>
                  <a:pt x="0" y="682172"/>
                </a:lnTo>
                <a:cubicBezTo>
                  <a:pt x="0" y="305419"/>
                  <a:pt x="305419" y="0"/>
                  <a:pt x="68217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33"/>
          <p:cNvSpPr/>
          <p:nvPr/>
        </p:nvSpPr>
        <p:spPr>
          <a:xfrm flipV="1">
            <a:off x="9550401" y="-1388"/>
            <a:ext cx="1364344" cy="1461887"/>
          </a:xfrm>
          <a:custGeom>
            <a:avLst/>
            <a:gdLst>
              <a:gd name="connsiteX0" fmla="*/ 682172 w 1364344"/>
              <a:gd name="connsiteY0" fmla="*/ 0 h 1762577"/>
              <a:gd name="connsiteX1" fmla="*/ 1364344 w 1364344"/>
              <a:gd name="connsiteY1" fmla="*/ 682172 h 1762577"/>
              <a:gd name="connsiteX2" fmla="*/ 1364343 w 1364344"/>
              <a:gd name="connsiteY2" fmla="*/ 1762577 h 1762577"/>
              <a:gd name="connsiteX3" fmla="*/ 0 w 1364344"/>
              <a:gd name="connsiteY3" fmla="*/ 1762577 h 1762577"/>
              <a:gd name="connsiteX4" fmla="*/ 0 w 1364344"/>
              <a:gd name="connsiteY4" fmla="*/ 682172 h 1762577"/>
              <a:gd name="connsiteX5" fmla="*/ 682172 w 1364344"/>
              <a:gd name="connsiteY5" fmla="*/ 0 h 1762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1762577">
                <a:moveTo>
                  <a:pt x="682172" y="0"/>
                </a:moveTo>
                <a:cubicBezTo>
                  <a:pt x="1058925" y="0"/>
                  <a:pt x="1364344" y="305419"/>
                  <a:pt x="1364344" y="682172"/>
                </a:cubicBezTo>
                <a:lnTo>
                  <a:pt x="1364343" y="1762577"/>
                </a:lnTo>
                <a:lnTo>
                  <a:pt x="0" y="1762577"/>
                </a:lnTo>
                <a:lnTo>
                  <a:pt x="0" y="682172"/>
                </a:lnTo>
                <a:cubicBezTo>
                  <a:pt x="0" y="305419"/>
                  <a:pt x="305419" y="0"/>
                  <a:pt x="6821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35"/>
          <p:cNvSpPr/>
          <p:nvPr/>
        </p:nvSpPr>
        <p:spPr>
          <a:xfrm flipV="1">
            <a:off x="10914743" y="-1"/>
            <a:ext cx="1277257" cy="1932183"/>
          </a:xfrm>
          <a:custGeom>
            <a:avLst/>
            <a:gdLst>
              <a:gd name="connsiteX0" fmla="*/ 682172 w 1364344"/>
              <a:gd name="connsiteY0" fmla="*/ 0 h 1900916"/>
              <a:gd name="connsiteX1" fmla="*/ 1364344 w 1364344"/>
              <a:gd name="connsiteY1" fmla="*/ 682172 h 1900916"/>
              <a:gd name="connsiteX2" fmla="*/ 1364344 w 1364344"/>
              <a:gd name="connsiteY2" fmla="*/ 1900916 h 1900916"/>
              <a:gd name="connsiteX3" fmla="*/ 0 w 1364344"/>
              <a:gd name="connsiteY3" fmla="*/ 1900916 h 1900916"/>
              <a:gd name="connsiteX4" fmla="*/ 0 w 1364344"/>
              <a:gd name="connsiteY4" fmla="*/ 682172 h 1900916"/>
              <a:gd name="connsiteX5" fmla="*/ 682172 w 1364344"/>
              <a:gd name="connsiteY5" fmla="*/ 0 h 1900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1900916">
                <a:moveTo>
                  <a:pt x="682172" y="0"/>
                </a:moveTo>
                <a:cubicBezTo>
                  <a:pt x="1058925" y="0"/>
                  <a:pt x="1364344" y="305419"/>
                  <a:pt x="1364344" y="682172"/>
                </a:cubicBezTo>
                <a:lnTo>
                  <a:pt x="1364344" y="1900916"/>
                </a:lnTo>
                <a:lnTo>
                  <a:pt x="0" y="1900916"/>
                </a:lnTo>
                <a:lnTo>
                  <a:pt x="0" y="682172"/>
                </a:lnTo>
                <a:cubicBezTo>
                  <a:pt x="0" y="305419"/>
                  <a:pt x="305419" y="0"/>
                  <a:pt x="68217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31"/>
          <p:cNvSpPr/>
          <p:nvPr/>
        </p:nvSpPr>
        <p:spPr>
          <a:xfrm flipV="1">
            <a:off x="2721427" y="-7541"/>
            <a:ext cx="1364345" cy="1939724"/>
          </a:xfrm>
          <a:custGeom>
            <a:avLst/>
            <a:gdLst>
              <a:gd name="connsiteX0" fmla="*/ 682172 w 1364344"/>
              <a:gd name="connsiteY0" fmla="*/ 0 h 2424338"/>
              <a:gd name="connsiteX1" fmla="*/ 1364344 w 1364344"/>
              <a:gd name="connsiteY1" fmla="*/ 682172 h 2424338"/>
              <a:gd name="connsiteX2" fmla="*/ 1364343 w 1364344"/>
              <a:gd name="connsiteY2" fmla="*/ 2424338 h 2424338"/>
              <a:gd name="connsiteX3" fmla="*/ 0 w 1364344"/>
              <a:gd name="connsiteY3" fmla="*/ 2424338 h 2424338"/>
              <a:gd name="connsiteX4" fmla="*/ 0 w 1364344"/>
              <a:gd name="connsiteY4" fmla="*/ 682172 h 2424338"/>
              <a:gd name="connsiteX5" fmla="*/ 682172 w 1364344"/>
              <a:gd name="connsiteY5" fmla="*/ 0 h 242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344" h="2424338">
                <a:moveTo>
                  <a:pt x="682172" y="0"/>
                </a:moveTo>
                <a:cubicBezTo>
                  <a:pt x="1058925" y="0"/>
                  <a:pt x="1364344" y="305419"/>
                  <a:pt x="1364344" y="682172"/>
                </a:cubicBezTo>
                <a:lnTo>
                  <a:pt x="1364343" y="2424338"/>
                </a:lnTo>
                <a:lnTo>
                  <a:pt x="0" y="2424338"/>
                </a:lnTo>
                <a:lnTo>
                  <a:pt x="0" y="682172"/>
                </a:lnTo>
                <a:cubicBezTo>
                  <a:pt x="0" y="305419"/>
                  <a:pt x="305419" y="0"/>
                  <a:pt x="68217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838200" y="4359277"/>
            <a:ext cx="10515600" cy="1192211"/>
          </a:xfrm>
        </p:spPr>
        <p:txBody>
          <a:bodyPr anchor="t">
            <a:normAutofit/>
          </a:bodyPr>
          <a:lstStyle>
            <a:lvl1pPr algn="ctr">
              <a:defRPr sz="4800"/>
            </a:lvl1pPr>
          </a:lstStyle>
          <a:p>
            <a:r>
              <a:rPr lang="zh-CN" altLang="en-US" dirty="0"/>
              <a:t>单击此处编辑母版标题样式</a:t>
            </a:r>
          </a:p>
        </p:txBody>
      </p:sp>
      <p:sp>
        <p:nvSpPr>
          <p:cNvPr id="3" name="文本占位符 2"/>
          <p:cNvSpPr>
            <a:spLocks noGrp="1"/>
          </p:cNvSpPr>
          <p:nvPr>
            <p:ph type="body" idx="1" hasCustomPrompt="1"/>
          </p:nvPr>
        </p:nvSpPr>
        <p:spPr>
          <a:xfrm>
            <a:off x="838200" y="2552701"/>
            <a:ext cx="10515600" cy="1781176"/>
          </a:xfrm>
        </p:spPr>
        <p:txBody>
          <a:bodyPr anchor="ctr">
            <a:normAutofit/>
          </a:bodyPr>
          <a:lstStyle>
            <a:lvl1pPr marL="0" indent="0" algn="ctr">
              <a:buNone/>
              <a:defRPr sz="9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文本</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2022/1/24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760FBDFE-C587-4B4C-A407-44438C67B59E}" type="datetimeFigureOut">
              <a:rPr lang="zh-CN" altLang="en-US" smtClean="0"/>
              <a:t>2022/1/24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760FBDFE-C587-4B4C-A407-44438C67B59E}" type="datetimeFigureOut">
              <a:rPr lang="zh-CN" altLang="en-US" smtClean="0"/>
              <a:t>2022/1/24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17" name="图片 16"/>
          <p:cNvPicPr>
            <a:picLocks noChangeAspect="1"/>
          </p:cNvPicPr>
          <p:nvPr/>
        </p:nvPicPr>
        <p:blipFill rotWithShape="1">
          <a:blip r:embed="rId2">
            <a:extLst>
              <a:ext uri="{28A0092B-C50C-407E-A947-70E740481C1C}">
                <a14:useLocalDpi xmlns:a14="http://schemas.microsoft.com/office/drawing/2010/main" val="0"/>
              </a:ext>
            </a:extLst>
          </a:blip>
          <a:srcRect l="49269"/>
          <a:stretch>
            <a:fillRect/>
          </a:stretch>
        </p:blipFill>
        <p:spPr>
          <a:xfrm>
            <a:off x="0" y="944663"/>
            <a:ext cx="6096000" cy="4968671"/>
          </a:xfrm>
          <a:prstGeom prst="rect">
            <a:avLst/>
          </a:prstGeom>
        </p:spPr>
      </p:pic>
      <p:sp>
        <p:nvSpPr>
          <p:cNvPr id="2" name="标题 1"/>
          <p:cNvSpPr>
            <a:spLocks noGrp="1"/>
          </p:cNvSpPr>
          <p:nvPr>
            <p:ph type="title" hasCustomPrompt="1"/>
          </p:nvPr>
        </p:nvSpPr>
        <p:spPr>
          <a:xfrm>
            <a:off x="4038600" y="2240359"/>
            <a:ext cx="7315200" cy="2377281"/>
          </a:xfrm>
        </p:spPr>
        <p:txBody>
          <a:bodyPr anchor="ctr">
            <a:normAutofit/>
          </a:bodyPr>
          <a:lstStyle>
            <a:lvl1pPr algn="r">
              <a:defRPr sz="9600"/>
            </a:lvl1pPr>
          </a:lstStyle>
          <a:p>
            <a:r>
              <a:rPr lang="zh-CN" altLang="en-US" dirty="0"/>
              <a:t>编辑标题</a:t>
            </a:r>
          </a:p>
        </p:txBody>
      </p:sp>
      <p:sp>
        <p:nvSpPr>
          <p:cNvPr id="3" name="日期占位符 2"/>
          <p:cNvSpPr>
            <a:spLocks noGrp="1"/>
          </p:cNvSpPr>
          <p:nvPr>
            <p:ph type="dt" sz="half" idx="10"/>
          </p:nvPr>
        </p:nvSpPr>
        <p:spPr/>
        <p:txBody>
          <a:bodyPr/>
          <a:lstStyle/>
          <a:p>
            <a:fld id="{760FBDFE-C587-4B4C-A407-44438C67B59E}" type="datetimeFigureOut">
              <a:rPr lang="zh-CN" altLang="en-US" smtClean="0"/>
              <a:t>2022/1/24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2022/1/24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t" anchorCtr="0">
            <a:normAutofit/>
          </a:bodyPr>
          <a:lstStyle>
            <a:lvl1pPr>
              <a:defRPr sz="3600"/>
            </a:lvl1pPr>
          </a:lstStyle>
          <a:p>
            <a:r>
              <a:rPr lang="zh-CN" altLang="en-US" dirty="0"/>
              <a:t>单击此处编辑母版标题样式</a:t>
            </a:r>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2022/1/24</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2022/1/24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bg1"/>
                </a:solidFill>
              </a:defRPr>
            </a:lvl1pPr>
          </a:lstStyle>
          <a:p>
            <a:fld id="{760FBDFE-C587-4B4C-A407-44438C67B59E}" type="datetimeFigureOut">
              <a:rPr lang="zh-CN" altLang="en-US" smtClean="0"/>
              <a:t>2022/1/24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bg1"/>
                </a:solidFill>
              </a:defRPr>
            </a:lvl1pPr>
          </a:lstStyle>
          <a:p>
            <a:fld id="{49AE70B2-8BF9-45C0-BB95-33D1B9D3A854}" type="slidenum">
              <a:rPr lang="zh-CN" altLang="en-US" smtClean="0"/>
              <a:t>‹#›</a:t>
            </a:fld>
            <a:endParaRPr lang="zh-CN" altLang="en-US"/>
          </a:p>
        </p:txBody>
      </p:sp>
      <p:sp>
        <p:nvSpPr>
          <p:cNvPr id="7"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xml"/><Relationship Id="rId1" Type="http://schemas.openxmlformats.org/officeDocument/2006/relationships/tags" Target="../tags/tag5.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slideLayout" Target="../slideLayouts/slideLayout2.xml"/><Relationship Id="rId7" Type="http://schemas.openxmlformats.org/officeDocument/2006/relationships/image" Target="../media/image26.wmf"/><Relationship Id="rId2" Type="http://schemas.openxmlformats.org/officeDocument/2006/relationships/tags" Target="../tags/tag17.xml"/><Relationship Id="rId1" Type="http://schemas.openxmlformats.org/officeDocument/2006/relationships/vmlDrawing" Target="../drawings/vmlDrawing8.vml"/><Relationship Id="rId6" Type="http://schemas.openxmlformats.org/officeDocument/2006/relationships/oleObject" Target="../embeddings/oleObject20.bin"/><Relationship Id="rId11" Type="http://schemas.openxmlformats.org/officeDocument/2006/relationships/image" Target="../media/image28.wmf"/><Relationship Id="rId5" Type="http://schemas.openxmlformats.org/officeDocument/2006/relationships/image" Target="../media/image25.wmf"/><Relationship Id="rId10" Type="http://schemas.openxmlformats.org/officeDocument/2006/relationships/oleObject" Target="../embeddings/oleObject22.bin"/><Relationship Id="rId4" Type="http://schemas.openxmlformats.org/officeDocument/2006/relationships/oleObject" Target="../embeddings/oleObject19.bin"/><Relationship Id="rId9" Type="http://schemas.openxmlformats.org/officeDocument/2006/relationships/image" Target="../media/image27.w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slideLayout" Target="../slideLayouts/slideLayout2.xml"/><Relationship Id="rId7" Type="http://schemas.openxmlformats.org/officeDocument/2006/relationships/image" Target="../media/image30.wmf"/><Relationship Id="rId2" Type="http://schemas.openxmlformats.org/officeDocument/2006/relationships/tags" Target="../tags/tag18.xml"/><Relationship Id="rId1" Type="http://schemas.openxmlformats.org/officeDocument/2006/relationships/vmlDrawing" Target="../drawings/vmlDrawing9.vml"/><Relationship Id="rId6" Type="http://schemas.openxmlformats.org/officeDocument/2006/relationships/oleObject" Target="../embeddings/oleObject24.bin"/><Relationship Id="rId11" Type="http://schemas.openxmlformats.org/officeDocument/2006/relationships/image" Target="../media/image32.wmf"/><Relationship Id="rId5" Type="http://schemas.openxmlformats.org/officeDocument/2006/relationships/image" Target="../media/image29.wmf"/><Relationship Id="rId10" Type="http://schemas.openxmlformats.org/officeDocument/2006/relationships/oleObject" Target="../embeddings/oleObject26.bin"/><Relationship Id="rId4" Type="http://schemas.openxmlformats.org/officeDocument/2006/relationships/oleObject" Target="../embeddings/oleObject23.bin"/><Relationship Id="rId9" Type="http://schemas.openxmlformats.org/officeDocument/2006/relationships/image" Target="../media/image31.wmf"/></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34.wmf"/><Relationship Id="rId2" Type="http://schemas.openxmlformats.org/officeDocument/2006/relationships/tags" Target="../tags/tag19.xml"/><Relationship Id="rId1" Type="http://schemas.openxmlformats.org/officeDocument/2006/relationships/vmlDrawing" Target="../drawings/vmlDrawing10.vml"/><Relationship Id="rId6" Type="http://schemas.openxmlformats.org/officeDocument/2006/relationships/oleObject" Target="../embeddings/oleObject28.bin"/><Relationship Id="rId5" Type="http://schemas.openxmlformats.org/officeDocument/2006/relationships/image" Target="../media/image33.wmf"/><Relationship Id="rId4" Type="http://schemas.openxmlformats.org/officeDocument/2006/relationships/oleObject" Target="../embeddings/oleObject27.bin"/></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vmlDrawing" Target="../drawings/vmlDrawing11.vml"/><Relationship Id="rId5" Type="http://schemas.openxmlformats.org/officeDocument/2006/relationships/image" Target="../media/image35.wmf"/><Relationship Id="rId4" Type="http://schemas.openxmlformats.org/officeDocument/2006/relationships/oleObject" Target="../embeddings/oleObject29.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32.bin"/><Relationship Id="rId13" Type="http://schemas.openxmlformats.org/officeDocument/2006/relationships/image" Target="../media/image40.wmf"/><Relationship Id="rId18" Type="http://schemas.openxmlformats.org/officeDocument/2006/relationships/oleObject" Target="../embeddings/oleObject37.bin"/><Relationship Id="rId3" Type="http://schemas.openxmlformats.org/officeDocument/2006/relationships/slideLayout" Target="../slideLayouts/slideLayout2.xml"/><Relationship Id="rId7" Type="http://schemas.openxmlformats.org/officeDocument/2006/relationships/image" Target="../media/image37.wmf"/><Relationship Id="rId12" Type="http://schemas.openxmlformats.org/officeDocument/2006/relationships/oleObject" Target="../embeddings/oleObject34.bin"/><Relationship Id="rId17" Type="http://schemas.openxmlformats.org/officeDocument/2006/relationships/image" Target="../media/image42.wmf"/><Relationship Id="rId2" Type="http://schemas.openxmlformats.org/officeDocument/2006/relationships/tags" Target="../tags/tag21.xml"/><Relationship Id="rId16" Type="http://schemas.openxmlformats.org/officeDocument/2006/relationships/oleObject" Target="../embeddings/oleObject36.bin"/><Relationship Id="rId1" Type="http://schemas.openxmlformats.org/officeDocument/2006/relationships/vmlDrawing" Target="../drawings/vmlDrawing12.vml"/><Relationship Id="rId6" Type="http://schemas.openxmlformats.org/officeDocument/2006/relationships/oleObject" Target="../embeddings/oleObject31.bin"/><Relationship Id="rId11" Type="http://schemas.openxmlformats.org/officeDocument/2006/relationships/image" Target="../media/image39.wmf"/><Relationship Id="rId5" Type="http://schemas.openxmlformats.org/officeDocument/2006/relationships/image" Target="../media/image36.wmf"/><Relationship Id="rId15" Type="http://schemas.openxmlformats.org/officeDocument/2006/relationships/image" Target="../media/image41.wmf"/><Relationship Id="rId10" Type="http://schemas.openxmlformats.org/officeDocument/2006/relationships/oleObject" Target="../embeddings/oleObject33.bin"/><Relationship Id="rId19" Type="http://schemas.openxmlformats.org/officeDocument/2006/relationships/image" Target="../media/image43.wmf"/><Relationship Id="rId4" Type="http://schemas.openxmlformats.org/officeDocument/2006/relationships/oleObject" Target="../embeddings/oleObject30.bin"/><Relationship Id="rId9" Type="http://schemas.openxmlformats.org/officeDocument/2006/relationships/image" Target="../media/image38.wmf"/><Relationship Id="rId14" Type="http://schemas.openxmlformats.org/officeDocument/2006/relationships/oleObject" Target="../embeddings/oleObject35.bin"/></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5.wmf"/><Relationship Id="rId2" Type="http://schemas.openxmlformats.org/officeDocument/2006/relationships/tags" Target="../tags/tag22.xml"/><Relationship Id="rId1" Type="http://schemas.openxmlformats.org/officeDocument/2006/relationships/vmlDrawing" Target="../drawings/vmlDrawing13.vml"/><Relationship Id="rId6" Type="http://schemas.openxmlformats.org/officeDocument/2006/relationships/oleObject" Target="../embeddings/oleObject39.bin"/><Relationship Id="rId5" Type="http://schemas.openxmlformats.org/officeDocument/2006/relationships/image" Target="../media/image44.wmf"/><Relationship Id="rId4" Type="http://schemas.openxmlformats.org/officeDocument/2006/relationships/oleObject" Target="../embeddings/oleObject38.bin"/></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7.wmf"/><Relationship Id="rId2" Type="http://schemas.openxmlformats.org/officeDocument/2006/relationships/tags" Target="../tags/tag23.xml"/><Relationship Id="rId1" Type="http://schemas.openxmlformats.org/officeDocument/2006/relationships/vmlDrawing" Target="../drawings/vmlDrawing14.vml"/><Relationship Id="rId6" Type="http://schemas.openxmlformats.org/officeDocument/2006/relationships/oleObject" Target="../embeddings/oleObject41.bin"/><Relationship Id="rId5" Type="http://schemas.openxmlformats.org/officeDocument/2006/relationships/image" Target="../media/image46.wmf"/><Relationship Id="rId4" Type="http://schemas.openxmlformats.org/officeDocument/2006/relationships/oleObject" Target="../embeddings/oleObject40.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44.bin"/><Relationship Id="rId13" Type="http://schemas.openxmlformats.org/officeDocument/2006/relationships/image" Target="../media/image52.wmf"/><Relationship Id="rId3" Type="http://schemas.openxmlformats.org/officeDocument/2006/relationships/slideLayout" Target="../slideLayouts/slideLayout2.xml"/><Relationship Id="rId7" Type="http://schemas.openxmlformats.org/officeDocument/2006/relationships/image" Target="../media/image49.wmf"/><Relationship Id="rId12" Type="http://schemas.openxmlformats.org/officeDocument/2006/relationships/oleObject" Target="../embeddings/oleObject46.bin"/><Relationship Id="rId17" Type="http://schemas.openxmlformats.org/officeDocument/2006/relationships/image" Target="../media/image54.wmf"/><Relationship Id="rId2" Type="http://schemas.openxmlformats.org/officeDocument/2006/relationships/tags" Target="../tags/tag24.xml"/><Relationship Id="rId16" Type="http://schemas.openxmlformats.org/officeDocument/2006/relationships/oleObject" Target="../embeddings/oleObject48.bin"/><Relationship Id="rId1" Type="http://schemas.openxmlformats.org/officeDocument/2006/relationships/vmlDrawing" Target="../drawings/vmlDrawing15.vml"/><Relationship Id="rId6" Type="http://schemas.openxmlformats.org/officeDocument/2006/relationships/oleObject" Target="../embeddings/oleObject43.bin"/><Relationship Id="rId11" Type="http://schemas.openxmlformats.org/officeDocument/2006/relationships/image" Target="../media/image51.wmf"/><Relationship Id="rId5" Type="http://schemas.openxmlformats.org/officeDocument/2006/relationships/image" Target="../media/image48.wmf"/><Relationship Id="rId15" Type="http://schemas.openxmlformats.org/officeDocument/2006/relationships/image" Target="../media/image53.wmf"/><Relationship Id="rId10" Type="http://schemas.openxmlformats.org/officeDocument/2006/relationships/oleObject" Target="../embeddings/oleObject45.bin"/><Relationship Id="rId4" Type="http://schemas.openxmlformats.org/officeDocument/2006/relationships/oleObject" Target="../embeddings/oleObject42.bin"/><Relationship Id="rId9" Type="http://schemas.openxmlformats.org/officeDocument/2006/relationships/image" Target="../media/image50.wmf"/><Relationship Id="rId14" Type="http://schemas.openxmlformats.org/officeDocument/2006/relationships/oleObject" Target="../embeddings/oleObject47.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51.bin"/><Relationship Id="rId13" Type="http://schemas.openxmlformats.org/officeDocument/2006/relationships/image" Target="../media/image59.wmf"/><Relationship Id="rId3" Type="http://schemas.openxmlformats.org/officeDocument/2006/relationships/slideLayout" Target="../slideLayouts/slideLayout2.xml"/><Relationship Id="rId7" Type="http://schemas.openxmlformats.org/officeDocument/2006/relationships/image" Target="../media/image56.wmf"/><Relationship Id="rId12" Type="http://schemas.openxmlformats.org/officeDocument/2006/relationships/oleObject" Target="../embeddings/oleObject53.bin"/><Relationship Id="rId2" Type="http://schemas.openxmlformats.org/officeDocument/2006/relationships/tags" Target="../tags/tag25.xml"/><Relationship Id="rId1" Type="http://schemas.openxmlformats.org/officeDocument/2006/relationships/vmlDrawing" Target="../drawings/vmlDrawing16.vml"/><Relationship Id="rId6" Type="http://schemas.openxmlformats.org/officeDocument/2006/relationships/oleObject" Target="../embeddings/oleObject50.bin"/><Relationship Id="rId11" Type="http://schemas.openxmlformats.org/officeDocument/2006/relationships/image" Target="../media/image58.wmf"/><Relationship Id="rId5" Type="http://schemas.openxmlformats.org/officeDocument/2006/relationships/image" Target="../media/image55.wmf"/><Relationship Id="rId15" Type="http://schemas.openxmlformats.org/officeDocument/2006/relationships/image" Target="../media/image60.wmf"/><Relationship Id="rId10" Type="http://schemas.openxmlformats.org/officeDocument/2006/relationships/oleObject" Target="../embeddings/oleObject52.bin"/><Relationship Id="rId4" Type="http://schemas.openxmlformats.org/officeDocument/2006/relationships/oleObject" Target="../embeddings/oleObject49.bin"/><Relationship Id="rId9" Type="http://schemas.openxmlformats.org/officeDocument/2006/relationships/image" Target="../media/image57.wmf"/><Relationship Id="rId14" Type="http://schemas.openxmlformats.org/officeDocument/2006/relationships/oleObject" Target="../embeddings/oleObject54.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57.bin"/><Relationship Id="rId3" Type="http://schemas.openxmlformats.org/officeDocument/2006/relationships/slideLayout" Target="../slideLayouts/slideLayout2.xml"/><Relationship Id="rId7" Type="http://schemas.openxmlformats.org/officeDocument/2006/relationships/image" Target="../media/image61.wmf"/><Relationship Id="rId2" Type="http://schemas.openxmlformats.org/officeDocument/2006/relationships/tags" Target="../tags/tag26.xml"/><Relationship Id="rId1" Type="http://schemas.openxmlformats.org/officeDocument/2006/relationships/vmlDrawing" Target="../drawings/vmlDrawing17.vml"/><Relationship Id="rId6" Type="http://schemas.openxmlformats.org/officeDocument/2006/relationships/oleObject" Target="../embeddings/oleObject56.bin"/><Relationship Id="rId5" Type="http://schemas.openxmlformats.org/officeDocument/2006/relationships/image" Target="../media/image19.wmf"/><Relationship Id="rId4" Type="http://schemas.openxmlformats.org/officeDocument/2006/relationships/oleObject" Target="../embeddings/oleObject55.bin"/><Relationship Id="rId9" Type="http://schemas.openxmlformats.org/officeDocument/2006/relationships/image" Target="../media/image62.wmf"/></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slideLayout" Target="../slideLayouts/slideLayout2.xml"/><Relationship Id="rId7" Type="http://schemas.openxmlformats.org/officeDocument/2006/relationships/image" Target="../media/image5.wmf"/><Relationship Id="rId12" Type="http://schemas.openxmlformats.org/officeDocument/2006/relationships/image" Target="../media/image8.png"/><Relationship Id="rId2" Type="http://schemas.openxmlformats.org/officeDocument/2006/relationships/tags" Target="../tags/tag7.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7.wmf"/><Relationship Id="rId5" Type="http://schemas.openxmlformats.org/officeDocument/2006/relationships/image" Target="../media/image4.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6.wmf"/></Relationships>
</file>

<file path=ppt/slides/_rels/slide2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60.bin"/><Relationship Id="rId3" Type="http://schemas.openxmlformats.org/officeDocument/2006/relationships/slideLayout" Target="../slideLayouts/slideLayout2.xml"/><Relationship Id="rId7" Type="http://schemas.openxmlformats.org/officeDocument/2006/relationships/image" Target="../media/image65.wmf"/><Relationship Id="rId2" Type="http://schemas.openxmlformats.org/officeDocument/2006/relationships/tags" Target="../tags/tag28.xml"/><Relationship Id="rId1" Type="http://schemas.openxmlformats.org/officeDocument/2006/relationships/vmlDrawing" Target="../drawings/vmlDrawing18.vml"/><Relationship Id="rId6" Type="http://schemas.openxmlformats.org/officeDocument/2006/relationships/oleObject" Target="../embeddings/oleObject59.bin"/><Relationship Id="rId5" Type="http://schemas.openxmlformats.org/officeDocument/2006/relationships/image" Target="../media/image64.wmf"/><Relationship Id="rId4" Type="http://schemas.openxmlformats.org/officeDocument/2006/relationships/oleObject" Target="../embeddings/oleObject58.bin"/><Relationship Id="rId9" Type="http://schemas.openxmlformats.org/officeDocument/2006/relationships/image" Target="../media/image66.wmf"/></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63.bin"/><Relationship Id="rId13" Type="http://schemas.openxmlformats.org/officeDocument/2006/relationships/image" Target="../media/image71.wmf"/><Relationship Id="rId3" Type="http://schemas.openxmlformats.org/officeDocument/2006/relationships/slideLayout" Target="../slideLayouts/slideLayout2.xml"/><Relationship Id="rId7" Type="http://schemas.openxmlformats.org/officeDocument/2006/relationships/image" Target="../media/image68.wmf"/><Relationship Id="rId12" Type="http://schemas.openxmlformats.org/officeDocument/2006/relationships/oleObject" Target="../embeddings/oleObject65.bin"/><Relationship Id="rId2" Type="http://schemas.openxmlformats.org/officeDocument/2006/relationships/tags" Target="../tags/tag29.xml"/><Relationship Id="rId1" Type="http://schemas.openxmlformats.org/officeDocument/2006/relationships/vmlDrawing" Target="../drawings/vmlDrawing19.vml"/><Relationship Id="rId6" Type="http://schemas.openxmlformats.org/officeDocument/2006/relationships/oleObject" Target="../embeddings/oleObject62.bin"/><Relationship Id="rId11" Type="http://schemas.openxmlformats.org/officeDocument/2006/relationships/image" Target="../media/image70.wmf"/><Relationship Id="rId5" Type="http://schemas.openxmlformats.org/officeDocument/2006/relationships/image" Target="../media/image67.wmf"/><Relationship Id="rId10" Type="http://schemas.openxmlformats.org/officeDocument/2006/relationships/oleObject" Target="../embeddings/oleObject64.bin"/><Relationship Id="rId4" Type="http://schemas.openxmlformats.org/officeDocument/2006/relationships/oleObject" Target="../embeddings/oleObject61.bin"/><Relationship Id="rId9" Type="http://schemas.openxmlformats.org/officeDocument/2006/relationships/image" Target="../media/image69.wmf"/></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68.bin"/><Relationship Id="rId13" Type="http://schemas.openxmlformats.org/officeDocument/2006/relationships/image" Target="../media/image75.wmf"/><Relationship Id="rId3" Type="http://schemas.openxmlformats.org/officeDocument/2006/relationships/slideLayout" Target="../slideLayouts/slideLayout2.xml"/><Relationship Id="rId7" Type="http://schemas.openxmlformats.org/officeDocument/2006/relationships/image" Target="../media/image73.wmf"/><Relationship Id="rId12" Type="http://schemas.openxmlformats.org/officeDocument/2006/relationships/oleObject" Target="../embeddings/oleObject71.bin"/><Relationship Id="rId2" Type="http://schemas.openxmlformats.org/officeDocument/2006/relationships/tags" Target="../tags/tag31.xml"/><Relationship Id="rId1" Type="http://schemas.openxmlformats.org/officeDocument/2006/relationships/vmlDrawing" Target="../drawings/vmlDrawing20.vml"/><Relationship Id="rId6" Type="http://schemas.openxmlformats.org/officeDocument/2006/relationships/oleObject" Target="../embeddings/oleObject67.bin"/><Relationship Id="rId11" Type="http://schemas.openxmlformats.org/officeDocument/2006/relationships/oleObject" Target="../embeddings/oleObject70.bin"/><Relationship Id="rId5" Type="http://schemas.openxmlformats.org/officeDocument/2006/relationships/image" Target="../media/image72.wmf"/><Relationship Id="rId10" Type="http://schemas.openxmlformats.org/officeDocument/2006/relationships/oleObject" Target="../embeddings/oleObject69.bin"/><Relationship Id="rId4" Type="http://schemas.openxmlformats.org/officeDocument/2006/relationships/oleObject" Target="../embeddings/oleObject66.bin"/><Relationship Id="rId9" Type="http://schemas.openxmlformats.org/officeDocument/2006/relationships/image" Target="../media/image74.wmf"/></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74.bin"/><Relationship Id="rId13" Type="http://schemas.openxmlformats.org/officeDocument/2006/relationships/image" Target="../media/image80.wmf"/><Relationship Id="rId3" Type="http://schemas.openxmlformats.org/officeDocument/2006/relationships/slideLayout" Target="../slideLayouts/slideLayout2.xml"/><Relationship Id="rId7" Type="http://schemas.openxmlformats.org/officeDocument/2006/relationships/image" Target="../media/image77.wmf"/><Relationship Id="rId12" Type="http://schemas.openxmlformats.org/officeDocument/2006/relationships/oleObject" Target="../embeddings/oleObject76.bin"/><Relationship Id="rId2" Type="http://schemas.openxmlformats.org/officeDocument/2006/relationships/tags" Target="../tags/tag32.xml"/><Relationship Id="rId1" Type="http://schemas.openxmlformats.org/officeDocument/2006/relationships/vmlDrawing" Target="../drawings/vmlDrawing21.vml"/><Relationship Id="rId6" Type="http://schemas.openxmlformats.org/officeDocument/2006/relationships/oleObject" Target="../embeddings/oleObject73.bin"/><Relationship Id="rId11" Type="http://schemas.openxmlformats.org/officeDocument/2006/relationships/image" Target="../media/image79.wmf"/><Relationship Id="rId5" Type="http://schemas.openxmlformats.org/officeDocument/2006/relationships/image" Target="../media/image76.wmf"/><Relationship Id="rId15" Type="http://schemas.openxmlformats.org/officeDocument/2006/relationships/image" Target="../media/image81.wmf"/><Relationship Id="rId10" Type="http://schemas.openxmlformats.org/officeDocument/2006/relationships/oleObject" Target="../embeddings/oleObject75.bin"/><Relationship Id="rId4" Type="http://schemas.openxmlformats.org/officeDocument/2006/relationships/oleObject" Target="../embeddings/oleObject72.bin"/><Relationship Id="rId9" Type="http://schemas.openxmlformats.org/officeDocument/2006/relationships/image" Target="../media/image78.wmf"/><Relationship Id="rId14" Type="http://schemas.openxmlformats.org/officeDocument/2006/relationships/oleObject" Target="../embeddings/oleObject77.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80.bin"/><Relationship Id="rId13" Type="http://schemas.openxmlformats.org/officeDocument/2006/relationships/image" Target="../media/image86.wmf"/><Relationship Id="rId18" Type="http://schemas.openxmlformats.org/officeDocument/2006/relationships/oleObject" Target="../embeddings/oleObject85.bin"/><Relationship Id="rId3" Type="http://schemas.openxmlformats.org/officeDocument/2006/relationships/slideLayout" Target="../slideLayouts/slideLayout2.xml"/><Relationship Id="rId7" Type="http://schemas.openxmlformats.org/officeDocument/2006/relationships/image" Target="../media/image83.wmf"/><Relationship Id="rId12" Type="http://schemas.openxmlformats.org/officeDocument/2006/relationships/oleObject" Target="../embeddings/oleObject82.bin"/><Relationship Id="rId17" Type="http://schemas.openxmlformats.org/officeDocument/2006/relationships/image" Target="../media/image88.wmf"/><Relationship Id="rId2" Type="http://schemas.openxmlformats.org/officeDocument/2006/relationships/tags" Target="../tags/tag33.xml"/><Relationship Id="rId16" Type="http://schemas.openxmlformats.org/officeDocument/2006/relationships/oleObject" Target="../embeddings/oleObject84.bin"/><Relationship Id="rId20" Type="http://schemas.openxmlformats.org/officeDocument/2006/relationships/image" Target="../media/image90.png"/><Relationship Id="rId1" Type="http://schemas.openxmlformats.org/officeDocument/2006/relationships/vmlDrawing" Target="../drawings/vmlDrawing22.vml"/><Relationship Id="rId6" Type="http://schemas.openxmlformats.org/officeDocument/2006/relationships/oleObject" Target="../embeddings/oleObject79.bin"/><Relationship Id="rId11" Type="http://schemas.openxmlformats.org/officeDocument/2006/relationships/image" Target="../media/image85.wmf"/><Relationship Id="rId5" Type="http://schemas.openxmlformats.org/officeDocument/2006/relationships/image" Target="../media/image82.wmf"/><Relationship Id="rId15" Type="http://schemas.openxmlformats.org/officeDocument/2006/relationships/image" Target="../media/image87.wmf"/><Relationship Id="rId10" Type="http://schemas.openxmlformats.org/officeDocument/2006/relationships/oleObject" Target="../embeddings/oleObject81.bin"/><Relationship Id="rId19" Type="http://schemas.openxmlformats.org/officeDocument/2006/relationships/image" Target="../media/image89.wmf"/><Relationship Id="rId4" Type="http://schemas.openxmlformats.org/officeDocument/2006/relationships/oleObject" Target="../embeddings/oleObject78.bin"/><Relationship Id="rId9" Type="http://schemas.openxmlformats.org/officeDocument/2006/relationships/image" Target="../media/image84.wmf"/><Relationship Id="rId14" Type="http://schemas.openxmlformats.org/officeDocument/2006/relationships/oleObject" Target="../embeddings/oleObject83.bin"/></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88.bin"/><Relationship Id="rId13" Type="http://schemas.openxmlformats.org/officeDocument/2006/relationships/oleObject" Target="../embeddings/oleObject91.bin"/><Relationship Id="rId18" Type="http://schemas.openxmlformats.org/officeDocument/2006/relationships/image" Target="../media/image97.wmf"/><Relationship Id="rId26" Type="http://schemas.openxmlformats.org/officeDocument/2006/relationships/image" Target="../media/image87.wmf"/><Relationship Id="rId3" Type="http://schemas.openxmlformats.org/officeDocument/2006/relationships/slideLayout" Target="../slideLayouts/slideLayout2.xml"/><Relationship Id="rId21" Type="http://schemas.openxmlformats.org/officeDocument/2006/relationships/oleObject" Target="../embeddings/oleObject95.bin"/><Relationship Id="rId7" Type="http://schemas.openxmlformats.org/officeDocument/2006/relationships/image" Target="../media/image92.wmf"/><Relationship Id="rId12" Type="http://schemas.openxmlformats.org/officeDocument/2006/relationships/oleObject" Target="../embeddings/oleObject90.bin"/><Relationship Id="rId17" Type="http://schemas.openxmlformats.org/officeDocument/2006/relationships/oleObject" Target="../embeddings/oleObject93.bin"/><Relationship Id="rId25" Type="http://schemas.openxmlformats.org/officeDocument/2006/relationships/oleObject" Target="../embeddings/oleObject97.bin"/><Relationship Id="rId2" Type="http://schemas.openxmlformats.org/officeDocument/2006/relationships/tags" Target="../tags/tag34.xml"/><Relationship Id="rId16" Type="http://schemas.openxmlformats.org/officeDocument/2006/relationships/image" Target="../media/image96.wmf"/><Relationship Id="rId20" Type="http://schemas.openxmlformats.org/officeDocument/2006/relationships/image" Target="../media/image84.wmf"/><Relationship Id="rId29" Type="http://schemas.openxmlformats.org/officeDocument/2006/relationships/oleObject" Target="../embeddings/oleObject99.bin"/><Relationship Id="rId1" Type="http://schemas.openxmlformats.org/officeDocument/2006/relationships/vmlDrawing" Target="../drawings/vmlDrawing23.vml"/><Relationship Id="rId6" Type="http://schemas.openxmlformats.org/officeDocument/2006/relationships/oleObject" Target="../embeddings/oleObject87.bin"/><Relationship Id="rId11" Type="http://schemas.openxmlformats.org/officeDocument/2006/relationships/image" Target="../media/image94.wmf"/><Relationship Id="rId24" Type="http://schemas.openxmlformats.org/officeDocument/2006/relationships/image" Target="../media/image86.wmf"/><Relationship Id="rId5" Type="http://schemas.openxmlformats.org/officeDocument/2006/relationships/image" Target="../media/image91.wmf"/><Relationship Id="rId15" Type="http://schemas.openxmlformats.org/officeDocument/2006/relationships/oleObject" Target="../embeddings/oleObject92.bin"/><Relationship Id="rId23" Type="http://schemas.openxmlformats.org/officeDocument/2006/relationships/oleObject" Target="../embeddings/oleObject96.bin"/><Relationship Id="rId28" Type="http://schemas.openxmlformats.org/officeDocument/2006/relationships/image" Target="../media/image88.wmf"/><Relationship Id="rId10" Type="http://schemas.openxmlformats.org/officeDocument/2006/relationships/oleObject" Target="../embeddings/oleObject89.bin"/><Relationship Id="rId19" Type="http://schemas.openxmlformats.org/officeDocument/2006/relationships/oleObject" Target="../embeddings/oleObject94.bin"/><Relationship Id="rId4" Type="http://schemas.openxmlformats.org/officeDocument/2006/relationships/oleObject" Target="../embeddings/oleObject86.bin"/><Relationship Id="rId9" Type="http://schemas.openxmlformats.org/officeDocument/2006/relationships/image" Target="../media/image93.wmf"/><Relationship Id="rId14" Type="http://schemas.openxmlformats.org/officeDocument/2006/relationships/image" Target="../media/image95.wmf"/><Relationship Id="rId22" Type="http://schemas.openxmlformats.org/officeDocument/2006/relationships/image" Target="../media/image85.wmf"/><Relationship Id="rId27" Type="http://schemas.openxmlformats.org/officeDocument/2006/relationships/oleObject" Target="../embeddings/oleObject98.bin"/><Relationship Id="rId30" Type="http://schemas.openxmlformats.org/officeDocument/2006/relationships/image" Target="../media/image89.wmf"/></Relationships>
</file>

<file path=ppt/slides/_rels/slide3.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slideLayout" Target="../slideLayouts/slideLayout2.xml"/><Relationship Id="rId7" Type="http://schemas.openxmlformats.org/officeDocument/2006/relationships/oleObject" Target="../embeddings/oleObject6.bin"/><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image" Target="../media/image11.png"/><Relationship Id="rId5" Type="http://schemas.openxmlformats.org/officeDocument/2006/relationships/image" Target="../media/image9.wmf"/><Relationship Id="rId4" Type="http://schemas.openxmlformats.org/officeDocument/2006/relationships/oleObject" Target="../embeddings/oleObject5.bin"/></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99.wmf"/><Relationship Id="rId2" Type="http://schemas.openxmlformats.org/officeDocument/2006/relationships/tags" Target="../tags/tag35.xml"/><Relationship Id="rId1" Type="http://schemas.openxmlformats.org/officeDocument/2006/relationships/vmlDrawing" Target="../drawings/vmlDrawing24.vml"/><Relationship Id="rId6" Type="http://schemas.openxmlformats.org/officeDocument/2006/relationships/oleObject" Target="../embeddings/oleObject101.bin"/><Relationship Id="rId5" Type="http://schemas.openxmlformats.org/officeDocument/2006/relationships/image" Target="../media/image98.wmf"/><Relationship Id="rId4" Type="http://schemas.openxmlformats.org/officeDocument/2006/relationships/oleObject" Target="../embeddings/oleObject100.bin"/></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01.wmf"/><Relationship Id="rId2" Type="http://schemas.openxmlformats.org/officeDocument/2006/relationships/tags" Target="../tags/tag36.xml"/><Relationship Id="rId1" Type="http://schemas.openxmlformats.org/officeDocument/2006/relationships/vmlDrawing" Target="../drawings/vmlDrawing25.vml"/><Relationship Id="rId6" Type="http://schemas.openxmlformats.org/officeDocument/2006/relationships/oleObject" Target="../embeddings/oleObject103.bin"/><Relationship Id="rId5" Type="http://schemas.openxmlformats.org/officeDocument/2006/relationships/image" Target="../media/image100.wmf"/><Relationship Id="rId4" Type="http://schemas.openxmlformats.org/officeDocument/2006/relationships/oleObject" Target="../embeddings/oleObject102.bin"/></Relationships>
</file>

<file path=ppt/slides/_rels/slide32.xml.rels><?xml version="1.0" encoding="UTF-8" standalone="yes"?>
<Relationships xmlns="http://schemas.openxmlformats.org/package/2006/relationships"><Relationship Id="rId8" Type="http://schemas.openxmlformats.org/officeDocument/2006/relationships/image" Target="../media/image103.wmf"/><Relationship Id="rId3" Type="http://schemas.openxmlformats.org/officeDocument/2006/relationships/oleObject" Target="../embeddings/oleObject104.bin"/><Relationship Id="rId7" Type="http://schemas.openxmlformats.org/officeDocument/2006/relationships/oleObject" Target="../embeddings/oleObject106.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102.wmf"/><Relationship Id="rId5" Type="http://schemas.openxmlformats.org/officeDocument/2006/relationships/oleObject" Target="../embeddings/oleObject105.bin"/><Relationship Id="rId4" Type="http://schemas.openxmlformats.org/officeDocument/2006/relationships/image" Target="../media/image19.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07.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105.wmf"/><Relationship Id="rId5" Type="http://schemas.openxmlformats.org/officeDocument/2006/relationships/oleObject" Target="../embeddings/oleObject108.bin"/><Relationship Id="rId4" Type="http://schemas.openxmlformats.org/officeDocument/2006/relationships/image" Target="../media/image104.wmf"/></Relationships>
</file>

<file path=ppt/slides/_rels/slide34.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5.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111.bin"/><Relationship Id="rId3" Type="http://schemas.openxmlformats.org/officeDocument/2006/relationships/slideLayout" Target="../slideLayouts/slideLayout2.xml"/><Relationship Id="rId7" Type="http://schemas.openxmlformats.org/officeDocument/2006/relationships/image" Target="../media/image109.wmf"/><Relationship Id="rId2" Type="http://schemas.openxmlformats.org/officeDocument/2006/relationships/tags" Target="../tags/tag39.xml"/><Relationship Id="rId1" Type="http://schemas.openxmlformats.org/officeDocument/2006/relationships/vmlDrawing" Target="../drawings/vmlDrawing28.vml"/><Relationship Id="rId6" Type="http://schemas.openxmlformats.org/officeDocument/2006/relationships/oleObject" Target="../embeddings/oleObject110.bin"/><Relationship Id="rId5" Type="http://schemas.openxmlformats.org/officeDocument/2006/relationships/image" Target="../media/image108.wmf"/><Relationship Id="rId4" Type="http://schemas.openxmlformats.org/officeDocument/2006/relationships/oleObject" Target="../embeddings/oleObject109.bin"/><Relationship Id="rId9" Type="http://schemas.openxmlformats.org/officeDocument/2006/relationships/image" Target="../media/image110.wmf"/></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0.xml"/><Relationship Id="rId1" Type="http://schemas.openxmlformats.org/officeDocument/2006/relationships/vmlDrawing" Target="../drawings/vmlDrawing29.vml"/><Relationship Id="rId5" Type="http://schemas.openxmlformats.org/officeDocument/2006/relationships/image" Target="../media/image111.wmf"/><Relationship Id="rId4" Type="http://schemas.openxmlformats.org/officeDocument/2006/relationships/oleObject" Target="../embeddings/oleObject112.bin"/></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1.xml"/><Relationship Id="rId1" Type="http://schemas.openxmlformats.org/officeDocument/2006/relationships/vmlDrawing" Target="../drawings/vmlDrawing30.vml"/><Relationship Id="rId5" Type="http://schemas.openxmlformats.org/officeDocument/2006/relationships/image" Target="../media/image112.wmf"/><Relationship Id="rId4" Type="http://schemas.openxmlformats.org/officeDocument/2006/relationships/oleObject" Target="../embeddings/oleObject113.bin"/></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14.wmf"/><Relationship Id="rId2" Type="http://schemas.openxmlformats.org/officeDocument/2006/relationships/tags" Target="../tags/tag42.xml"/><Relationship Id="rId1" Type="http://schemas.openxmlformats.org/officeDocument/2006/relationships/vmlDrawing" Target="../drawings/vmlDrawing31.vml"/><Relationship Id="rId6" Type="http://schemas.openxmlformats.org/officeDocument/2006/relationships/oleObject" Target="../embeddings/oleObject115.bin"/><Relationship Id="rId5" Type="http://schemas.openxmlformats.org/officeDocument/2006/relationships/image" Target="../media/image113.wmf"/><Relationship Id="rId4" Type="http://schemas.openxmlformats.org/officeDocument/2006/relationships/oleObject" Target="../embeddings/oleObject114.bin"/></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tags" Target="../tags/tag10.xml"/><Relationship Id="rId7" Type="http://schemas.openxmlformats.org/officeDocument/2006/relationships/image" Target="../media/image12.wmf"/><Relationship Id="rId2" Type="http://schemas.openxmlformats.org/officeDocument/2006/relationships/tags" Target="../tags/tag9.xml"/><Relationship Id="rId1" Type="http://schemas.openxmlformats.org/officeDocument/2006/relationships/vmlDrawing" Target="../drawings/vmlDrawing3.vml"/><Relationship Id="rId6" Type="http://schemas.openxmlformats.org/officeDocument/2006/relationships/oleObject" Target="../embeddings/oleObject7.bin"/><Relationship Id="rId11" Type="http://schemas.openxmlformats.org/officeDocument/2006/relationships/image" Target="../media/image14.wmf"/><Relationship Id="rId5" Type="http://schemas.openxmlformats.org/officeDocument/2006/relationships/slideLayout" Target="../slideLayouts/slideLayout2.xml"/><Relationship Id="rId10" Type="http://schemas.openxmlformats.org/officeDocument/2006/relationships/oleObject" Target="../embeddings/oleObject9.bin"/><Relationship Id="rId4" Type="http://schemas.openxmlformats.org/officeDocument/2006/relationships/tags" Target="../tags/tag11.xml"/><Relationship Id="rId9" Type="http://schemas.openxmlformats.org/officeDocument/2006/relationships/image" Target="../media/image13.wmf"/></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16.wmf"/><Relationship Id="rId2" Type="http://schemas.openxmlformats.org/officeDocument/2006/relationships/tags" Target="../tags/tag43.xml"/><Relationship Id="rId1" Type="http://schemas.openxmlformats.org/officeDocument/2006/relationships/vmlDrawing" Target="../drawings/vmlDrawing32.vml"/><Relationship Id="rId6" Type="http://schemas.openxmlformats.org/officeDocument/2006/relationships/oleObject" Target="../embeddings/oleObject117.bin"/><Relationship Id="rId5" Type="http://schemas.openxmlformats.org/officeDocument/2006/relationships/image" Target="../media/image115.wmf"/><Relationship Id="rId4" Type="http://schemas.openxmlformats.org/officeDocument/2006/relationships/oleObject" Target="../embeddings/oleObject116.bin"/></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120.bin"/><Relationship Id="rId3" Type="http://schemas.openxmlformats.org/officeDocument/2006/relationships/slideLayout" Target="../slideLayouts/slideLayout2.xml"/><Relationship Id="rId7" Type="http://schemas.openxmlformats.org/officeDocument/2006/relationships/image" Target="../media/image118.wmf"/><Relationship Id="rId2" Type="http://schemas.openxmlformats.org/officeDocument/2006/relationships/tags" Target="../tags/tag44.xml"/><Relationship Id="rId1" Type="http://schemas.openxmlformats.org/officeDocument/2006/relationships/vmlDrawing" Target="../drawings/vmlDrawing33.vml"/><Relationship Id="rId6" Type="http://schemas.openxmlformats.org/officeDocument/2006/relationships/oleObject" Target="../embeddings/oleObject119.bin"/><Relationship Id="rId11" Type="http://schemas.openxmlformats.org/officeDocument/2006/relationships/image" Target="../media/image120.wmf"/><Relationship Id="rId5" Type="http://schemas.openxmlformats.org/officeDocument/2006/relationships/image" Target="../media/image117.wmf"/><Relationship Id="rId10" Type="http://schemas.openxmlformats.org/officeDocument/2006/relationships/oleObject" Target="../embeddings/oleObject121.bin"/><Relationship Id="rId4" Type="http://schemas.openxmlformats.org/officeDocument/2006/relationships/oleObject" Target="../embeddings/oleObject118.bin"/><Relationship Id="rId9" Type="http://schemas.openxmlformats.org/officeDocument/2006/relationships/image" Target="../media/image119.wmf"/></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124.bin"/><Relationship Id="rId13" Type="http://schemas.openxmlformats.org/officeDocument/2006/relationships/image" Target="../media/image125.wmf"/><Relationship Id="rId18" Type="http://schemas.openxmlformats.org/officeDocument/2006/relationships/oleObject" Target="../embeddings/oleObject129.bin"/><Relationship Id="rId3" Type="http://schemas.openxmlformats.org/officeDocument/2006/relationships/slideLayout" Target="../slideLayouts/slideLayout2.xml"/><Relationship Id="rId21" Type="http://schemas.openxmlformats.org/officeDocument/2006/relationships/image" Target="../media/image129.wmf"/><Relationship Id="rId7" Type="http://schemas.openxmlformats.org/officeDocument/2006/relationships/image" Target="../media/image122.wmf"/><Relationship Id="rId12" Type="http://schemas.openxmlformats.org/officeDocument/2006/relationships/oleObject" Target="../embeddings/oleObject126.bin"/><Relationship Id="rId17" Type="http://schemas.openxmlformats.org/officeDocument/2006/relationships/image" Target="../media/image127.wmf"/><Relationship Id="rId2" Type="http://schemas.openxmlformats.org/officeDocument/2006/relationships/tags" Target="../tags/tag45.xml"/><Relationship Id="rId16" Type="http://schemas.openxmlformats.org/officeDocument/2006/relationships/oleObject" Target="../embeddings/oleObject128.bin"/><Relationship Id="rId20" Type="http://schemas.openxmlformats.org/officeDocument/2006/relationships/oleObject" Target="../embeddings/oleObject130.bin"/><Relationship Id="rId1" Type="http://schemas.openxmlformats.org/officeDocument/2006/relationships/vmlDrawing" Target="../drawings/vmlDrawing34.vml"/><Relationship Id="rId6" Type="http://schemas.openxmlformats.org/officeDocument/2006/relationships/oleObject" Target="../embeddings/oleObject123.bin"/><Relationship Id="rId11" Type="http://schemas.openxmlformats.org/officeDocument/2006/relationships/image" Target="../media/image124.wmf"/><Relationship Id="rId5" Type="http://schemas.openxmlformats.org/officeDocument/2006/relationships/image" Target="../media/image121.wmf"/><Relationship Id="rId15" Type="http://schemas.openxmlformats.org/officeDocument/2006/relationships/image" Target="../media/image126.wmf"/><Relationship Id="rId10" Type="http://schemas.openxmlformats.org/officeDocument/2006/relationships/oleObject" Target="../embeddings/oleObject125.bin"/><Relationship Id="rId19" Type="http://schemas.openxmlformats.org/officeDocument/2006/relationships/image" Target="../media/image128.wmf"/><Relationship Id="rId4" Type="http://schemas.openxmlformats.org/officeDocument/2006/relationships/oleObject" Target="../embeddings/oleObject122.bin"/><Relationship Id="rId9" Type="http://schemas.openxmlformats.org/officeDocument/2006/relationships/image" Target="../media/image123.wmf"/><Relationship Id="rId14" Type="http://schemas.openxmlformats.org/officeDocument/2006/relationships/oleObject" Target="../embeddings/oleObject127.bin"/></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7.xml"/><Relationship Id="rId1" Type="http://schemas.openxmlformats.org/officeDocument/2006/relationships/vmlDrawing" Target="../drawings/vmlDrawing35.vml"/><Relationship Id="rId5" Type="http://schemas.openxmlformats.org/officeDocument/2006/relationships/image" Target="../media/image130.wmf"/><Relationship Id="rId4" Type="http://schemas.openxmlformats.org/officeDocument/2006/relationships/oleObject" Target="../embeddings/oleObject131.bin"/></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atcoder.jp/contests/abc222/tasks/abc222_g"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0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slideLayout" Target="../slideLayouts/slideLayout2.xml"/><Relationship Id="rId7" Type="http://schemas.openxmlformats.org/officeDocument/2006/relationships/image" Target="../media/image16.wmf"/><Relationship Id="rId2" Type="http://schemas.openxmlformats.org/officeDocument/2006/relationships/tags" Target="../tags/tag12.xml"/><Relationship Id="rId1" Type="http://schemas.openxmlformats.org/officeDocument/2006/relationships/vmlDrawing" Target="../drawings/vmlDrawing4.vml"/><Relationship Id="rId6" Type="http://schemas.openxmlformats.org/officeDocument/2006/relationships/oleObject" Target="../embeddings/oleObject11.bin"/><Relationship Id="rId5" Type="http://schemas.openxmlformats.org/officeDocument/2006/relationships/image" Target="../media/image15.wmf"/><Relationship Id="rId4" Type="http://schemas.openxmlformats.org/officeDocument/2006/relationships/oleObject" Target="../embeddings/oleObject10.bin"/><Relationship Id="rId9" Type="http://schemas.openxmlformats.org/officeDocument/2006/relationships/image" Target="../media/image17.wmf"/></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slideLayout" Target="../slideLayouts/slideLayout2.xml"/><Relationship Id="rId7" Type="http://schemas.openxmlformats.org/officeDocument/2006/relationships/image" Target="../media/image19.wmf"/><Relationship Id="rId2" Type="http://schemas.openxmlformats.org/officeDocument/2006/relationships/tags" Target="../tags/tag13.xml"/><Relationship Id="rId1" Type="http://schemas.openxmlformats.org/officeDocument/2006/relationships/vmlDrawing" Target="../drawings/vmlDrawing5.vml"/><Relationship Id="rId6" Type="http://schemas.openxmlformats.org/officeDocument/2006/relationships/oleObject" Target="../embeddings/oleObject14.bin"/><Relationship Id="rId5" Type="http://schemas.openxmlformats.org/officeDocument/2006/relationships/image" Target="../media/image18.wmf"/><Relationship Id="rId4" Type="http://schemas.openxmlformats.org/officeDocument/2006/relationships/oleObject" Target="../embeddings/oleObject13.bin"/><Relationship Id="rId9" Type="http://schemas.openxmlformats.org/officeDocument/2006/relationships/image" Target="../media/image20.wmf"/></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vmlDrawing" Target="../drawings/vmlDrawing6.vml"/><Relationship Id="rId5" Type="http://schemas.openxmlformats.org/officeDocument/2006/relationships/image" Target="../media/image21.wmf"/><Relationship Id="rId4" Type="http://schemas.openxmlformats.org/officeDocument/2006/relationships/oleObject" Target="../embeddings/oleObject16.bin"/></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3.wmf"/><Relationship Id="rId2" Type="http://schemas.openxmlformats.org/officeDocument/2006/relationships/tags" Target="../tags/tag15.xml"/><Relationship Id="rId1" Type="http://schemas.openxmlformats.org/officeDocument/2006/relationships/vmlDrawing" Target="../drawings/vmlDrawing7.vml"/><Relationship Id="rId6" Type="http://schemas.openxmlformats.org/officeDocument/2006/relationships/oleObject" Target="../embeddings/oleObject18.bin"/><Relationship Id="rId5" Type="http://schemas.openxmlformats.org/officeDocument/2006/relationships/image" Target="../media/image22.wmf"/><Relationship Id="rId4" Type="http://schemas.openxmlformats.org/officeDocument/2006/relationships/oleObject" Target="../embeddings/oleObject17.bin"/></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ags" Target="../tags/tag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custDataLst>
              <p:tags r:id="rId2"/>
            </p:custDataLst>
          </p:nvPr>
        </p:nvSpPr>
        <p:spPr/>
        <p:txBody>
          <a:bodyPr/>
          <a:lstStyle/>
          <a:p>
            <a:pPr>
              <a:lnSpc>
                <a:spcPct val="120000"/>
              </a:lnSpc>
            </a:pPr>
            <a:r>
              <a:rPr lang="zh-CN" altLang="en-US" dirty="0">
                <a:sym typeface="+mn-lt"/>
              </a:rPr>
              <a:t>数论入门</a:t>
            </a:r>
            <a:r>
              <a:rPr lang="en-US" altLang="zh-CN">
                <a:sym typeface="+mn-lt"/>
              </a:rPr>
              <a:t>(</a:t>
            </a:r>
            <a:r>
              <a:rPr lang="zh-CN" altLang="en-US">
                <a:sym typeface="+mn-lt"/>
              </a:rPr>
              <a:t>土</a:t>
            </a:r>
            <a:r>
              <a:rPr lang="en-US" altLang="zh-CN" dirty="0">
                <a:sym typeface="+mn-lt"/>
              </a:rPr>
              <a:t>)</a:t>
            </a:r>
            <a:endParaRPr lang="zh-CN" altLang="en-US" dirty="0">
              <a:sym typeface="+mn-lt"/>
            </a:endParaRPr>
          </a:p>
        </p:txBody>
      </p:sp>
      <p:sp>
        <p:nvSpPr>
          <p:cNvPr id="3" name="副标题 2">
            <a:extLst>
              <a:ext uri="{FF2B5EF4-FFF2-40B4-BE49-F238E27FC236}">
                <a16:creationId xmlns:a16="http://schemas.microsoft.com/office/drawing/2014/main" id="{973B6E94-6E64-4F2F-B0E2-EDC7BBC85954}"/>
              </a:ext>
            </a:extLst>
          </p:cNvPr>
          <p:cNvSpPr>
            <a:spLocks noGrp="1"/>
          </p:cNvSpPr>
          <p:nvPr>
            <p:ph type="subTitle" idx="1"/>
          </p:nvPr>
        </p:nvSpPr>
        <p:spPr/>
        <p:txBody>
          <a:bodyPr/>
          <a:lstStyle/>
          <a:p>
            <a:endParaRPr lang="zh-CN" altLang="en-US"/>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素数的分布</a:t>
            </a:r>
          </a:p>
        </p:txBody>
      </p:sp>
      <p:sp>
        <p:nvSpPr>
          <p:cNvPr id="3" name="内容占位符 2"/>
          <p:cNvSpPr>
            <a:spLocks noGrp="1"/>
          </p:cNvSpPr>
          <p:nvPr>
            <p:ph idx="1"/>
          </p:nvPr>
        </p:nvSpPr>
        <p:spPr/>
        <p:txBody>
          <a:bodyPr/>
          <a:lstStyle/>
          <a:p>
            <a:r>
              <a:rPr lang="zh-CN" altLang="en-US"/>
              <a:t>设函数        表示不超过正实数   的素数个数</a:t>
            </a:r>
          </a:p>
          <a:p>
            <a:endParaRPr lang="zh-CN" altLang="en-US"/>
          </a:p>
          <a:p>
            <a:r>
              <a:rPr lang="zh-CN" altLang="en-US"/>
              <a:t>素数定理：                 ，也就是说                   ，且 </a:t>
            </a:r>
            <a:r>
              <a:rPr lang="en-US" altLang="zh-CN"/>
              <a:t>x </a:t>
            </a:r>
            <a:r>
              <a:rPr lang="zh-CN" altLang="en-US"/>
              <a:t>越大估算越精确</a:t>
            </a:r>
          </a:p>
          <a:p>
            <a:endParaRPr lang="zh-CN" altLang="en-US"/>
          </a:p>
          <a:p>
            <a:r>
              <a:rPr lang="zh-CN" altLang="en-US"/>
              <a:t>证明是基于复分析理论的结果</a:t>
            </a:r>
          </a:p>
          <a:p>
            <a:endParaRPr lang="zh-CN" altLang="en-US"/>
          </a:p>
          <a:p>
            <a:r>
              <a:rPr lang="zh-CN" altLang="en-US"/>
              <a:t>所以我们开数组时空间除以</a:t>
            </a:r>
            <a:r>
              <a:rPr lang="en-US" altLang="zh-CN"/>
              <a:t>10</a:t>
            </a:r>
            <a:r>
              <a:rPr lang="zh-CN" altLang="en-US"/>
              <a:t>就好了</a:t>
            </a:r>
          </a:p>
        </p:txBody>
      </p:sp>
      <p:graphicFrame>
        <p:nvGraphicFramePr>
          <p:cNvPr id="4" name="对象 3">
            <a:hlinkClick r:id="" action="ppaction://ole?verb=0"/>
          </p:cNvPr>
          <p:cNvGraphicFramePr>
            <a:graphicFrameLocks noChangeAspect="1"/>
          </p:cNvGraphicFramePr>
          <p:nvPr/>
        </p:nvGraphicFramePr>
        <p:xfrm>
          <a:off x="2065020" y="1816100"/>
          <a:ext cx="671830" cy="414020"/>
        </p:xfrm>
        <a:graphic>
          <a:graphicData uri="http://schemas.openxmlformats.org/presentationml/2006/ole">
            <mc:AlternateContent xmlns:mc="http://schemas.openxmlformats.org/markup-compatibility/2006">
              <mc:Choice xmlns:v="urn:schemas-microsoft-com:vml" Requires="v">
                <p:oleObj spid="_x0000_s9229" r:id="rId4" imgW="330200" imgH="203200" progId="Equation.KSEE3">
                  <p:embed/>
                </p:oleObj>
              </mc:Choice>
              <mc:Fallback>
                <p:oleObj r:id="rId4" imgW="330200" imgH="203200" progId="Equation.KSEE3">
                  <p:embed/>
                  <p:pic>
                    <p:nvPicPr>
                      <p:cNvPr id="0" name="图片 2048"/>
                      <p:cNvPicPr/>
                      <p:nvPr/>
                    </p:nvPicPr>
                    <p:blipFill>
                      <a:blip r:embed="rId5">
                        <a:lum bright="100000"/>
                      </a:blip>
                      <a:stretch>
                        <a:fillRect/>
                      </a:stretch>
                    </p:blipFill>
                    <p:spPr>
                      <a:xfrm>
                        <a:off x="2065020" y="1816100"/>
                        <a:ext cx="671830" cy="414020"/>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nvGraphicFramePr>
        <p:xfrm>
          <a:off x="5193983" y="1908493"/>
          <a:ext cx="258445" cy="285115"/>
        </p:xfrm>
        <a:graphic>
          <a:graphicData uri="http://schemas.openxmlformats.org/presentationml/2006/ole">
            <mc:AlternateContent xmlns:mc="http://schemas.openxmlformats.org/markup-compatibility/2006">
              <mc:Choice xmlns:v="urn:schemas-microsoft-com:vml" Requires="v">
                <p:oleObj spid="_x0000_s9230" r:id="rId6" imgW="127000" imgH="139700" progId="Equation.KSEE3">
                  <p:embed/>
                </p:oleObj>
              </mc:Choice>
              <mc:Fallback>
                <p:oleObj r:id="rId6" imgW="127000" imgH="139700" progId="Equation.KSEE3">
                  <p:embed/>
                  <p:pic>
                    <p:nvPicPr>
                      <p:cNvPr id="0" name="图片 2048"/>
                      <p:cNvPicPr/>
                      <p:nvPr/>
                    </p:nvPicPr>
                    <p:blipFill>
                      <a:blip r:embed="rId7">
                        <a:lum bright="100000"/>
                      </a:blip>
                      <a:stretch>
                        <a:fillRect/>
                      </a:stretch>
                    </p:blipFill>
                    <p:spPr>
                      <a:xfrm>
                        <a:off x="5193983" y="1908493"/>
                        <a:ext cx="258445" cy="285115"/>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2609215" y="2533650"/>
          <a:ext cx="1578610" cy="916940"/>
        </p:xfrm>
        <a:graphic>
          <a:graphicData uri="http://schemas.openxmlformats.org/presentationml/2006/ole">
            <mc:AlternateContent xmlns:mc="http://schemas.openxmlformats.org/markup-compatibility/2006">
              <mc:Choice xmlns:v="urn:schemas-microsoft-com:vml" Requires="v">
                <p:oleObj spid="_x0000_s9231" r:id="rId8" imgW="787400" imgH="457200" progId="Equation.KSEE3">
                  <p:embed/>
                </p:oleObj>
              </mc:Choice>
              <mc:Fallback>
                <p:oleObj r:id="rId8" imgW="787400" imgH="457200" progId="Equation.KSEE3">
                  <p:embed/>
                  <p:pic>
                    <p:nvPicPr>
                      <p:cNvPr id="0" name="图片 2049"/>
                      <p:cNvPicPr/>
                      <p:nvPr/>
                    </p:nvPicPr>
                    <p:blipFill>
                      <a:blip r:embed="rId9">
                        <a:lum bright="100000"/>
                      </a:blip>
                      <a:stretch>
                        <a:fillRect/>
                      </a:stretch>
                    </p:blipFill>
                    <p:spPr>
                      <a:xfrm>
                        <a:off x="2609215" y="2533650"/>
                        <a:ext cx="1578610" cy="916940"/>
                      </a:xfrm>
                      <a:prstGeom prst="rect">
                        <a:avLst/>
                      </a:prstGeom>
                    </p:spPr>
                  </p:pic>
                </p:oleObj>
              </mc:Fallback>
            </mc:AlternateContent>
          </a:graphicData>
        </a:graphic>
      </p:graphicFrame>
      <p:graphicFrame>
        <p:nvGraphicFramePr>
          <p:cNvPr id="8" name="对象 7">
            <a:hlinkClick r:id="" action="ppaction://ole?verb=0"/>
          </p:cNvPr>
          <p:cNvGraphicFramePr>
            <a:graphicFrameLocks noChangeAspect="1"/>
          </p:cNvGraphicFramePr>
          <p:nvPr/>
        </p:nvGraphicFramePr>
        <p:xfrm>
          <a:off x="5610543" y="2514600"/>
          <a:ext cx="1604645" cy="840740"/>
        </p:xfrm>
        <a:graphic>
          <a:graphicData uri="http://schemas.openxmlformats.org/presentationml/2006/ole">
            <mc:AlternateContent xmlns:mc="http://schemas.openxmlformats.org/markup-compatibility/2006">
              <mc:Choice xmlns:v="urn:schemas-microsoft-com:vml" Requires="v">
                <p:oleObj spid="_x0000_s9232" r:id="rId10" imgW="800100" imgH="419100" progId="Equation.KSEE3">
                  <p:embed/>
                </p:oleObj>
              </mc:Choice>
              <mc:Fallback>
                <p:oleObj r:id="rId10" imgW="800100" imgH="419100" progId="Equation.KSEE3">
                  <p:embed/>
                  <p:pic>
                    <p:nvPicPr>
                      <p:cNvPr id="0" name="图片 2049"/>
                      <p:cNvPicPr/>
                      <p:nvPr/>
                    </p:nvPicPr>
                    <p:blipFill>
                      <a:blip r:embed="rId11">
                        <a:lum bright="100000"/>
                      </a:blip>
                      <a:stretch>
                        <a:fillRect/>
                      </a:stretch>
                    </p:blipFill>
                    <p:spPr>
                      <a:xfrm>
                        <a:off x="5610543" y="2514600"/>
                        <a:ext cx="1604645" cy="840740"/>
                      </a:xfrm>
                      <a:prstGeom prst="rect">
                        <a:avLst/>
                      </a:prstGeom>
                    </p:spPr>
                  </p:pic>
                </p:oleObj>
              </mc:Fallback>
            </mc:AlternateContent>
          </a:graphicData>
        </a:graphic>
      </p:graphicFrame>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算术基本定理</a:t>
            </a:r>
          </a:p>
        </p:txBody>
      </p:sp>
      <p:sp>
        <p:nvSpPr>
          <p:cNvPr id="3" name="内容占位符 2"/>
          <p:cNvSpPr>
            <a:spLocks noGrp="1"/>
          </p:cNvSpPr>
          <p:nvPr>
            <p:ph idx="1"/>
          </p:nvPr>
        </p:nvSpPr>
        <p:spPr/>
        <p:txBody>
          <a:bodyPr/>
          <a:lstStyle/>
          <a:p>
            <a:r>
              <a:rPr lang="zh-CN" altLang="en-US"/>
              <a:t>算术基本定理：每个大于 </a:t>
            </a:r>
            <a:r>
              <a:rPr lang="en-US" altLang="zh-CN"/>
              <a:t>1 </a:t>
            </a:r>
            <a:r>
              <a:rPr lang="zh-CN" altLang="en-US"/>
              <a:t>的正整数都可以被唯一地写成若干素数的乘积</a:t>
            </a:r>
          </a:p>
          <a:p>
            <a:r>
              <a:rPr lang="zh-CN" altLang="en-US"/>
              <a:t>注意这里不考虑负数的影响，比如说</a:t>
            </a:r>
          </a:p>
          <a:p>
            <a:r>
              <a:rPr lang="zh-CN" altLang="en-US"/>
              <a:t>我们把一个数写成素数相乘的形式的式子称为素因子分解式</a:t>
            </a:r>
          </a:p>
          <a:p>
            <a:r>
              <a:rPr lang="zh-CN" altLang="en-US"/>
              <a:t>比如                       ，更一般的，</a:t>
            </a:r>
          </a:p>
          <a:p>
            <a:r>
              <a:rPr lang="zh-CN" altLang="en-US"/>
              <a:t>约数个数定理：</a:t>
            </a:r>
          </a:p>
          <a:p>
            <a:r>
              <a:rPr lang="zh-CN" altLang="en-US"/>
              <a:t>用组合数学的知识易证</a:t>
            </a:r>
          </a:p>
        </p:txBody>
      </p:sp>
      <p:graphicFrame>
        <p:nvGraphicFramePr>
          <p:cNvPr id="4" name="对象 3">
            <a:hlinkClick r:id="" action="ppaction://ole?verb=0"/>
          </p:cNvPr>
          <p:cNvGraphicFramePr>
            <a:graphicFrameLocks noChangeAspect="1"/>
          </p:cNvGraphicFramePr>
          <p:nvPr/>
        </p:nvGraphicFramePr>
        <p:xfrm>
          <a:off x="6029325" y="2308860"/>
          <a:ext cx="3487420" cy="398780"/>
        </p:xfrm>
        <a:graphic>
          <a:graphicData uri="http://schemas.openxmlformats.org/presentationml/2006/ole">
            <mc:AlternateContent xmlns:mc="http://schemas.openxmlformats.org/markup-compatibility/2006">
              <mc:Choice xmlns:v="urn:schemas-microsoft-com:vml" Requires="v">
                <p:oleObj spid="_x0000_s10253" r:id="rId4" imgW="1777365" imgH="203200" progId="Equation.KSEE3">
                  <p:embed/>
                </p:oleObj>
              </mc:Choice>
              <mc:Fallback>
                <p:oleObj r:id="rId4" imgW="1777365" imgH="203200" progId="Equation.KSEE3">
                  <p:embed/>
                  <p:pic>
                    <p:nvPicPr>
                      <p:cNvPr id="0" name="图片 6144"/>
                      <p:cNvPicPr/>
                      <p:nvPr/>
                    </p:nvPicPr>
                    <p:blipFill>
                      <a:blip r:embed="rId5">
                        <a:lum bright="100000"/>
                      </a:blip>
                      <a:stretch>
                        <a:fillRect/>
                      </a:stretch>
                    </p:blipFill>
                    <p:spPr>
                      <a:xfrm>
                        <a:off x="6029325" y="2308860"/>
                        <a:ext cx="3487420" cy="398780"/>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nvGraphicFramePr>
        <p:xfrm>
          <a:off x="1765618" y="3169920"/>
          <a:ext cx="1943735" cy="398780"/>
        </p:xfrm>
        <a:graphic>
          <a:graphicData uri="http://schemas.openxmlformats.org/presentationml/2006/ole">
            <mc:AlternateContent xmlns:mc="http://schemas.openxmlformats.org/markup-compatibility/2006">
              <mc:Choice xmlns:v="urn:schemas-microsoft-com:vml" Requires="v">
                <p:oleObj spid="_x0000_s10254" r:id="rId6" imgW="990600" imgH="203200" progId="Equation.KSEE3">
                  <p:embed/>
                </p:oleObj>
              </mc:Choice>
              <mc:Fallback>
                <p:oleObj r:id="rId6" imgW="990600" imgH="203200" progId="Equation.KSEE3">
                  <p:embed/>
                  <p:pic>
                    <p:nvPicPr>
                      <p:cNvPr id="0" name="图片 6144"/>
                      <p:cNvPicPr/>
                      <p:nvPr/>
                    </p:nvPicPr>
                    <p:blipFill>
                      <a:blip r:embed="rId7">
                        <a:lum bright="100000"/>
                      </a:blip>
                      <a:stretch>
                        <a:fillRect/>
                      </a:stretch>
                    </p:blipFill>
                    <p:spPr>
                      <a:xfrm>
                        <a:off x="1765618" y="3169920"/>
                        <a:ext cx="1943735" cy="398780"/>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5504816" y="3141663"/>
          <a:ext cx="1346200" cy="498475"/>
        </p:xfrm>
        <a:graphic>
          <a:graphicData uri="http://schemas.openxmlformats.org/presentationml/2006/ole">
            <mc:AlternateContent xmlns:mc="http://schemas.openxmlformats.org/markup-compatibility/2006">
              <mc:Choice xmlns:v="urn:schemas-microsoft-com:vml" Requires="v">
                <p:oleObj spid="_x0000_s10255" r:id="rId8" imgW="685800" imgH="254000" progId="Equation.KSEE3">
                  <p:embed/>
                </p:oleObj>
              </mc:Choice>
              <mc:Fallback>
                <p:oleObj r:id="rId8" imgW="685800" imgH="254000" progId="Equation.KSEE3">
                  <p:embed/>
                  <p:pic>
                    <p:nvPicPr>
                      <p:cNvPr id="0" name="图片 6144"/>
                      <p:cNvPicPr/>
                      <p:nvPr/>
                    </p:nvPicPr>
                    <p:blipFill>
                      <a:blip r:embed="rId9">
                        <a:lum bright="100000"/>
                      </a:blip>
                      <a:stretch>
                        <a:fillRect/>
                      </a:stretch>
                    </p:blipFill>
                    <p:spPr>
                      <a:xfrm>
                        <a:off x="5504816" y="3141663"/>
                        <a:ext cx="1346200" cy="498475"/>
                      </a:xfrm>
                      <a:prstGeom prst="rect">
                        <a:avLst/>
                      </a:prstGeom>
                    </p:spPr>
                  </p:pic>
                </p:oleObj>
              </mc:Fallback>
            </mc:AlternateContent>
          </a:graphicData>
        </a:graphic>
      </p:graphicFrame>
      <p:graphicFrame>
        <p:nvGraphicFramePr>
          <p:cNvPr id="9" name="对象 8">
            <a:hlinkClick r:id="" action="ppaction://ole?verb=0"/>
          </p:cNvPr>
          <p:cNvGraphicFramePr>
            <a:graphicFrameLocks noChangeAspect="1"/>
          </p:cNvGraphicFramePr>
          <p:nvPr/>
        </p:nvGraphicFramePr>
        <p:xfrm>
          <a:off x="3316606" y="3635693"/>
          <a:ext cx="5558790" cy="498475"/>
        </p:xfrm>
        <a:graphic>
          <a:graphicData uri="http://schemas.openxmlformats.org/presentationml/2006/ole">
            <mc:AlternateContent xmlns:mc="http://schemas.openxmlformats.org/markup-compatibility/2006">
              <mc:Choice xmlns:v="urn:schemas-microsoft-com:vml" Requires="v">
                <p:oleObj spid="_x0000_s10256" r:id="rId10" imgW="2831465" imgH="254000" progId="Equation.KSEE3">
                  <p:embed/>
                </p:oleObj>
              </mc:Choice>
              <mc:Fallback>
                <p:oleObj r:id="rId10" imgW="2831465" imgH="254000" progId="Equation.KSEE3">
                  <p:embed/>
                  <p:pic>
                    <p:nvPicPr>
                      <p:cNvPr id="0" name="图片 6144"/>
                      <p:cNvPicPr/>
                      <p:nvPr/>
                    </p:nvPicPr>
                    <p:blipFill>
                      <a:blip r:embed="rId11">
                        <a:lum bright="100000"/>
                      </a:blip>
                      <a:stretch>
                        <a:fillRect/>
                      </a:stretch>
                    </p:blipFill>
                    <p:spPr>
                      <a:xfrm>
                        <a:off x="3316606" y="3635693"/>
                        <a:ext cx="5558790" cy="498475"/>
                      </a:xfrm>
                      <a:prstGeom prst="rect">
                        <a:avLst/>
                      </a:prstGeom>
                    </p:spPr>
                  </p:pic>
                </p:oleObj>
              </mc:Fallback>
            </mc:AlternateContent>
          </a:graphicData>
        </a:graphic>
      </p:graphicFrame>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Hdu1299  </a:t>
            </a:r>
            <a:r>
              <a:rPr lang="zh-CN" altLang="en-US"/>
              <a:t>亚历山大的丢番图方程</a:t>
            </a:r>
          </a:p>
        </p:txBody>
      </p:sp>
      <p:sp>
        <p:nvSpPr>
          <p:cNvPr id="3" name="内容占位符 2"/>
          <p:cNvSpPr>
            <a:spLocks noGrp="1"/>
          </p:cNvSpPr>
          <p:nvPr>
            <p:ph idx="1"/>
          </p:nvPr>
        </p:nvSpPr>
        <p:spPr/>
        <p:txBody>
          <a:bodyPr/>
          <a:lstStyle/>
          <a:p>
            <a:r>
              <a:rPr lang="zh-CN" altLang="en-US"/>
              <a:t>求下列丢番图方程的正整数解个数：</a:t>
            </a:r>
          </a:p>
          <a:p>
            <a:endParaRPr lang="zh-CN" altLang="en-US"/>
          </a:p>
          <a:p>
            <a:endParaRPr lang="zh-CN" altLang="en-US"/>
          </a:p>
          <a:p>
            <a:endParaRPr lang="zh-CN" altLang="en-US"/>
          </a:p>
          <a:p>
            <a:r>
              <a:rPr lang="zh-CN" altLang="en-US"/>
              <a:t>数据范围：</a:t>
            </a:r>
          </a:p>
        </p:txBody>
      </p:sp>
      <p:graphicFrame>
        <p:nvGraphicFramePr>
          <p:cNvPr id="10" name="对象 9">
            <a:hlinkClick r:id="" action="ppaction://ole?verb=0"/>
          </p:cNvPr>
          <p:cNvGraphicFramePr>
            <a:graphicFrameLocks noChangeAspect="1"/>
          </p:cNvGraphicFramePr>
          <p:nvPr/>
        </p:nvGraphicFramePr>
        <p:xfrm>
          <a:off x="4372611" y="2530793"/>
          <a:ext cx="1402715" cy="892175"/>
        </p:xfrm>
        <a:graphic>
          <a:graphicData uri="http://schemas.openxmlformats.org/presentationml/2006/ole">
            <mc:AlternateContent xmlns:mc="http://schemas.openxmlformats.org/markup-compatibility/2006">
              <mc:Choice xmlns:v="urn:schemas-microsoft-com:vml" Requires="v">
                <p:oleObj spid="_x0000_s11271" r:id="rId4" imgW="660400" imgH="419100" progId="Equation.KSEE3">
                  <p:embed/>
                </p:oleObj>
              </mc:Choice>
              <mc:Fallback>
                <p:oleObj r:id="rId4" imgW="660400" imgH="419100" progId="Equation.KSEE3">
                  <p:embed/>
                  <p:pic>
                    <p:nvPicPr>
                      <p:cNvPr id="0" name="图片 1024"/>
                      <p:cNvPicPr/>
                      <p:nvPr/>
                    </p:nvPicPr>
                    <p:blipFill>
                      <a:blip r:embed="rId5">
                        <a:lum bright="100000"/>
                      </a:blip>
                      <a:stretch>
                        <a:fillRect/>
                      </a:stretch>
                    </p:blipFill>
                    <p:spPr>
                      <a:xfrm>
                        <a:off x="4372611" y="2530793"/>
                        <a:ext cx="1402715" cy="892175"/>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nvGraphicFramePr>
        <p:xfrm>
          <a:off x="2631758" y="3610611"/>
          <a:ext cx="971550" cy="433070"/>
        </p:xfrm>
        <a:graphic>
          <a:graphicData uri="http://schemas.openxmlformats.org/presentationml/2006/ole">
            <mc:AlternateContent xmlns:mc="http://schemas.openxmlformats.org/markup-compatibility/2006">
              <mc:Choice xmlns:v="urn:schemas-microsoft-com:vml" Requires="v">
                <p:oleObj spid="_x0000_s11272" r:id="rId6" imgW="457200" imgH="203200" progId="Equation.KSEE3">
                  <p:embed/>
                </p:oleObj>
              </mc:Choice>
              <mc:Fallback>
                <p:oleObj r:id="rId6" imgW="457200" imgH="203200" progId="Equation.KSEE3">
                  <p:embed/>
                  <p:pic>
                    <p:nvPicPr>
                      <p:cNvPr id="0" name="图片 1024"/>
                      <p:cNvPicPr/>
                      <p:nvPr/>
                    </p:nvPicPr>
                    <p:blipFill>
                      <a:blip r:embed="rId7">
                        <a:lum bright="100000"/>
                      </a:blip>
                      <a:stretch>
                        <a:fillRect/>
                      </a:stretch>
                    </p:blipFill>
                    <p:spPr>
                      <a:xfrm>
                        <a:off x="2631758" y="3610611"/>
                        <a:ext cx="971550" cy="433070"/>
                      </a:xfrm>
                      <a:prstGeom prst="rect">
                        <a:avLst/>
                      </a:prstGeom>
                    </p:spPr>
                  </p:pic>
                </p:oleObj>
              </mc:Fallback>
            </mc:AlternateContent>
          </a:graphicData>
        </a:graphic>
      </p:graphicFrame>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Hdu1299  </a:t>
            </a:r>
            <a:r>
              <a:rPr lang="zh-CN" altLang="en-US">
                <a:sym typeface="+mn-ea"/>
              </a:rPr>
              <a:t>亚历山大的丢番图方程</a:t>
            </a:r>
            <a:endParaRPr lang="zh-CN" altLang="en-US"/>
          </a:p>
        </p:txBody>
      </p:sp>
      <p:sp>
        <p:nvSpPr>
          <p:cNvPr id="3" name="内容占位符 2"/>
          <p:cNvSpPr>
            <a:spLocks noGrp="1"/>
          </p:cNvSpPr>
          <p:nvPr>
            <p:ph idx="1"/>
          </p:nvPr>
        </p:nvSpPr>
        <p:spPr/>
        <p:txBody>
          <a:bodyPr/>
          <a:lstStyle/>
          <a:p>
            <a:r>
              <a:rPr lang="zh-CN" altLang="en-US"/>
              <a:t>名字很高端，题目有点水系列</a:t>
            </a:r>
          </a:p>
          <a:p>
            <a:endParaRPr lang="zh-CN" altLang="en-US"/>
          </a:p>
          <a:p>
            <a:endParaRPr lang="zh-CN" altLang="en-US"/>
          </a:p>
          <a:p>
            <a:endParaRPr lang="zh-CN" altLang="en-US"/>
          </a:p>
          <a:p>
            <a:r>
              <a:rPr lang="zh-CN" altLang="en-US"/>
              <a:t>求出 </a:t>
            </a:r>
            <a:r>
              <a:rPr lang="en-US" altLang="zh-CN"/>
              <a:t>n </a:t>
            </a:r>
            <a:r>
              <a:rPr lang="zh-CN" altLang="en-US"/>
              <a:t>的素因子分解式，用约数个数定理算一下就好了</a:t>
            </a:r>
          </a:p>
        </p:txBody>
      </p:sp>
      <p:graphicFrame>
        <p:nvGraphicFramePr>
          <p:cNvPr id="10" name="对象 9">
            <a:hlinkClick r:id="" action="ppaction://ole?verb=0"/>
          </p:cNvPr>
          <p:cNvGraphicFramePr>
            <a:graphicFrameLocks noChangeAspect="1"/>
          </p:cNvGraphicFramePr>
          <p:nvPr/>
        </p:nvGraphicFramePr>
        <p:xfrm>
          <a:off x="2049146" y="2443798"/>
          <a:ext cx="6285865" cy="892175"/>
        </p:xfrm>
        <a:graphic>
          <a:graphicData uri="http://schemas.openxmlformats.org/presentationml/2006/ole">
            <mc:AlternateContent xmlns:mc="http://schemas.openxmlformats.org/markup-compatibility/2006">
              <mc:Choice xmlns:v="urn:schemas-microsoft-com:vml" Requires="v">
                <p:oleObj spid="_x0000_s12292" r:id="rId4" imgW="2959100" imgH="419100" progId="Equation.KSEE3">
                  <p:embed/>
                </p:oleObj>
              </mc:Choice>
              <mc:Fallback>
                <p:oleObj r:id="rId4" imgW="2959100" imgH="419100" progId="Equation.KSEE3">
                  <p:embed/>
                  <p:pic>
                    <p:nvPicPr>
                      <p:cNvPr id="0" name="图片 1024"/>
                      <p:cNvPicPr/>
                      <p:nvPr/>
                    </p:nvPicPr>
                    <p:blipFill>
                      <a:blip r:embed="rId5">
                        <a:lum bright="100000"/>
                      </a:blip>
                      <a:stretch>
                        <a:fillRect/>
                      </a:stretch>
                    </p:blipFill>
                    <p:spPr>
                      <a:xfrm>
                        <a:off x="2049146" y="2443798"/>
                        <a:ext cx="6285865" cy="892175"/>
                      </a:xfrm>
                      <a:prstGeom prst="rect">
                        <a:avLst/>
                      </a:prstGeom>
                    </p:spPr>
                  </p:pic>
                </p:oleObj>
              </mc:Fallback>
            </mc:AlternateContent>
          </a:graphicData>
        </a:graphic>
      </p:graphicFrame>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a:t>乘法逆元</a:t>
            </a:r>
          </a:p>
        </p:txBody>
      </p:sp>
      <p:sp>
        <p:nvSpPr>
          <p:cNvPr id="3" name="内容占位符 2"/>
          <p:cNvSpPr>
            <a:spLocks noGrp="1"/>
          </p:cNvSpPr>
          <p:nvPr>
            <p:ph idx="1"/>
          </p:nvPr>
        </p:nvSpPr>
        <p:spPr/>
        <p:txBody>
          <a:bodyPr/>
          <a:lstStyle/>
          <a:p>
            <a:r>
              <a:rPr lang="zh-CN" altLang="en-US" sz="2400"/>
              <a:t>我们发现，如果              ，那么同余方程两边可以直接除掉相同的因子</a:t>
            </a:r>
          </a:p>
          <a:p>
            <a:r>
              <a:rPr lang="zh-CN" altLang="en-US" sz="2400"/>
              <a:t>只要我们求出了方程                      的解</a:t>
            </a:r>
          </a:p>
          <a:p>
            <a:endParaRPr lang="zh-CN" altLang="en-US" sz="2400"/>
          </a:p>
          <a:p>
            <a:endParaRPr lang="zh-CN" altLang="en-US" sz="2400"/>
          </a:p>
          <a:p>
            <a:r>
              <a:rPr lang="zh-CN" altLang="en-US" sz="2400"/>
              <a:t>因此，我们记                      的最小非负整数解为     ，称为   模   的乘法逆元</a:t>
            </a:r>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p:txBody>
      </p:sp>
      <p:graphicFrame>
        <p:nvGraphicFramePr>
          <p:cNvPr id="8" name="对象 7">
            <a:hlinkClick r:id="" action="ppaction://ole?verb=0"/>
          </p:cNvPr>
          <p:cNvGraphicFramePr>
            <a:graphicFrameLocks noChangeAspect="1"/>
          </p:cNvGraphicFramePr>
          <p:nvPr/>
        </p:nvGraphicFramePr>
        <p:xfrm>
          <a:off x="3304858" y="1829753"/>
          <a:ext cx="1192530" cy="406400"/>
        </p:xfrm>
        <a:graphic>
          <a:graphicData uri="http://schemas.openxmlformats.org/presentationml/2006/ole">
            <mc:AlternateContent xmlns:mc="http://schemas.openxmlformats.org/markup-compatibility/2006">
              <mc:Choice xmlns:v="urn:schemas-microsoft-com:vml" Requires="v">
                <p:oleObj spid="_x0000_s28697" r:id="rId4" imgW="596900" imgH="203200" progId="Equation.KSEE3">
                  <p:embed/>
                </p:oleObj>
              </mc:Choice>
              <mc:Fallback>
                <p:oleObj r:id="rId4" imgW="596900" imgH="203200" progId="Equation.KSEE3">
                  <p:embed/>
                  <p:pic>
                    <p:nvPicPr>
                      <p:cNvPr id="0" name="图片 2049"/>
                      <p:cNvPicPr/>
                      <p:nvPr/>
                    </p:nvPicPr>
                    <p:blipFill>
                      <a:blip r:embed="rId5">
                        <a:lum bright="100000" contrast="54000"/>
                      </a:blip>
                      <a:stretch>
                        <a:fillRect/>
                      </a:stretch>
                    </p:blipFill>
                    <p:spPr>
                      <a:xfrm>
                        <a:off x="3304858" y="1829753"/>
                        <a:ext cx="1192530" cy="406400"/>
                      </a:xfrm>
                      <a:prstGeom prst="rect">
                        <a:avLst/>
                      </a:prstGeom>
                    </p:spPr>
                  </p:pic>
                </p:oleObj>
              </mc:Fallback>
            </mc:AlternateContent>
          </a:graphicData>
        </a:graphic>
      </p:graphicFrame>
      <p:graphicFrame>
        <p:nvGraphicFramePr>
          <p:cNvPr id="10" name="对象 9">
            <a:hlinkClick r:id="" action="ppaction://ole?verb=0"/>
          </p:cNvPr>
          <p:cNvGraphicFramePr>
            <a:graphicFrameLocks noChangeAspect="1"/>
          </p:cNvGraphicFramePr>
          <p:nvPr/>
        </p:nvGraphicFramePr>
        <p:xfrm>
          <a:off x="3946208" y="2293938"/>
          <a:ext cx="1802130" cy="406400"/>
        </p:xfrm>
        <a:graphic>
          <a:graphicData uri="http://schemas.openxmlformats.org/presentationml/2006/ole">
            <mc:AlternateContent xmlns:mc="http://schemas.openxmlformats.org/markup-compatibility/2006">
              <mc:Choice xmlns:v="urn:schemas-microsoft-com:vml" Requires="v">
                <p:oleObj spid="_x0000_s28698" r:id="rId6" imgW="901700" imgH="203200" progId="Equation.KSEE3">
                  <p:embed/>
                </p:oleObj>
              </mc:Choice>
              <mc:Fallback>
                <p:oleObj r:id="rId6" imgW="901700" imgH="203200" progId="Equation.KSEE3">
                  <p:embed/>
                  <p:pic>
                    <p:nvPicPr>
                      <p:cNvPr id="0" name="图片 2049"/>
                      <p:cNvPicPr/>
                      <p:nvPr/>
                    </p:nvPicPr>
                    <p:blipFill>
                      <a:blip r:embed="rId7">
                        <a:lum bright="100000" contrast="54000"/>
                      </a:blip>
                      <a:stretch>
                        <a:fillRect/>
                      </a:stretch>
                    </p:blipFill>
                    <p:spPr>
                      <a:xfrm>
                        <a:off x="3946208" y="2293938"/>
                        <a:ext cx="1802130" cy="406400"/>
                      </a:xfrm>
                      <a:prstGeom prst="rect">
                        <a:avLst/>
                      </a:prstGeom>
                    </p:spPr>
                  </p:pic>
                </p:oleObj>
              </mc:Fallback>
            </mc:AlternateContent>
          </a:graphicData>
        </a:graphic>
      </p:graphicFrame>
      <p:graphicFrame>
        <p:nvGraphicFramePr>
          <p:cNvPr id="12" name="对象 11">
            <a:hlinkClick r:id="" action="ppaction://ole?verb=0"/>
          </p:cNvPr>
          <p:cNvGraphicFramePr>
            <a:graphicFrameLocks noChangeAspect="1"/>
          </p:cNvGraphicFramePr>
          <p:nvPr/>
        </p:nvGraphicFramePr>
        <p:xfrm>
          <a:off x="6366511" y="2237423"/>
          <a:ext cx="1955165" cy="457200"/>
        </p:xfrm>
        <a:graphic>
          <a:graphicData uri="http://schemas.openxmlformats.org/presentationml/2006/ole">
            <mc:AlternateContent xmlns:mc="http://schemas.openxmlformats.org/markup-compatibility/2006">
              <mc:Choice xmlns:v="urn:schemas-microsoft-com:vml" Requires="v">
                <p:oleObj spid="_x0000_s28699" r:id="rId8" imgW="977900" imgH="228600" progId="Equation.KSEE3">
                  <p:embed/>
                </p:oleObj>
              </mc:Choice>
              <mc:Fallback>
                <p:oleObj r:id="rId8" imgW="977900" imgH="228600" progId="Equation.KSEE3">
                  <p:embed/>
                  <p:pic>
                    <p:nvPicPr>
                      <p:cNvPr id="0" name="图片 2049"/>
                      <p:cNvPicPr/>
                      <p:nvPr/>
                    </p:nvPicPr>
                    <p:blipFill>
                      <a:blip r:embed="rId9">
                        <a:lum bright="100000" contrast="54000"/>
                      </a:blip>
                      <a:stretch>
                        <a:fillRect/>
                      </a:stretch>
                    </p:blipFill>
                    <p:spPr>
                      <a:xfrm>
                        <a:off x="6366511" y="2237423"/>
                        <a:ext cx="1955165" cy="457200"/>
                      </a:xfrm>
                      <a:prstGeom prst="rect">
                        <a:avLst/>
                      </a:prstGeom>
                    </p:spPr>
                  </p:pic>
                </p:oleObj>
              </mc:Fallback>
            </mc:AlternateContent>
          </a:graphicData>
        </a:graphic>
      </p:graphicFrame>
      <p:graphicFrame>
        <p:nvGraphicFramePr>
          <p:cNvPr id="14" name="对象 13">
            <a:hlinkClick r:id="" action="ppaction://ole?verb=0"/>
          </p:cNvPr>
          <p:cNvGraphicFramePr>
            <a:graphicFrameLocks noChangeAspect="1"/>
          </p:cNvGraphicFramePr>
          <p:nvPr/>
        </p:nvGraphicFramePr>
        <p:xfrm>
          <a:off x="2701291" y="2691448"/>
          <a:ext cx="5485765" cy="787400"/>
        </p:xfrm>
        <a:graphic>
          <a:graphicData uri="http://schemas.openxmlformats.org/presentationml/2006/ole">
            <mc:AlternateContent xmlns:mc="http://schemas.openxmlformats.org/markup-compatibility/2006">
              <mc:Choice xmlns:v="urn:schemas-microsoft-com:vml" Requires="v">
                <p:oleObj spid="_x0000_s28700" r:id="rId10" imgW="2743200" imgH="393700" progId="Equation.KSEE3">
                  <p:embed/>
                </p:oleObj>
              </mc:Choice>
              <mc:Fallback>
                <p:oleObj r:id="rId10" imgW="2743200" imgH="393700" progId="Equation.KSEE3">
                  <p:embed/>
                  <p:pic>
                    <p:nvPicPr>
                      <p:cNvPr id="0" name="图片 2049"/>
                      <p:cNvPicPr/>
                      <p:nvPr/>
                    </p:nvPicPr>
                    <p:blipFill>
                      <a:blip r:embed="rId11">
                        <a:lum bright="100000" contrast="54000"/>
                      </a:blip>
                      <a:stretch>
                        <a:fillRect/>
                      </a:stretch>
                    </p:blipFill>
                    <p:spPr>
                      <a:xfrm>
                        <a:off x="2701291" y="2691448"/>
                        <a:ext cx="5485765" cy="787400"/>
                      </a:xfrm>
                      <a:prstGeom prst="rect">
                        <a:avLst/>
                      </a:prstGeom>
                    </p:spPr>
                  </p:pic>
                </p:oleObj>
              </mc:Fallback>
            </mc:AlternateContent>
          </a:graphicData>
        </a:graphic>
      </p:graphicFrame>
      <p:graphicFrame>
        <p:nvGraphicFramePr>
          <p:cNvPr id="18" name="对象 17">
            <a:hlinkClick r:id="" action="ppaction://ole?verb=0"/>
          </p:cNvPr>
          <p:cNvGraphicFramePr>
            <a:graphicFrameLocks noChangeAspect="1"/>
          </p:cNvGraphicFramePr>
          <p:nvPr/>
        </p:nvGraphicFramePr>
        <p:xfrm>
          <a:off x="3008313" y="3652838"/>
          <a:ext cx="1776730" cy="406400"/>
        </p:xfrm>
        <a:graphic>
          <a:graphicData uri="http://schemas.openxmlformats.org/presentationml/2006/ole">
            <mc:AlternateContent xmlns:mc="http://schemas.openxmlformats.org/markup-compatibility/2006">
              <mc:Choice xmlns:v="urn:schemas-microsoft-com:vml" Requires="v">
                <p:oleObj spid="_x0000_s28701" r:id="rId12" imgW="889000" imgH="203200" progId="Equation.KSEE3">
                  <p:embed/>
                </p:oleObj>
              </mc:Choice>
              <mc:Fallback>
                <p:oleObj r:id="rId12" imgW="889000" imgH="203200" progId="Equation.KSEE3">
                  <p:embed/>
                  <p:pic>
                    <p:nvPicPr>
                      <p:cNvPr id="0" name="图片 2049"/>
                      <p:cNvPicPr/>
                      <p:nvPr/>
                    </p:nvPicPr>
                    <p:blipFill>
                      <a:blip r:embed="rId13">
                        <a:lum bright="100000" contrast="54000"/>
                      </a:blip>
                      <a:stretch>
                        <a:fillRect/>
                      </a:stretch>
                    </p:blipFill>
                    <p:spPr>
                      <a:xfrm>
                        <a:off x="3008313" y="3652838"/>
                        <a:ext cx="1776730" cy="406400"/>
                      </a:xfrm>
                      <a:prstGeom prst="rect">
                        <a:avLst/>
                      </a:prstGeom>
                    </p:spPr>
                  </p:pic>
                </p:oleObj>
              </mc:Fallback>
            </mc:AlternateContent>
          </a:graphicData>
        </a:graphic>
      </p:graphicFrame>
      <p:graphicFrame>
        <p:nvGraphicFramePr>
          <p:cNvPr id="20" name="对象 19">
            <a:hlinkClick r:id="" action="ppaction://ole?verb=0"/>
          </p:cNvPr>
          <p:cNvGraphicFramePr>
            <a:graphicFrameLocks noChangeAspect="1"/>
          </p:cNvGraphicFramePr>
          <p:nvPr/>
        </p:nvGraphicFramePr>
        <p:xfrm>
          <a:off x="7544754" y="3610293"/>
          <a:ext cx="457200" cy="406400"/>
        </p:xfrm>
        <a:graphic>
          <a:graphicData uri="http://schemas.openxmlformats.org/presentationml/2006/ole">
            <mc:AlternateContent xmlns:mc="http://schemas.openxmlformats.org/markup-compatibility/2006">
              <mc:Choice xmlns:v="urn:schemas-microsoft-com:vml" Requires="v">
                <p:oleObj spid="_x0000_s28702" r:id="rId14" imgW="228600" imgH="203200" progId="Equation.KSEE3">
                  <p:embed/>
                </p:oleObj>
              </mc:Choice>
              <mc:Fallback>
                <p:oleObj r:id="rId14" imgW="228600" imgH="203200" progId="Equation.KSEE3">
                  <p:embed/>
                  <p:pic>
                    <p:nvPicPr>
                      <p:cNvPr id="0" name="图片 2049"/>
                      <p:cNvPicPr/>
                      <p:nvPr/>
                    </p:nvPicPr>
                    <p:blipFill>
                      <a:blip r:embed="rId15">
                        <a:lum bright="100000" contrast="54000"/>
                      </a:blip>
                      <a:stretch>
                        <a:fillRect/>
                      </a:stretch>
                    </p:blipFill>
                    <p:spPr>
                      <a:xfrm>
                        <a:off x="7544754" y="3610293"/>
                        <a:ext cx="457200" cy="406400"/>
                      </a:xfrm>
                      <a:prstGeom prst="rect">
                        <a:avLst/>
                      </a:prstGeom>
                    </p:spPr>
                  </p:pic>
                </p:oleObj>
              </mc:Fallback>
            </mc:AlternateContent>
          </a:graphicData>
        </a:graphic>
      </p:graphicFrame>
      <p:graphicFrame>
        <p:nvGraphicFramePr>
          <p:cNvPr id="22" name="对象 21">
            <a:hlinkClick r:id="" action="ppaction://ole?verb=0"/>
          </p:cNvPr>
          <p:cNvGraphicFramePr>
            <a:graphicFrameLocks noChangeAspect="1"/>
          </p:cNvGraphicFramePr>
          <p:nvPr/>
        </p:nvGraphicFramePr>
        <p:xfrm>
          <a:off x="8937943" y="3723958"/>
          <a:ext cx="254000" cy="279400"/>
        </p:xfrm>
        <a:graphic>
          <a:graphicData uri="http://schemas.openxmlformats.org/presentationml/2006/ole">
            <mc:AlternateContent xmlns:mc="http://schemas.openxmlformats.org/markup-compatibility/2006">
              <mc:Choice xmlns:v="urn:schemas-microsoft-com:vml" Requires="v">
                <p:oleObj spid="_x0000_s28703" r:id="rId16" imgW="127000" imgH="139700" progId="Equation.KSEE3">
                  <p:embed/>
                </p:oleObj>
              </mc:Choice>
              <mc:Fallback>
                <p:oleObj r:id="rId16" imgW="127000" imgH="139700" progId="Equation.KSEE3">
                  <p:embed/>
                  <p:pic>
                    <p:nvPicPr>
                      <p:cNvPr id="0" name="图片 2049"/>
                      <p:cNvPicPr/>
                      <p:nvPr/>
                    </p:nvPicPr>
                    <p:blipFill>
                      <a:blip r:embed="rId17">
                        <a:lum bright="100000" contrast="54000"/>
                      </a:blip>
                      <a:stretch>
                        <a:fillRect/>
                      </a:stretch>
                    </p:blipFill>
                    <p:spPr>
                      <a:xfrm>
                        <a:off x="8937943" y="3723958"/>
                        <a:ext cx="254000" cy="279400"/>
                      </a:xfrm>
                      <a:prstGeom prst="rect">
                        <a:avLst/>
                      </a:prstGeom>
                    </p:spPr>
                  </p:pic>
                </p:oleObj>
              </mc:Fallback>
            </mc:AlternateContent>
          </a:graphicData>
        </a:graphic>
      </p:graphicFrame>
      <p:graphicFrame>
        <p:nvGraphicFramePr>
          <p:cNvPr id="24" name="对象 23">
            <a:hlinkClick r:id="" action="ppaction://ole?verb=0"/>
          </p:cNvPr>
          <p:cNvGraphicFramePr>
            <a:graphicFrameLocks noChangeAspect="1"/>
          </p:cNvGraphicFramePr>
          <p:nvPr/>
        </p:nvGraphicFramePr>
        <p:xfrm>
          <a:off x="9453563" y="3726498"/>
          <a:ext cx="330200" cy="279400"/>
        </p:xfrm>
        <a:graphic>
          <a:graphicData uri="http://schemas.openxmlformats.org/presentationml/2006/ole">
            <mc:AlternateContent xmlns:mc="http://schemas.openxmlformats.org/markup-compatibility/2006">
              <mc:Choice xmlns:v="urn:schemas-microsoft-com:vml" Requires="v">
                <p:oleObj spid="_x0000_s28704" r:id="rId18" imgW="165100" imgH="139700" progId="Equation.KSEE3">
                  <p:embed/>
                </p:oleObj>
              </mc:Choice>
              <mc:Fallback>
                <p:oleObj r:id="rId18" imgW="165100" imgH="139700" progId="Equation.KSEE3">
                  <p:embed/>
                  <p:pic>
                    <p:nvPicPr>
                      <p:cNvPr id="0" name="图片 2049"/>
                      <p:cNvPicPr/>
                      <p:nvPr/>
                    </p:nvPicPr>
                    <p:blipFill>
                      <a:blip r:embed="rId19">
                        <a:lum bright="100000" contrast="54000"/>
                      </a:blip>
                      <a:stretch>
                        <a:fillRect/>
                      </a:stretch>
                    </p:blipFill>
                    <p:spPr>
                      <a:xfrm>
                        <a:off x="9453563" y="3726498"/>
                        <a:ext cx="330200" cy="279400"/>
                      </a:xfrm>
                      <a:prstGeom prst="rect">
                        <a:avLst/>
                      </a:prstGeom>
                    </p:spPr>
                  </p:pic>
                </p:oleObj>
              </mc:Fallback>
            </mc:AlternateContent>
          </a:graphicData>
        </a:graphic>
      </p:graphicFrame>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sz="4000">
                <a:sym typeface="+mn-ea"/>
              </a:rPr>
              <a:t>乘法逆元</a:t>
            </a:r>
          </a:p>
        </p:txBody>
      </p:sp>
      <p:sp>
        <p:nvSpPr>
          <p:cNvPr id="3" name="内容占位符 2"/>
          <p:cNvSpPr>
            <a:spLocks noGrp="1"/>
          </p:cNvSpPr>
          <p:nvPr>
            <p:ph idx="1"/>
          </p:nvPr>
        </p:nvSpPr>
        <p:spPr/>
        <p:txBody>
          <a:bodyPr/>
          <a:lstStyle/>
          <a:p>
            <a:r>
              <a:rPr lang="zh-CN" altLang="en-US" sz="2400" dirty="0"/>
              <a:t>根据逆元的定义</a:t>
            </a:r>
          </a:p>
          <a:p>
            <a:endParaRPr lang="zh-CN" altLang="en-US" sz="2400" dirty="0"/>
          </a:p>
          <a:p>
            <a:r>
              <a:rPr lang="zh-CN" altLang="en-US" sz="2400" dirty="0"/>
              <a:t>解这个方程即可得到</a:t>
            </a:r>
          </a:p>
          <a:p>
            <a:r>
              <a:rPr lang="zh-CN" altLang="en-US" sz="2400" dirty="0"/>
              <a:t>同时由裴蜀定理我们可以得到逆元存在的条件：</a:t>
            </a:r>
          </a:p>
        </p:txBody>
      </p:sp>
      <p:graphicFrame>
        <p:nvGraphicFramePr>
          <p:cNvPr id="7" name="对象 6">
            <a:hlinkClick r:id="" action="ppaction://ole?verb=0"/>
          </p:cNvPr>
          <p:cNvGraphicFramePr>
            <a:graphicFrameLocks noChangeAspect="1"/>
          </p:cNvGraphicFramePr>
          <p:nvPr/>
        </p:nvGraphicFramePr>
        <p:xfrm>
          <a:off x="3348991" y="1834198"/>
          <a:ext cx="3552825" cy="406400"/>
        </p:xfrm>
        <a:graphic>
          <a:graphicData uri="http://schemas.openxmlformats.org/presentationml/2006/ole">
            <mc:AlternateContent xmlns:mc="http://schemas.openxmlformats.org/markup-compatibility/2006">
              <mc:Choice xmlns:v="urn:schemas-microsoft-com:vml" Requires="v">
                <p:oleObj spid="_x0000_s29703" r:id="rId4" imgW="1777365" imgH="203200" progId="Equation.KSEE3">
                  <p:embed/>
                </p:oleObj>
              </mc:Choice>
              <mc:Fallback>
                <p:oleObj r:id="rId4" imgW="1777365" imgH="203200" progId="Equation.KSEE3">
                  <p:embed/>
                  <p:pic>
                    <p:nvPicPr>
                      <p:cNvPr id="0" name="图片 2049"/>
                      <p:cNvPicPr/>
                      <p:nvPr/>
                    </p:nvPicPr>
                    <p:blipFill>
                      <a:blip r:embed="rId5">
                        <a:lum bright="100000" contrast="54000"/>
                      </a:blip>
                      <a:stretch>
                        <a:fillRect/>
                      </a:stretch>
                    </p:blipFill>
                    <p:spPr>
                      <a:xfrm>
                        <a:off x="3348991" y="1834198"/>
                        <a:ext cx="3552825" cy="406400"/>
                      </a:xfrm>
                      <a:prstGeom prst="rect">
                        <a:avLst/>
                      </a:prstGeom>
                    </p:spPr>
                  </p:pic>
                </p:oleObj>
              </mc:Fallback>
            </mc:AlternateContent>
          </a:graphicData>
        </a:graphic>
      </p:graphicFrame>
      <p:graphicFrame>
        <p:nvGraphicFramePr>
          <p:cNvPr id="9" name="对象 8">
            <a:hlinkClick r:id="" action="ppaction://ole?verb=0"/>
          </p:cNvPr>
          <p:cNvGraphicFramePr>
            <a:graphicFrameLocks noChangeAspect="1"/>
          </p:cNvGraphicFramePr>
          <p:nvPr/>
        </p:nvGraphicFramePr>
        <p:xfrm>
          <a:off x="7451091" y="3188018"/>
          <a:ext cx="1193165" cy="406400"/>
        </p:xfrm>
        <a:graphic>
          <a:graphicData uri="http://schemas.openxmlformats.org/presentationml/2006/ole">
            <mc:AlternateContent xmlns:mc="http://schemas.openxmlformats.org/markup-compatibility/2006">
              <mc:Choice xmlns:v="urn:schemas-microsoft-com:vml" Requires="v">
                <p:oleObj spid="_x0000_s29704" r:id="rId6" imgW="596900" imgH="203200" progId="Equation.KSEE3">
                  <p:embed/>
                </p:oleObj>
              </mc:Choice>
              <mc:Fallback>
                <p:oleObj r:id="rId6" imgW="596900" imgH="203200" progId="Equation.KSEE3">
                  <p:embed/>
                  <p:pic>
                    <p:nvPicPr>
                      <p:cNvPr id="0" name="图片 2049"/>
                      <p:cNvPicPr/>
                      <p:nvPr/>
                    </p:nvPicPr>
                    <p:blipFill>
                      <a:blip r:embed="rId7">
                        <a:lum bright="100000" contrast="54000"/>
                      </a:blip>
                      <a:stretch>
                        <a:fillRect/>
                      </a:stretch>
                    </p:blipFill>
                    <p:spPr>
                      <a:xfrm>
                        <a:off x="7451091" y="3188018"/>
                        <a:ext cx="1193165" cy="406400"/>
                      </a:xfrm>
                      <a:prstGeom prst="rect">
                        <a:avLst/>
                      </a:prstGeom>
                    </p:spPr>
                  </p:pic>
                </p:oleObj>
              </mc:Fallback>
            </mc:AlternateContent>
          </a:graphicData>
        </a:graphic>
      </p:graphicFrame>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sz="4000">
                <a:sym typeface="+mn-ea"/>
              </a:rPr>
              <a:t>乘法逆元</a:t>
            </a:r>
          </a:p>
        </p:txBody>
      </p:sp>
      <p:sp>
        <p:nvSpPr>
          <p:cNvPr id="3" name="内容占位符 2"/>
          <p:cNvSpPr>
            <a:spLocks noGrp="1"/>
          </p:cNvSpPr>
          <p:nvPr>
            <p:ph idx="1"/>
          </p:nvPr>
        </p:nvSpPr>
        <p:spPr/>
        <p:txBody>
          <a:bodyPr/>
          <a:lstStyle/>
          <a:p>
            <a:r>
              <a:rPr lang="zh-CN" altLang="en-US" sz="2400"/>
              <a:t>线性递推：</a:t>
            </a:r>
          </a:p>
          <a:p>
            <a:endParaRPr lang="zh-CN" altLang="en-US" sz="2400"/>
          </a:p>
          <a:p>
            <a:r>
              <a:rPr lang="zh-CN" altLang="en-US" sz="2400"/>
              <a:t>证明：</a:t>
            </a:r>
          </a:p>
        </p:txBody>
      </p:sp>
      <p:graphicFrame>
        <p:nvGraphicFramePr>
          <p:cNvPr id="4" name="对象 3">
            <a:hlinkClick r:id="" action="ppaction://ole?verb=0"/>
          </p:cNvPr>
          <p:cNvGraphicFramePr>
            <a:graphicFrameLocks noChangeAspect="1"/>
          </p:cNvGraphicFramePr>
          <p:nvPr/>
        </p:nvGraphicFramePr>
        <p:xfrm>
          <a:off x="2531745" y="1557020"/>
          <a:ext cx="2997835" cy="935355"/>
        </p:xfrm>
        <a:graphic>
          <a:graphicData uri="http://schemas.openxmlformats.org/presentationml/2006/ole">
            <mc:AlternateContent xmlns:mc="http://schemas.openxmlformats.org/markup-compatibility/2006">
              <mc:Choice xmlns:v="urn:schemas-microsoft-com:vml" Requires="v">
                <p:oleObj spid="_x0000_s30727" r:id="rId4" imgW="1384300" imgH="431800" progId="Equation.KSEE3">
                  <p:embed/>
                </p:oleObj>
              </mc:Choice>
              <mc:Fallback>
                <p:oleObj r:id="rId4" imgW="1384300" imgH="431800" progId="Equation.KSEE3">
                  <p:embed/>
                  <p:pic>
                    <p:nvPicPr>
                      <p:cNvPr id="0" name="图片 3072"/>
                      <p:cNvPicPr/>
                      <p:nvPr/>
                    </p:nvPicPr>
                    <p:blipFill>
                      <a:blip r:embed="rId5">
                        <a:lum bright="100000"/>
                      </a:blip>
                      <a:stretch>
                        <a:fillRect/>
                      </a:stretch>
                    </p:blipFill>
                    <p:spPr>
                      <a:xfrm>
                        <a:off x="2531745" y="1557020"/>
                        <a:ext cx="2997835" cy="935355"/>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nvGraphicFramePr>
        <p:xfrm>
          <a:off x="1962785" y="2495868"/>
          <a:ext cx="8791575" cy="2586990"/>
        </p:xfrm>
        <a:graphic>
          <a:graphicData uri="http://schemas.openxmlformats.org/presentationml/2006/ole">
            <mc:AlternateContent xmlns:mc="http://schemas.openxmlformats.org/markup-compatibility/2006">
              <mc:Choice xmlns:v="urn:schemas-microsoft-com:vml" Requires="v">
                <p:oleObj spid="_x0000_s30728" r:id="rId6" imgW="3886200" imgH="1143000" progId="Equation.KSEE3">
                  <p:embed/>
                </p:oleObj>
              </mc:Choice>
              <mc:Fallback>
                <p:oleObj r:id="rId6" imgW="3886200" imgH="1143000" progId="Equation.KSEE3">
                  <p:embed/>
                  <p:pic>
                    <p:nvPicPr>
                      <p:cNvPr id="0" name="图片 3072"/>
                      <p:cNvPicPr/>
                      <p:nvPr/>
                    </p:nvPicPr>
                    <p:blipFill>
                      <a:blip r:embed="rId7">
                        <a:lum bright="100000"/>
                      </a:blip>
                      <a:stretch>
                        <a:fillRect/>
                      </a:stretch>
                    </p:blipFill>
                    <p:spPr>
                      <a:xfrm>
                        <a:off x="1962785" y="2495868"/>
                        <a:ext cx="8791575" cy="2586990"/>
                      </a:xfrm>
                      <a:prstGeom prst="rect">
                        <a:avLst/>
                      </a:prstGeom>
                    </p:spPr>
                  </p:pic>
                </p:oleObj>
              </mc:Fallback>
            </mc:AlternateContent>
          </a:graphicData>
        </a:graphic>
      </p:graphicFrame>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a:t>中国剩余定理</a:t>
            </a:r>
          </a:p>
        </p:txBody>
      </p:sp>
      <p:sp>
        <p:nvSpPr>
          <p:cNvPr id="3" name="内容占位符 2"/>
          <p:cNvSpPr>
            <a:spLocks noGrp="1"/>
          </p:cNvSpPr>
          <p:nvPr>
            <p:ph idx="1"/>
          </p:nvPr>
        </p:nvSpPr>
        <p:spPr/>
        <p:txBody>
          <a:bodyPr/>
          <a:lstStyle/>
          <a:p>
            <a:r>
              <a:rPr lang="zh-CN" altLang="en-US" sz="2400"/>
              <a:t>给定 n 组同余方程（                    两两互质）：</a:t>
            </a:r>
          </a:p>
          <a:p>
            <a:endParaRPr lang="zh-CN" altLang="en-US" sz="2400"/>
          </a:p>
          <a:p>
            <a:endParaRPr lang="zh-CN" altLang="en-US" sz="2400"/>
          </a:p>
          <a:p>
            <a:endParaRPr lang="zh-CN" altLang="en-US" sz="2400"/>
          </a:p>
          <a:p>
            <a:endParaRPr lang="zh-CN" altLang="en-US" sz="2400"/>
          </a:p>
          <a:p>
            <a:endParaRPr lang="zh-CN" altLang="en-US" sz="2400"/>
          </a:p>
          <a:p>
            <a:r>
              <a:rPr lang="zh-CN" altLang="en-US" sz="2400"/>
              <a:t>令</a:t>
            </a:r>
            <a:r>
              <a:rPr lang="en-US" altLang="zh-CN" sz="2400"/>
              <a:t>		  </a:t>
            </a:r>
            <a:r>
              <a:rPr lang="zh-CN" altLang="en-US" sz="2400"/>
              <a:t>则满足上述方程的 </a:t>
            </a:r>
            <a:r>
              <a:rPr lang="en-US" altLang="zh-CN" sz="2400"/>
              <a:t>x </a:t>
            </a:r>
            <a:r>
              <a:rPr lang="zh-CN" altLang="en-US" sz="2400"/>
              <a:t>值为：                          （      是     模     </a:t>
            </a:r>
          </a:p>
          <a:p>
            <a:endParaRPr lang="zh-CN" altLang="en-US" sz="2400"/>
          </a:p>
          <a:p>
            <a:pPr marL="0" indent="0">
              <a:buNone/>
            </a:pPr>
            <a:r>
              <a:rPr lang="zh-CN" altLang="en-US" sz="2400"/>
              <a:t>意义下的乘法逆元）</a:t>
            </a:r>
          </a:p>
        </p:txBody>
      </p:sp>
      <p:graphicFrame>
        <p:nvGraphicFramePr>
          <p:cNvPr id="4" name="对象 3">
            <a:hlinkClick r:id="" action="ppaction://ole?verb=0"/>
          </p:cNvPr>
          <p:cNvGraphicFramePr>
            <a:graphicFrameLocks noChangeAspect="1"/>
          </p:cNvGraphicFramePr>
          <p:nvPr/>
        </p:nvGraphicFramePr>
        <p:xfrm>
          <a:off x="3921125" y="1759585"/>
          <a:ext cx="1722755" cy="500380"/>
        </p:xfrm>
        <a:graphic>
          <a:graphicData uri="http://schemas.openxmlformats.org/presentationml/2006/ole">
            <mc:AlternateContent xmlns:mc="http://schemas.openxmlformats.org/markup-compatibility/2006">
              <mc:Choice xmlns:v="urn:schemas-microsoft-com:vml" Requires="v">
                <p:oleObj spid="_x0000_s31766" r:id="rId4" imgW="787400" imgH="228600" progId="Equation.KSEE3">
                  <p:embed/>
                </p:oleObj>
              </mc:Choice>
              <mc:Fallback>
                <p:oleObj r:id="rId4" imgW="787400" imgH="228600" progId="Equation.KSEE3">
                  <p:embed/>
                  <p:pic>
                    <p:nvPicPr>
                      <p:cNvPr id="0" name="图片 4096"/>
                      <p:cNvPicPr/>
                      <p:nvPr/>
                    </p:nvPicPr>
                    <p:blipFill>
                      <a:blip r:embed="rId5">
                        <a:lum bright="100000"/>
                      </a:blip>
                      <a:stretch>
                        <a:fillRect/>
                      </a:stretch>
                    </p:blipFill>
                    <p:spPr>
                      <a:xfrm>
                        <a:off x="3921125" y="1759585"/>
                        <a:ext cx="1722755" cy="500380"/>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nvGraphicFramePr>
        <p:xfrm>
          <a:off x="1502410" y="2326005"/>
          <a:ext cx="2265680" cy="2019935"/>
        </p:xfrm>
        <a:graphic>
          <a:graphicData uri="http://schemas.openxmlformats.org/presentationml/2006/ole">
            <mc:AlternateContent xmlns:mc="http://schemas.openxmlformats.org/markup-compatibility/2006">
              <mc:Choice xmlns:v="urn:schemas-microsoft-com:vml" Requires="v">
                <p:oleObj spid="_x0000_s31767" r:id="rId6" imgW="1054100" imgH="939800" progId="Equation.KSEE3">
                  <p:embed/>
                </p:oleObj>
              </mc:Choice>
              <mc:Fallback>
                <p:oleObj r:id="rId6" imgW="1054100" imgH="939800" progId="Equation.KSEE3">
                  <p:embed/>
                  <p:pic>
                    <p:nvPicPr>
                      <p:cNvPr id="0" name="图片 4097"/>
                      <p:cNvPicPr/>
                      <p:nvPr/>
                    </p:nvPicPr>
                    <p:blipFill>
                      <a:blip r:embed="rId7">
                        <a:lum bright="100000"/>
                      </a:blip>
                      <a:stretch>
                        <a:fillRect/>
                      </a:stretch>
                    </p:blipFill>
                    <p:spPr>
                      <a:xfrm>
                        <a:off x="1502410" y="2326005"/>
                        <a:ext cx="2265680" cy="2019935"/>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1449070" y="4346575"/>
          <a:ext cx="1421130" cy="862330"/>
        </p:xfrm>
        <a:graphic>
          <a:graphicData uri="http://schemas.openxmlformats.org/presentationml/2006/ole">
            <mc:AlternateContent xmlns:mc="http://schemas.openxmlformats.org/markup-compatibility/2006">
              <mc:Choice xmlns:v="urn:schemas-microsoft-com:vml" Requires="v">
                <p:oleObj spid="_x0000_s31768" r:id="rId8" imgW="711200" imgH="431800" progId="Equation.KSEE3">
                  <p:embed/>
                </p:oleObj>
              </mc:Choice>
              <mc:Fallback>
                <p:oleObj r:id="rId8" imgW="711200" imgH="431800" progId="Equation.KSEE3">
                  <p:embed/>
                  <p:pic>
                    <p:nvPicPr>
                      <p:cNvPr id="0" name="图片 4098"/>
                      <p:cNvPicPr/>
                      <p:nvPr/>
                    </p:nvPicPr>
                    <p:blipFill>
                      <a:blip r:embed="rId9">
                        <a:lum bright="100000"/>
                      </a:blip>
                      <a:stretch>
                        <a:fillRect/>
                      </a:stretch>
                    </p:blipFill>
                    <p:spPr>
                      <a:xfrm>
                        <a:off x="1449070" y="4346575"/>
                        <a:ext cx="1421130" cy="862330"/>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6508115" y="4336415"/>
          <a:ext cx="2240280" cy="944880"/>
        </p:xfrm>
        <a:graphic>
          <a:graphicData uri="http://schemas.openxmlformats.org/presentationml/2006/ole">
            <mc:AlternateContent xmlns:mc="http://schemas.openxmlformats.org/markup-compatibility/2006">
              <mc:Choice xmlns:v="urn:schemas-microsoft-com:vml" Requires="v">
                <p:oleObj spid="_x0000_s31769" r:id="rId10" imgW="1054100" imgH="444500" progId="Equation.KSEE3">
                  <p:embed/>
                </p:oleObj>
              </mc:Choice>
              <mc:Fallback>
                <p:oleObj r:id="rId10" imgW="1054100" imgH="444500" progId="Equation.KSEE3">
                  <p:embed/>
                  <p:pic>
                    <p:nvPicPr>
                      <p:cNvPr id="0" name="图片 4099"/>
                      <p:cNvPicPr/>
                      <p:nvPr/>
                    </p:nvPicPr>
                    <p:blipFill>
                      <a:blip r:embed="rId11">
                        <a:lum bright="100000"/>
                      </a:blip>
                      <a:stretch>
                        <a:fillRect/>
                      </a:stretch>
                    </p:blipFill>
                    <p:spPr>
                      <a:xfrm>
                        <a:off x="6508115" y="4336415"/>
                        <a:ext cx="2240280" cy="944880"/>
                      </a:xfrm>
                      <a:prstGeom prst="rect">
                        <a:avLst/>
                      </a:prstGeom>
                    </p:spPr>
                  </p:pic>
                </p:oleObj>
              </mc:Fallback>
            </mc:AlternateContent>
          </a:graphicData>
        </a:graphic>
      </p:graphicFrame>
      <p:graphicFrame>
        <p:nvGraphicFramePr>
          <p:cNvPr id="8" name="对象 7">
            <a:hlinkClick r:id="" action="ppaction://ole?verb=0"/>
          </p:cNvPr>
          <p:cNvGraphicFramePr>
            <a:graphicFrameLocks noChangeAspect="1"/>
          </p:cNvGraphicFramePr>
          <p:nvPr/>
        </p:nvGraphicFramePr>
        <p:xfrm>
          <a:off x="9034780" y="4491355"/>
          <a:ext cx="613410" cy="400685"/>
        </p:xfrm>
        <a:graphic>
          <a:graphicData uri="http://schemas.openxmlformats.org/presentationml/2006/ole">
            <mc:AlternateContent xmlns:mc="http://schemas.openxmlformats.org/markup-compatibility/2006">
              <mc:Choice xmlns:v="urn:schemas-microsoft-com:vml" Requires="v">
                <p:oleObj spid="_x0000_s31770" r:id="rId12" imgW="292100" imgH="190500" progId="Equation.KSEE3">
                  <p:embed/>
                </p:oleObj>
              </mc:Choice>
              <mc:Fallback>
                <p:oleObj r:id="rId12" imgW="292100" imgH="190500" progId="Equation.KSEE3">
                  <p:embed/>
                  <p:pic>
                    <p:nvPicPr>
                      <p:cNvPr id="0" name="图片 2048"/>
                      <p:cNvPicPr/>
                      <p:nvPr/>
                    </p:nvPicPr>
                    <p:blipFill>
                      <a:blip r:embed="rId13">
                        <a:lum bright="100000"/>
                      </a:blip>
                      <a:stretch>
                        <a:fillRect/>
                      </a:stretch>
                    </p:blipFill>
                    <p:spPr>
                      <a:xfrm>
                        <a:off x="9034780" y="4491355"/>
                        <a:ext cx="613410" cy="400685"/>
                      </a:xfrm>
                      <a:prstGeom prst="rect">
                        <a:avLst/>
                      </a:prstGeom>
                    </p:spPr>
                  </p:pic>
                </p:oleObj>
              </mc:Fallback>
            </mc:AlternateContent>
          </a:graphicData>
        </a:graphic>
      </p:graphicFrame>
      <p:graphicFrame>
        <p:nvGraphicFramePr>
          <p:cNvPr id="9" name="对象 8">
            <a:hlinkClick r:id="" action="ppaction://ole?verb=0"/>
          </p:cNvPr>
          <p:cNvGraphicFramePr>
            <a:graphicFrameLocks noChangeAspect="1"/>
          </p:cNvGraphicFramePr>
          <p:nvPr/>
        </p:nvGraphicFramePr>
        <p:xfrm>
          <a:off x="10648315" y="4498658"/>
          <a:ext cx="400050" cy="481330"/>
        </p:xfrm>
        <a:graphic>
          <a:graphicData uri="http://schemas.openxmlformats.org/presentationml/2006/ole">
            <mc:AlternateContent xmlns:mc="http://schemas.openxmlformats.org/markup-compatibility/2006">
              <mc:Choice xmlns:v="urn:schemas-microsoft-com:vml" Requires="v">
                <p:oleObj spid="_x0000_s31771" r:id="rId14" imgW="190500" imgH="228600" progId="Equation.KSEE3">
                  <p:embed/>
                </p:oleObj>
              </mc:Choice>
              <mc:Fallback>
                <p:oleObj r:id="rId14" imgW="190500" imgH="228600" progId="Equation.KSEE3">
                  <p:embed/>
                  <p:pic>
                    <p:nvPicPr>
                      <p:cNvPr id="0" name="图片 2048"/>
                      <p:cNvPicPr/>
                      <p:nvPr/>
                    </p:nvPicPr>
                    <p:blipFill>
                      <a:blip r:embed="rId15">
                        <a:lum bright="100000"/>
                      </a:blip>
                      <a:stretch>
                        <a:fillRect/>
                      </a:stretch>
                    </p:blipFill>
                    <p:spPr>
                      <a:xfrm>
                        <a:off x="10648315" y="4498658"/>
                        <a:ext cx="400050" cy="481330"/>
                      </a:xfrm>
                      <a:prstGeom prst="rect">
                        <a:avLst/>
                      </a:prstGeom>
                    </p:spPr>
                  </p:pic>
                </p:oleObj>
              </mc:Fallback>
            </mc:AlternateContent>
          </a:graphicData>
        </a:graphic>
      </p:graphicFrame>
      <p:graphicFrame>
        <p:nvGraphicFramePr>
          <p:cNvPr id="13" name="对象 12">
            <a:hlinkClick r:id="" action="ppaction://ole?verb=0"/>
          </p:cNvPr>
          <p:cNvGraphicFramePr>
            <a:graphicFrameLocks noChangeAspect="1"/>
          </p:cNvGraphicFramePr>
          <p:nvPr/>
        </p:nvGraphicFramePr>
        <p:xfrm>
          <a:off x="9925050" y="4378325"/>
          <a:ext cx="433070" cy="817880"/>
        </p:xfrm>
        <a:graphic>
          <a:graphicData uri="http://schemas.openxmlformats.org/presentationml/2006/ole">
            <mc:AlternateContent xmlns:mc="http://schemas.openxmlformats.org/markup-compatibility/2006">
              <mc:Choice xmlns:v="urn:schemas-microsoft-com:vml" Requires="v">
                <p:oleObj spid="_x0000_s31772" r:id="rId16" imgW="228600" imgH="431800" progId="Equation.KSEE3">
                  <p:embed/>
                </p:oleObj>
              </mc:Choice>
              <mc:Fallback>
                <p:oleObj r:id="rId16" imgW="228600" imgH="431800" progId="Equation.KSEE3">
                  <p:embed/>
                  <p:pic>
                    <p:nvPicPr>
                      <p:cNvPr id="0" name="图片 1024"/>
                      <p:cNvPicPr/>
                      <p:nvPr/>
                    </p:nvPicPr>
                    <p:blipFill>
                      <a:blip r:embed="rId17">
                        <a:lum bright="100000"/>
                      </a:blip>
                      <a:stretch>
                        <a:fillRect/>
                      </a:stretch>
                    </p:blipFill>
                    <p:spPr>
                      <a:xfrm>
                        <a:off x="9925050" y="4378325"/>
                        <a:ext cx="433070" cy="817880"/>
                      </a:xfrm>
                      <a:prstGeom prst="rect">
                        <a:avLst/>
                      </a:prstGeom>
                    </p:spPr>
                  </p:pic>
                </p:oleObj>
              </mc:Fallback>
            </mc:AlternateContent>
          </a:graphicData>
        </a:graphic>
      </p:graphicFrame>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a:sym typeface="+mn-ea"/>
              </a:rPr>
              <a:t>中国剩余定理非互质版</a:t>
            </a:r>
          </a:p>
        </p:txBody>
      </p:sp>
      <p:sp>
        <p:nvSpPr>
          <p:cNvPr id="3" name="内容占位符 2"/>
          <p:cNvSpPr>
            <a:spLocks noGrp="1"/>
          </p:cNvSpPr>
          <p:nvPr>
            <p:ph idx="1"/>
          </p:nvPr>
        </p:nvSpPr>
        <p:spPr/>
        <p:txBody>
          <a:bodyPr/>
          <a:lstStyle/>
          <a:p>
            <a:r>
              <a:rPr lang="zh-CN" altLang="en-US" sz="2400"/>
              <a:t>考虑相邻的两个方程：</a:t>
            </a:r>
          </a:p>
          <a:p>
            <a:endParaRPr lang="zh-CN" altLang="en-US" sz="2400"/>
          </a:p>
          <a:p>
            <a:r>
              <a:rPr lang="zh-CN" altLang="en-US" sz="2400"/>
              <a:t>把他们拆开得到：</a:t>
            </a:r>
          </a:p>
          <a:p>
            <a:r>
              <a:rPr lang="zh-CN" altLang="en-US" sz="2400"/>
              <a:t>即：</a:t>
            </a:r>
            <a:r>
              <a:rPr lang="en-US" altLang="zh-CN" sz="2400"/>
              <a:t>			          </a:t>
            </a:r>
            <a:r>
              <a:rPr lang="zh-CN" altLang="en-US" sz="2400"/>
              <a:t>，把</a:t>
            </a:r>
            <a:r>
              <a:rPr lang="en-US" altLang="zh-CN" sz="2400"/>
              <a:t>	   </a:t>
            </a:r>
            <a:r>
              <a:rPr lang="zh-CN" altLang="zh-CN" sz="2400"/>
              <a:t>看成未知数解该丢番图方程</a:t>
            </a:r>
          </a:p>
          <a:p>
            <a:endParaRPr lang="zh-CN" altLang="zh-CN" sz="2400"/>
          </a:p>
          <a:p>
            <a:r>
              <a:rPr lang="zh-CN" altLang="zh-CN" sz="2400"/>
              <a:t>设</a:t>
            </a:r>
          </a:p>
          <a:p>
            <a:endParaRPr lang="zh-CN" altLang="zh-CN" sz="2400"/>
          </a:p>
          <a:p>
            <a:r>
              <a:rPr lang="zh-CN" altLang="zh-CN" sz="2400"/>
              <a:t>带回到</a:t>
            </a:r>
            <a:r>
              <a:rPr lang="en-US" altLang="zh-CN" sz="2400"/>
              <a:t>(1)</a:t>
            </a:r>
            <a:r>
              <a:rPr lang="zh-CN" altLang="zh-CN" sz="2400"/>
              <a:t>中有：</a:t>
            </a:r>
          </a:p>
        </p:txBody>
      </p:sp>
      <p:graphicFrame>
        <p:nvGraphicFramePr>
          <p:cNvPr id="4" name="对象 3">
            <a:hlinkClick r:id="" action="ppaction://ole?verb=0"/>
          </p:cNvPr>
          <p:cNvGraphicFramePr>
            <a:graphicFrameLocks noChangeAspect="1"/>
          </p:cNvGraphicFramePr>
          <p:nvPr/>
        </p:nvGraphicFramePr>
        <p:xfrm>
          <a:off x="4100195" y="1515745"/>
          <a:ext cx="2228215" cy="1020445"/>
        </p:xfrm>
        <a:graphic>
          <a:graphicData uri="http://schemas.openxmlformats.org/presentationml/2006/ole">
            <mc:AlternateContent xmlns:mc="http://schemas.openxmlformats.org/markup-compatibility/2006">
              <mc:Choice xmlns:v="urn:schemas-microsoft-com:vml" Requires="v">
                <p:oleObj spid="_x0000_s32787" r:id="rId4" imgW="1054100" imgH="482600" progId="Equation.KSEE3">
                  <p:embed/>
                </p:oleObj>
              </mc:Choice>
              <mc:Fallback>
                <p:oleObj r:id="rId4" imgW="1054100" imgH="482600" progId="Equation.KSEE3">
                  <p:embed/>
                  <p:pic>
                    <p:nvPicPr>
                      <p:cNvPr id="0" name="图片 5120"/>
                      <p:cNvPicPr/>
                      <p:nvPr/>
                    </p:nvPicPr>
                    <p:blipFill>
                      <a:blip r:embed="rId5">
                        <a:lum bright="100000"/>
                      </a:blip>
                      <a:stretch>
                        <a:fillRect/>
                      </a:stretch>
                    </p:blipFill>
                    <p:spPr>
                      <a:xfrm>
                        <a:off x="4100195" y="1515745"/>
                        <a:ext cx="2228215" cy="1020445"/>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nvGraphicFramePr>
        <p:xfrm>
          <a:off x="3524250" y="2678430"/>
          <a:ext cx="5090795" cy="483235"/>
        </p:xfrm>
        <a:graphic>
          <a:graphicData uri="http://schemas.openxmlformats.org/presentationml/2006/ole">
            <mc:AlternateContent xmlns:mc="http://schemas.openxmlformats.org/markup-compatibility/2006">
              <mc:Choice xmlns:v="urn:schemas-microsoft-com:vml" Requires="v">
                <p:oleObj spid="_x0000_s32788" r:id="rId6" imgW="2273300" imgH="215900" progId="Equation.KSEE3">
                  <p:embed/>
                </p:oleObj>
              </mc:Choice>
              <mc:Fallback>
                <p:oleObj r:id="rId6" imgW="2273300" imgH="215900" progId="Equation.KSEE3">
                  <p:embed/>
                  <p:pic>
                    <p:nvPicPr>
                      <p:cNvPr id="0" name="图片 5121"/>
                      <p:cNvPicPr/>
                      <p:nvPr/>
                    </p:nvPicPr>
                    <p:blipFill>
                      <a:blip r:embed="rId7">
                        <a:lum bright="100000"/>
                      </a:blip>
                      <a:stretch>
                        <a:fillRect/>
                      </a:stretch>
                    </p:blipFill>
                    <p:spPr>
                      <a:xfrm>
                        <a:off x="3524250" y="2678430"/>
                        <a:ext cx="5090795" cy="483235"/>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1753870" y="3171190"/>
          <a:ext cx="2719705" cy="462280"/>
        </p:xfrm>
        <a:graphic>
          <a:graphicData uri="http://schemas.openxmlformats.org/presentationml/2006/ole">
            <mc:AlternateContent xmlns:mc="http://schemas.openxmlformats.org/markup-compatibility/2006">
              <mc:Choice xmlns:v="urn:schemas-microsoft-com:vml" Requires="v">
                <p:oleObj spid="_x0000_s32789" r:id="rId8" imgW="1270000" imgH="215900" progId="Equation.KSEE3">
                  <p:embed/>
                </p:oleObj>
              </mc:Choice>
              <mc:Fallback>
                <p:oleObj r:id="rId8" imgW="1270000" imgH="215900" progId="Equation.KSEE3">
                  <p:embed/>
                  <p:pic>
                    <p:nvPicPr>
                      <p:cNvPr id="0" name="图片 5122"/>
                      <p:cNvPicPr/>
                      <p:nvPr/>
                    </p:nvPicPr>
                    <p:blipFill>
                      <a:blip r:embed="rId9">
                        <a:lum bright="100000"/>
                      </a:blip>
                      <a:stretch>
                        <a:fillRect/>
                      </a:stretch>
                    </p:blipFill>
                    <p:spPr>
                      <a:xfrm>
                        <a:off x="1753870" y="3171190"/>
                        <a:ext cx="2719705" cy="462280"/>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5110480" y="3171190"/>
          <a:ext cx="734695" cy="462280"/>
        </p:xfrm>
        <a:graphic>
          <a:graphicData uri="http://schemas.openxmlformats.org/presentationml/2006/ole">
            <mc:AlternateContent xmlns:mc="http://schemas.openxmlformats.org/markup-compatibility/2006">
              <mc:Choice xmlns:v="urn:schemas-microsoft-com:vml" Requires="v">
                <p:oleObj spid="_x0000_s32790" r:id="rId10" imgW="342900" imgH="215900" progId="Equation.KSEE3">
                  <p:embed/>
                </p:oleObj>
              </mc:Choice>
              <mc:Fallback>
                <p:oleObj r:id="rId10" imgW="342900" imgH="215900" progId="Equation.KSEE3">
                  <p:embed/>
                  <p:pic>
                    <p:nvPicPr>
                      <p:cNvPr id="0" name="图片 5122"/>
                      <p:cNvPicPr/>
                      <p:nvPr/>
                    </p:nvPicPr>
                    <p:blipFill>
                      <a:blip r:embed="rId11">
                        <a:lum bright="100000"/>
                      </a:blip>
                      <a:stretch>
                        <a:fillRect/>
                      </a:stretch>
                    </p:blipFill>
                    <p:spPr>
                      <a:xfrm>
                        <a:off x="5110480" y="3171190"/>
                        <a:ext cx="734695" cy="462280"/>
                      </a:xfrm>
                      <a:prstGeom prst="rect">
                        <a:avLst/>
                      </a:prstGeom>
                    </p:spPr>
                  </p:pic>
                </p:oleObj>
              </mc:Fallback>
            </mc:AlternateContent>
          </a:graphicData>
        </a:graphic>
      </p:graphicFrame>
      <p:graphicFrame>
        <p:nvGraphicFramePr>
          <p:cNvPr id="9" name="对象 8">
            <a:hlinkClick r:id="" action="ppaction://ole?verb=0"/>
          </p:cNvPr>
          <p:cNvGraphicFramePr>
            <a:graphicFrameLocks noChangeAspect="1"/>
          </p:cNvGraphicFramePr>
          <p:nvPr/>
        </p:nvGraphicFramePr>
        <p:xfrm>
          <a:off x="1498600" y="3912235"/>
          <a:ext cx="5827395" cy="896620"/>
        </p:xfrm>
        <a:graphic>
          <a:graphicData uri="http://schemas.openxmlformats.org/presentationml/2006/ole">
            <mc:AlternateContent xmlns:mc="http://schemas.openxmlformats.org/markup-compatibility/2006">
              <mc:Choice xmlns:v="urn:schemas-microsoft-com:vml" Requires="v">
                <p:oleObj spid="_x0000_s32791" r:id="rId12" imgW="2806700" imgH="431800" progId="Equation.KSEE3">
                  <p:embed/>
                </p:oleObj>
              </mc:Choice>
              <mc:Fallback>
                <p:oleObj r:id="rId12" imgW="2806700" imgH="431800" progId="Equation.KSEE3">
                  <p:embed/>
                  <p:pic>
                    <p:nvPicPr>
                      <p:cNvPr id="0" name="图片 5123"/>
                      <p:cNvPicPr/>
                      <p:nvPr/>
                    </p:nvPicPr>
                    <p:blipFill>
                      <a:blip r:embed="rId13">
                        <a:lum bright="100000"/>
                      </a:blip>
                      <a:stretch>
                        <a:fillRect/>
                      </a:stretch>
                    </p:blipFill>
                    <p:spPr>
                      <a:xfrm>
                        <a:off x="1498600" y="3912235"/>
                        <a:ext cx="5827395" cy="896620"/>
                      </a:xfrm>
                      <a:prstGeom prst="rect">
                        <a:avLst/>
                      </a:prstGeom>
                    </p:spPr>
                  </p:pic>
                </p:oleObj>
              </mc:Fallback>
            </mc:AlternateContent>
          </a:graphicData>
        </a:graphic>
      </p:graphicFrame>
      <p:graphicFrame>
        <p:nvGraphicFramePr>
          <p:cNvPr id="10" name="对象 9">
            <a:hlinkClick r:id="" action="ppaction://ole?verb=0"/>
          </p:cNvPr>
          <p:cNvGraphicFramePr>
            <a:graphicFrameLocks noChangeAspect="1"/>
          </p:cNvGraphicFramePr>
          <p:nvPr/>
        </p:nvGraphicFramePr>
        <p:xfrm>
          <a:off x="3292475" y="4778375"/>
          <a:ext cx="3768725" cy="922020"/>
        </p:xfrm>
        <a:graphic>
          <a:graphicData uri="http://schemas.openxmlformats.org/presentationml/2006/ole">
            <mc:AlternateContent xmlns:mc="http://schemas.openxmlformats.org/markup-compatibility/2006">
              <mc:Choice xmlns:v="urn:schemas-microsoft-com:vml" Requires="v">
                <p:oleObj spid="_x0000_s32792" r:id="rId14" imgW="1765300" imgH="431800" progId="Equation.KSEE3">
                  <p:embed/>
                </p:oleObj>
              </mc:Choice>
              <mc:Fallback>
                <p:oleObj r:id="rId14" imgW="1765300" imgH="431800" progId="Equation.KSEE3">
                  <p:embed/>
                  <p:pic>
                    <p:nvPicPr>
                      <p:cNvPr id="0" name="图片 5124"/>
                      <p:cNvPicPr/>
                      <p:nvPr/>
                    </p:nvPicPr>
                    <p:blipFill>
                      <a:blip r:embed="rId15">
                        <a:lum bright="100000"/>
                      </a:blip>
                      <a:stretch>
                        <a:fillRect/>
                      </a:stretch>
                    </p:blipFill>
                    <p:spPr>
                      <a:xfrm>
                        <a:off x="3292475" y="4778375"/>
                        <a:ext cx="3768725" cy="922020"/>
                      </a:xfrm>
                      <a:prstGeom prst="rect">
                        <a:avLst/>
                      </a:prstGeom>
                    </p:spPr>
                  </p:pic>
                </p:oleObj>
              </mc:Fallback>
            </mc:AlternateContent>
          </a:graphicData>
        </a:graphic>
      </p:graphicFrame>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a:sym typeface="+mn-ea"/>
              </a:rPr>
              <a:t>中国剩余定理非互质版</a:t>
            </a:r>
          </a:p>
        </p:txBody>
      </p:sp>
      <p:sp>
        <p:nvSpPr>
          <p:cNvPr id="3" name="内容占位符 2"/>
          <p:cNvSpPr>
            <a:spLocks noGrp="1"/>
          </p:cNvSpPr>
          <p:nvPr>
            <p:ph idx="1"/>
          </p:nvPr>
        </p:nvSpPr>
        <p:spPr/>
        <p:txBody>
          <a:bodyPr/>
          <a:lstStyle/>
          <a:p>
            <a:r>
              <a:rPr lang="zh-CN" altLang="en-US" sz="2400"/>
              <a:t>注意到上式中</a:t>
            </a:r>
          </a:p>
          <a:p>
            <a:endParaRPr lang="zh-CN" altLang="en-US" sz="2400"/>
          </a:p>
          <a:p>
            <a:r>
              <a:rPr lang="zh-CN" altLang="en-US" sz="2400"/>
              <a:t>故根据模运算的性质得到一组新的同余方程：</a:t>
            </a:r>
          </a:p>
          <a:p>
            <a:endParaRPr lang="zh-CN" altLang="en-US" sz="2400"/>
          </a:p>
          <a:p>
            <a:endParaRPr lang="zh-CN" altLang="en-US" sz="2400"/>
          </a:p>
          <a:p>
            <a:r>
              <a:rPr lang="zh-CN" altLang="en-US" sz="2400"/>
              <a:t>我们用这种方法把相邻的方程两两合并最后得到一个同余方程</a:t>
            </a:r>
          </a:p>
          <a:p>
            <a:r>
              <a:rPr lang="zh-CN" altLang="en-US" sz="2400"/>
              <a:t>该方程的模数是所有模数的最小公倍数</a:t>
            </a:r>
          </a:p>
          <a:p>
            <a:r>
              <a:rPr lang="zh-CN" altLang="en-US" sz="2400"/>
              <a:t>所以对应的余数满足所有的同余方程</a:t>
            </a:r>
          </a:p>
          <a:p>
            <a:endParaRPr lang="zh-CN" altLang="en-US" sz="2400"/>
          </a:p>
        </p:txBody>
      </p:sp>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33802" r:id="rId4" imgW="914400" imgH="215900" progId="Equation.KSEE3">
                  <p:embed/>
                </p:oleObj>
              </mc:Choice>
              <mc:Fallback>
                <p:oleObj r:id="rId4" imgW="914400" imgH="215900" progId="Equation.KSEE3">
                  <p:embed/>
                  <p:pic>
                    <p:nvPicPr>
                      <p:cNvPr id="0" name="图片 6144"/>
                      <p:cNvPicPr/>
                      <p:nvPr/>
                    </p:nvPicPr>
                    <p:blipFill>
                      <a:blip r:embed="rId5"/>
                      <a:stretch>
                        <a:fillRect/>
                      </a:stretch>
                    </p:blipFill>
                    <p:spPr>
                      <a:xfrm>
                        <a:off x="5638800" y="3321050"/>
                        <a:ext cx="914400" cy="215900"/>
                      </a:xfrm>
                      <a:prstGeom prst="rect">
                        <a:avLst/>
                      </a:prstGeom>
                    </p:spPr>
                  </p:pic>
                </p:oleObj>
              </mc:Fallback>
            </mc:AlternateContent>
          </a:graphicData>
        </a:graphic>
      </p:graphicFrame>
      <p:graphicFrame>
        <p:nvGraphicFramePr>
          <p:cNvPr id="9" name="对象 8">
            <a:hlinkClick r:id="" action="ppaction://ole?verb=0"/>
          </p:cNvPr>
          <p:cNvGraphicFramePr>
            <a:graphicFrameLocks noChangeAspect="1"/>
          </p:cNvGraphicFramePr>
          <p:nvPr/>
        </p:nvGraphicFramePr>
        <p:xfrm>
          <a:off x="3076258" y="1570990"/>
          <a:ext cx="3470910" cy="922020"/>
        </p:xfrm>
        <a:graphic>
          <a:graphicData uri="http://schemas.openxmlformats.org/presentationml/2006/ole">
            <mc:AlternateContent xmlns:mc="http://schemas.openxmlformats.org/markup-compatibility/2006">
              <mc:Choice xmlns:v="urn:schemas-microsoft-com:vml" Requires="v">
                <p:oleObj spid="_x0000_s33803" r:id="rId6" imgW="1625600" imgH="431800" progId="Equation.KSEE3">
                  <p:embed/>
                </p:oleObj>
              </mc:Choice>
              <mc:Fallback>
                <p:oleObj r:id="rId6" imgW="1625600" imgH="431800" progId="Equation.KSEE3">
                  <p:embed/>
                  <p:pic>
                    <p:nvPicPr>
                      <p:cNvPr id="0" name="图片 5124"/>
                      <p:cNvPicPr/>
                      <p:nvPr/>
                    </p:nvPicPr>
                    <p:blipFill>
                      <a:blip r:embed="rId7">
                        <a:lum bright="100000"/>
                      </a:blip>
                      <a:stretch>
                        <a:fillRect/>
                      </a:stretch>
                    </p:blipFill>
                    <p:spPr>
                      <a:xfrm>
                        <a:off x="3076258" y="1570990"/>
                        <a:ext cx="3470910" cy="922020"/>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nvGraphicFramePr>
        <p:xfrm>
          <a:off x="3627755" y="3321050"/>
          <a:ext cx="4325620" cy="503555"/>
        </p:xfrm>
        <a:graphic>
          <a:graphicData uri="http://schemas.openxmlformats.org/presentationml/2006/ole">
            <mc:AlternateContent xmlns:mc="http://schemas.openxmlformats.org/markup-compatibility/2006">
              <mc:Choice xmlns:v="urn:schemas-microsoft-com:vml" Requires="v">
                <p:oleObj spid="_x0000_s33804" r:id="rId8" imgW="1854200" imgH="215900" progId="Equation.KSEE3">
                  <p:embed/>
                </p:oleObj>
              </mc:Choice>
              <mc:Fallback>
                <p:oleObj r:id="rId8" imgW="1854200" imgH="215900" progId="Equation.KSEE3">
                  <p:embed/>
                  <p:pic>
                    <p:nvPicPr>
                      <p:cNvPr id="0" name="图片 6145"/>
                      <p:cNvPicPr/>
                      <p:nvPr/>
                    </p:nvPicPr>
                    <p:blipFill>
                      <a:blip r:embed="rId9">
                        <a:lum bright="100000"/>
                      </a:blip>
                      <a:stretch>
                        <a:fillRect/>
                      </a:stretch>
                    </p:blipFill>
                    <p:spPr>
                      <a:xfrm>
                        <a:off x="3627755" y="3321050"/>
                        <a:ext cx="4325620" cy="503555"/>
                      </a:xfrm>
                      <a:prstGeom prst="rect">
                        <a:avLst/>
                      </a:prstGeom>
                    </p:spPr>
                  </p:pic>
                </p:oleObj>
              </mc:Fallback>
            </mc:AlternateContent>
          </a:graphicData>
        </a:graphic>
      </p:graphicFrame>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a:t>快速幂与快速乘</a:t>
            </a:r>
          </a:p>
        </p:txBody>
      </p:sp>
      <p:sp>
        <p:nvSpPr>
          <p:cNvPr id="3" name="内容占位符 2"/>
          <p:cNvSpPr>
            <a:spLocks noGrp="1"/>
          </p:cNvSpPr>
          <p:nvPr>
            <p:ph idx="1"/>
          </p:nvPr>
        </p:nvSpPr>
        <p:spPr/>
        <p:txBody>
          <a:bodyPr/>
          <a:lstStyle/>
          <a:p>
            <a:r>
              <a:rPr lang="zh-CN" altLang="en-US" sz="2400" dirty="0"/>
              <a:t>快速幂：计算     的快速算法，时间复杂度</a:t>
            </a:r>
          </a:p>
          <a:p>
            <a:r>
              <a:rPr lang="zh-CN" altLang="zh-CN" sz="2400" dirty="0"/>
              <a:t>将指数写成二进制的形式，然后把指数拆开</a:t>
            </a:r>
          </a:p>
          <a:p>
            <a:r>
              <a:rPr lang="zh-CN" altLang="zh-CN" sz="2400" dirty="0"/>
              <a:t>例如计算       时，</a:t>
            </a:r>
          </a:p>
          <a:p>
            <a:r>
              <a:rPr lang="zh-CN" altLang="zh-CN" sz="2400" dirty="0"/>
              <a:t>代码：</a:t>
            </a:r>
          </a:p>
        </p:txBody>
      </p:sp>
      <p:graphicFrame>
        <p:nvGraphicFramePr>
          <p:cNvPr id="4" name="对象 3">
            <a:hlinkClick r:id="" action="ppaction://ole?verb=0"/>
          </p:cNvPr>
          <p:cNvGraphicFramePr>
            <a:graphicFrameLocks noChangeAspect="1"/>
          </p:cNvGraphicFramePr>
          <p:nvPr/>
        </p:nvGraphicFramePr>
        <p:xfrm>
          <a:off x="2962275" y="1802130"/>
          <a:ext cx="342265" cy="393700"/>
        </p:xfrm>
        <a:graphic>
          <a:graphicData uri="http://schemas.openxmlformats.org/presentationml/2006/ole">
            <mc:AlternateContent xmlns:mc="http://schemas.openxmlformats.org/markup-compatibility/2006">
              <mc:Choice xmlns:v="urn:schemas-microsoft-com:vml" Requires="v">
                <p:oleObj spid="_x0000_s3109" r:id="rId4" imgW="177165" imgH="203200" progId="Equation.KSEE3">
                  <p:embed/>
                </p:oleObj>
              </mc:Choice>
              <mc:Fallback>
                <p:oleObj r:id="rId4" imgW="177165" imgH="203200" progId="Equation.KSEE3">
                  <p:embed/>
                  <p:pic>
                    <p:nvPicPr>
                      <p:cNvPr id="0" name="图片 3072"/>
                      <p:cNvPicPr/>
                      <p:nvPr/>
                    </p:nvPicPr>
                    <p:blipFill>
                      <a:blip r:embed="rId5">
                        <a:lum bright="100000"/>
                      </a:blip>
                      <a:stretch>
                        <a:fillRect/>
                      </a:stretch>
                    </p:blipFill>
                    <p:spPr>
                      <a:xfrm>
                        <a:off x="2962275" y="1802130"/>
                        <a:ext cx="342265" cy="393700"/>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nvGraphicFramePr>
        <p:xfrm>
          <a:off x="6710680" y="1850390"/>
          <a:ext cx="1015365" cy="369570"/>
        </p:xfrm>
        <a:graphic>
          <a:graphicData uri="http://schemas.openxmlformats.org/presentationml/2006/ole">
            <mc:AlternateContent xmlns:mc="http://schemas.openxmlformats.org/markup-compatibility/2006">
              <mc:Choice xmlns:v="urn:schemas-microsoft-com:vml" Requires="v">
                <p:oleObj spid="_x0000_s3110" r:id="rId6" imgW="558800" imgH="203200" progId="Equation.KSEE3">
                  <p:embed/>
                </p:oleObj>
              </mc:Choice>
              <mc:Fallback>
                <p:oleObj r:id="rId6" imgW="558800" imgH="203200" progId="Equation.KSEE3">
                  <p:embed/>
                  <p:pic>
                    <p:nvPicPr>
                      <p:cNvPr id="0" name="图片 3073"/>
                      <p:cNvPicPr/>
                      <p:nvPr/>
                    </p:nvPicPr>
                    <p:blipFill>
                      <a:blip r:embed="rId7">
                        <a:lum bright="100000"/>
                      </a:blip>
                      <a:stretch>
                        <a:fillRect/>
                      </a:stretch>
                    </p:blipFill>
                    <p:spPr>
                      <a:xfrm>
                        <a:off x="6710680" y="1850390"/>
                        <a:ext cx="1015365" cy="369570"/>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2402205" y="2691130"/>
          <a:ext cx="408305" cy="436245"/>
        </p:xfrm>
        <a:graphic>
          <a:graphicData uri="http://schemas.openxmlformats.org/presentationml/2006/ole">
            <mc:AlternateContent xmlns:mc="http://schemas.openxmlformats.org/markup-compatibility/2006">
              <mc:Choice xmlns:v="urn:schemas-microsoft-com:vml" Requires="v">
                <p:oleObj spid="_x0000_s3111" r:id="rId8" imgW="190500" imgH="203200" progId="Equation.KSEE3">
                  <p:embed/>
                </p:oleObj>
              </mc:Choice>
              <mc:Fallback>
                <p:oleObj r:id="rId8" imgW="190500" imgH="203200" progId="Equation.KSEE3">
                  <p:embed/>
                  <p:pic>
                    <p:nvPicPr>
                      <p:cNvPr id="0" name="图片 3074"/>
                      <p:cNvPicPr/>
                      <p:nvPr/>
                    </p:nvPicPr>
                    <p:blipFill>
                      <a:blip r:embed="rId9">
                        <a:lum bright="100000"/>
                      </a:blip>
                      <a:stretch>
                        <a:fillRect/>
                      </a:stretch>
                    </p:blipFill>
                    <p:spPr>
                      <a:xfrm>
                        <a:off x="2402205" y="2691130"/>
                        <a:ext cx="408305" cy="436245"/>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3387090" y="2705100"/>
          <a:ext cx="5149850" cy="435610"/>
        </p:xfrm>
        <a:graphic>
          <a:graphicData uri="http://schemas.openxmlformats.org/presentationml/2006/ole">
            <mc:AlternateContent xmlns:mc="http://schemas.openxmlformats.org/markup-compatibility/2006">
              <mc:Choice xmlns:v="urn:schemas-microsoft-com:vml" Requires="v">
                <p:oleObj spid="_x0000_s3112" r:id="rId10" imgW="2552700" imgH="215900" progId="Equation.KSEE3">
                  <p:embed/>
                </p:oleObj>
              </mc:Choice>
              <mc:Fallback>
                <p:oleObj r:id="rId10" imgW="2552700" imgH="215900" progId="Equation.KSEE3">
                  <p:embed/>
                  <p:pic>
                    <p:nvPicPr>
                      <p:cNvPr id="0" name="图片 3075"/>
                      <p:cNvPicPr/>
                      <p:nvPr/>
                    </p:nvPicPr>
                    <p:blipFill>
                      <a:blip r:embed="rId11">
                        <a:lum bright="100000"/>
                      </a:blip>
                      <a:stretch>
                        <a:fillRect/>
                      </a:stretch>
                    </p:blipFill>
                    <p:spPr>
                      <a:xfrm>
                        <a:off x="3387090" y="2705100"/>
                        <a:ext cx="5149850" cy="435610"/>
                      </a:xfrm>
                      <a:prstGeom prst="rect">
                        <a:avLst/>
                      </a:prstGeom>
                    </p:spPr>
                  </p:pic>
                </p:oleObj>
              </mc:Fallback>
            </mc:AlternateContent>
          </a:graphicData>
        </a:graphic>
      </p:graphicFrame>
      <p:pic>
        <p:nvPicPr>
          <p:cNvPr id="9" name="图片 8" descr="屏幕剪辑"/>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054002" y="3265709"/>
            <a:ext cx="8613109" cy="2407277"/>
          </a:xfrm>
          <a:prstGeom prst="rect">
            <a:avLst/>
          </a:prstGeom>
        </p:spPr>
      </p:pic>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中国剩余定理非互质版</a:t>
            </a:r>
            <a:endParaRPr lang="zh-CN" altLang="en-US"/>
          </a:p>
        </p:txBody>
      </p:sp>
      <p:sp>
        <p:nvSpPr>
          <p:cNvPr id="3" name="内容占位符 2"/>
          <p:cNvSpPr>
            <a:spLocks noGrp="1"/>
          </p:cNvSpPr>
          <p:nvPr>
            <p:ph idx="1"/>
          </p:nvPr>
        </p:nvSpPr>
        <p:spPr/>
        <p:txBody>
          <a:bodyPr/>
          <a:lstStyle/>
          <a:p>
            <a:r>
              <a:rPr lang="zh-CN" altLang="en-US"/>
              <a:t>代码实现：</a:t>
            </a:r>
          </a:p>
          <a:p>
            <a:endParaRPr lang="zh-CN" altLang="en-US"/>
          </a:p>
        </p:txBody>
      </p:sp>
      <p:pic>
        <p:nvPicPr>
          <p:cNvPr id="4" name="图片 3"/>
          <p:cNvPicPr>
            <a:picLocks noChangeAspect="1"/>
          </p:cNvPicPr>
          <p:nvPr/>
        </p:nvPicPr>
        <p:blipFill>
          <a:blip r:embed="rId3"/>
          <a:stretch>
            <a:fillRect/>
          </a:stretch>
        </p:blipFill>
        <p:spPr>
          <a:xfrm>
            <a:off x="1127125" y="2372360"/>
            <a:ext cx="8314055" cy="2858135"/>
          </a:xfrm>
          <a:prstGeom prst="rect">
            <a:avLst/>
          </a:prstGeom>
        </p:spPr>
      </p:pic>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C1C590-8660-4FB2-B43E-974B5A828BB7}"/>
              </a:ext>
            </a:extLst>
          </p:cNvPr>
          <p:cNvSpPr>
            <a:spLocks noGrp="1"/>
          </p:cNvSpPr>
          <p:nvPr>
            <p:ph type="title"/>
          </p:nvPr>
        </p:nvSpPr>
        <p:spPr/>
        <p:txBody>
          <a:bodyPr/>
          <a:lstStyle/>
          <a:p>
            <a:pPr algn="l"/>
            <a:r>
              <a:rPr lang="en-US" altLang="zh-CN" dirty="0"/>
              <a:t>[</a:t>
            </a:r>
            <a:r>
              <a:rPr lang="en-US" altLang="zh-CN" dirty="0" err="1"/>
              <a:t>Nowcoder</a:t>
            </a:r>
            <a:r>
              <a:rPr lang="en-US" altLang="zh-CN" dirty="0"/>
              <a:t> 890D] Han Xin and His Troops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F2CF31A-95BB-42AE-9C49-BC9FAA42EDDC}"/>
                  </a:ext>
                </a:extLst>
              </p:cNvPr>
              <p:cNvSpPr>
                <a:spLocks noGrp="1"/>
              </p:cNvSpPr>
              <p:nvPr>
                <p:ph idx="1"/>
              </p:nvPr>
            </p:nvSpPr>
            <p:spPr>
              <a:xfrm>
                <a:off x="609601" y="1600205"/>
                <a:ext cx="10972801" cy="4830283"/>
              </a:xfrm>
            </p:spPr>
            <p:txBody>
              <a:bodyPr/>
              <a:lstStyle/>
              <a:p>
                <a:r>
                  <a:rPr lang="zh-CN" altLang="en-US" dirty="0"/>
                  <a:t>题意：判断方程组  </a:t>
                </a:r>
                <a14:m>
                  <m:oMath xmlns:m="http://schemas.openxmlformats.org/officeDocument/2006/math">
                    <m:d>
                      <m:dPr>
                        <m:begChr m:val="{"/>
                        <m:endChr m:val=""/>
                        <m:ctrlPr>
                          <a:rPr lang="en-US" altLang="zh-CN"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m:t>
                            </m:r>
                            <m:d>
                              <m:dPr>
                                <m:ctrlPr>
                                  <a:rPr lang="en-US" altLang="zh-CN" b="0" i="1" smtClean="0">
                                    <a:latin typeface="Cambria Math" panose="02040503050406030204" pitchFamily="18" charset="0"/>
                                  </a:rPr>
                                </m:ctrlPr>
                              </m:dPr>
                              <m:e>
                                <m:r>
                                  <m:rPr>
                                    <m:sty m:val="p"/>
                                  </m:rPr>
                                  <a:rPr lang="en-US" altLang="zh-CN" b="0" i="1" smtClean="0">
                                    <a:latin typeface="Cambria Math" panose="02040503050406030204" pitchFamily="18" charset="0"/>
                                  </a:rPr>
                                  <m:t>mod</m:t>
                                </m:r>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1</m:t>
                                    </m:r>
                                  </m:sub>
                                </m:sSub>
                              </m:e>
                            </m:d>
                          </m:e>
                          <m:e>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2</m:t>
                                </m:r>
                              </m:sub>
                            </m:sSub>
                            <m:r>
                              <a:rPr lang="en-US" altLang="zh-CN" i="1">
                                <a:latin typeface="Cambria Math" panose="02040503050406030204" pitchFamily="18" charset="0"/>
                              </a:rPr>
                              <m:t> </m:t>
                            </m:r>
                            <m:d>
                              <m:dPr>
                                <m:ctrlPr>
                                  <a:rPr lang="en-US" altLang="zh-CN" i="1">
                                    <a:latin typeface="Cambria Math" panose="02040503050406030204" pitchFamily="18" charset="0"/>
                                  </a:rPr>
                                </m:ctrlPr>
                              </m:dPr>
                              <m:e>
                                <m:r>
                                  <m:rPr>
                                    <m:sty m:val="p"/>
                                  </m:rPr>
                                  <a:rPr lang="en-US" altLang="zh-CN" i="1">
                                    <a:latin typeface="Cambria Math" panose="02040503050406030204" pitchFamily="18" charset="0"/>
                                  </a:rPr>
                                  <m:t>mod</m:t>
                                </m:r>
                                <m:r>
                                  <a:rPr lang="en-US" altLang="zh-CN" i="1">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2</m:t>
                                    </m:r>
                                  </m:sub>
                                </m:sSub>
                              </m:e>
                            </m:d>
                          </m:e>
                          <m:e>
                            <m:r>
                              <a:rPr lang="en-US" altLang="zh-CN" b="0" i="1" smtClean="0">
                                <a:latin typeface="Cambria Math" panose="02040503050406030204" pitchFamily="18" charset="0"/>
                              </a:rPr>
                              <m:t>…</m:t>
                            </m:r>
                          </m:e>
                          <m:e>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𝑛</m:t>
                                </m:r>
                              </m:sub>
                            </m:sSub>
                            <m:r>
                              <a:rPr lang="en-US" altLang="zh-CN" i="1">
                                <a:latin typeface="Cambria Math" panose="02040503050406030204" pitchFamily="18" charset="0"/>
                              </a:rPr>
                              <m:t> </m:t>
                            </m:r>
                            <m:d>
                              <m:dPr>
                                <m:ctrlPr>
                                  <a:rPr lang="en-US" altLang="zh-CN" i="1">
                                    <a:latin typeface="Cambria Math" panose="02040503050406030204" pitchFamily="18" charset="0"/>
                                  </a:rPr>
                                </m:ctrlPr>
                              </m:dPr>
                              <m:e>
                                <m:r>
                                  <m:rPr>
                                    <m:sty m:val="p"/>
                                  </m:rPr>
                                  <a:rPr lang="en-US" altLang="zh-CN" i="1">
                                    <a:latin typeface="Cambria Math" panose="02040503050406030204" pitchFamily="18" charset="0"/>
                                  </a:rPr>
                                  <m:t>mod</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𝑛</m:t>
                                    </m:r>
                                  </m:sub>
                                </m:sSub>
                              </m:e>
                            </m:d>
                          </m:e>
                        </m:eqArr>
                      </m:e>
                    </m:d>
                  </m:oMath>
                </a14:m>
                <a:r>
                  <a:rPr lang="zh-CN" altLang="en-US" dirty="0"/>
                  <a:t>  是否有解以及</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𝑀</m:t>
                    </m:r>
                  </m:oMath>
                </a14:m>
                <a:r>
                  <a:rPr lang="zh-CN" altLang="en-US" dirty="0"/>
                  <a:t>的解，若有则求解</a:t>
                </a:r>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≤100,</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&lt;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𝑀</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18</m:t>
                        </m:r>
                      </m:sup>
                    </m:sSup>
                  </m:oMath>
                </a14:m>
                <a:r>
                  <a:rPr lang="en-US" altLang="zh-CN" dirty="0"/>
                  <a:t>	</a:t>
                </a:r>
              </a:p>
              <a:p>
                <a:pPr>
                  <a:lnSpc>
                    <a:spcPct val="150000"/>
                  </a:lnSpc>
                </a:pPr>
                <a:r>
                  <a:rPr lang="zh-CN" altLang="en-US" dirty="0"/>
                  <a:t>如果保证有解，那么可以通过两两合并方程来实现求解以及解范围的判断</a:t>
                </a:r>
                <a:endParaRPr lang="en-US" altLang="zh-CN" dirty="0"/>
              </a:p>
              <a:p>
                <a:r>
                  <a:rPr lang="zh-CN" altLang="en-US" dirty="0"/>
                  <a:t>重点在于如何判断是否有解</a:t>
                </a:r>
                <a:endParaRPr lang="en-US" altLang="zh-CN" dirty="0"/>
              </a:p>
              <a:p>
                <a:r>
                  <a:rPr lang="zh-CN" altLang="en-US" dirty="0"/>
                  <a:t>注意到一个有解的充要条件是对任意</a:t>
                </a:r>
                <a14:m>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𝑗</m:t>
                        </m:r>
                      </m:sub>
                    </m:sSub>
                    <m:r>
                      <a:rPr lang="en-US" altLang="zh-CN" i="1">
                        <a:latin typeface="Cambria Math" panose="02040503050406030204" pitchFamily="18" charset="0"/>
                      </a:rPr>
                      <m:t> </m:t>
                    </m:r>
                    <m:d>
                      <m:dPr>
                        <m:ctrlPr>
                          <a:rPr lang="en-US" altLang="zh-CN" i="1">
                            <a:latin typeface="Cambria Math" panose="02040503050406030204" pitchFamily="18" charset="0"/>
                          </a:rPr>
                        </m:ctrlPr>
                      </m:dPr>
                      <m:e>
                        <m:r>
                          <m:rPr>
                            <m:sty m:val="p"/>
                          </m:rPr>
                          <a:rPr lang="en-US" altLang="zh-CN" i="1">
                            <a:latin typeface="Cambria Math" panose="02040503050406030204" pitchFamily="18" charset="0"/>
                          </a:rPr>
                          <m:t>mod</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gcd</m:t>
                            </m:r>
                          </m:fName>
                          <m:e>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𝑗</m:t>
                                    </m:r>
                                  </m:sub>
                                </m:sSub>
                              </m:e>
                            </m:d>
                          </m:e>
                        </m:func>
                      </m:e>
                    </m:d>
                  </m:oMath>
                </a14:m>
                <a:r>
                  <a:rPr lang="zh-CN" altLang="en-US" dirty="0"/>
                  <a:t>，</a:t>
                </a:r>
                <a14:m>
                  <m:oMath xmlns:m="http://schemas.openxmlformats.org/officeDocument/2006/math">
                    <m:r>
                      <a:rPr lang="en-US" altLang="zh-CN" b="0" i="1" dirty="0" smtClean="0">
                        <a:latin typeface="Cambria Math" panose="02040503050406030204" pitchFamily="18" charset="0"/>
                      </a:rPr>
                      <m:t>𝑂</m:t>
                    </m:r>
                    <m:d>
                      <m:dPr>
                        <m:ctrlPr>
                          <a:rPr lang="en-US" altLang="zh-CN" b="0" i="1" dirty="0" smtClean="0">
                            <a:latin typeface="Cambria Math" panose="02040503050406030204" pitchFamily="18" charset="0"/>
                          </a:rPr>
                        </m:ctrlPr>
                      </m:dPr>
                      <m:e>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𝑛</m:t>
                            </m:r>
                          </m:e>
                          <m:sup>
                            <m:r>
                              <a:rPr lang="en-US" altLang="zh-CN" b="0" i="1" dirty="0" smtClean="0">
                                <a:latin typeface="Cambria Math" panose="02040503050406030204" pitchFamily="18" charset="0"/>
                              </a:rPr>
                              <m:t>2</m:t>
                            </m:r>
                          </m:sup>
                        </m:sSup>
                      </m:e>
                    </m:d>
                  </m:oMath>
                </a14:m>
                <a:r>
                  <a:rPr lang="zh-CN" altLang="en-US" dirty="0"/>
                  <a:t>判断即可</a:t>
                </a:r>
                <a:endParaRPr lang="en-US" altLang="zh-CN" dirty="0"/>
              </a:p>
              <a:p>
                <a:r>
                  <a:rPr lang="en-US" altLang="zh-CN" dirty="0"/>
                  <a:t>Bonus: </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oMath>
                </a14:m>
                <a:r>
                  <a:rPr lang="zh-CN" altLang="en-US" dirty="0"/>
                  <a:t>时如何求解</a:t>
                </a:r>
                <a:endParaRPr lang="en-US" altLang="zh-CN" dirty="0"/>
              </a:p>
            </p:txBody>
          </p:sp>
        </mc:Choice>
        <mc:Fallback xmlns="">
          <p:sp>
            <p:nvSpPr>
              <p:cNvPr id="3" name="内容占位符 2">
                <a:extLst>
                  <a:ext uri="{FF2B5EF4-FFF2-40B4-BE49-F238E27FC236}">
                    <a16:creationId xmlns:a16="http://schemas.microsoft.com/office/drawing/2014/main" id="{DF2CF31A-95BB-42AE-9C49-BC9FAA42EDDC}"/>
                  </a:ext>
                </a:extLst>
              </p:cNvPr>
              <p:cNvSpPr>
                <a:spLocks noGrp="1" noRot="1" noChangeAspect="1" noMove="1" noResize="1" noEditPoints="1" noAdjustHandles="1" noChangeArrowheads="1" noChangeShapeType="1" noTextEdit="1"/>
              </p:cNvSpPr>
              <p:nvPr>
                <p:ph idx="1"/>
              </p:nvPr>
            </p:nvSpPr>
            <p:spPr>
              <a:xfrm>
                <a:off x="609601" y="1600205"/>
                <a:ext cx="10972801" cy="4830283"/>
              </a:xfrm>
              <a:blipFill>
                <a:blip r:embed="rId2"/>
                <a:stretch>
                  <a:fillRect l="-7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43829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C1C590-8660-4FB2-B43E-974B5A828BB7}"/>
              </a:ext>
            </a:extLst>
          </p:cNvPr>
          <p:cNvSpPr>
            <a:spLocks noGrp="1"/>
          </p:cNvSpPr>
          <p:nvPr>
            <p:ph type="title"/>
          </p:nvPr>
        </p:nvSpPr>
        <p:spPr/>
        <p:txBody>
          <a:bodyPr/>
          <a:lstStyle/>
          <a:p>
            <a:pPr algn="l"/>
            <a:r>
              <a:rPr lang="en-US" altLang="zh-CN" dirty="0"/>
              <a:t>[</a:t>
            </a:r>
            <a:r>
              <a:rPr lang="en-US" altLang="zh-CN" dirty="0" err="1"/>
              <a:t>Nowcoder</a:t>
            </a:r>
            <a:r>
              <a:rPr lang="en-US" altLang="zh-CN" dirty="0"/>
              <a:t> 890D] Han Xin and His Troops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F2CF31A-95BB-42AE-9C49-BC9FAA42EDDC}"/>
                  </a:ext>
                </a:extLst>
              </p:cNvPr>
              <p:cNvSpPr>
                <a:spLocks noGrp="1"/>
              </p:cNvSpPr>
              <p:nvPr>
                <p:ph idx="1"/>
              </p:nvPr>
            </p:nvSpPr>
            <p:spPr>
              <a:xfrm>
                <a:off x="609601" y="1600205"/>
                <a:ext cx="10972801" cy="4830283"/>
              </a:xfrm>
            </p:spPr>
            <p:txBody>
              <a:bodyPr/>
              <a:lstStyle/>
              <a:p>
                <a:r>
                  <a:rPr lang="zh-CN" altLang="en-US" dirty="0"/>
                  <a:t>题意：判断方程组  </a:t>
                </a:r>
                <a14:m>
                  <m:oMath xmlns:m="http://schemas.openxmlformats.org/officeDocument/2006/math">
                    <m:d>
                      <m:dPr>
                        <m:begChr m:val="{"/>
                        <m:endChr m:val=""/>
                        <m:ctrlPr>
                          <a:rPr lang="en-US" altLang="zh-CN"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m:t>
                            </m:r>
                            <m:d>
                              <m:dPr>
                                <m:ctrlPr>
                                  <a:rPr lang="en-US" altLang="zh-CN" b="0" i="1" smtClean="0">
                                    <a:latin typeface="Cambria Math" panose="02040503050406030204" pitchFamily="18" charset="0"/>
                                  </a:rPr>
                                </m:ctrlPr>
                              </m:dPr>
                              <m:e>
                                <m:r>
                                  <m:rPr>
                                    <m:sty m:val="p"/>
                                  </m:rPr>
                                  <a:rPr lang="en-US" altLang="zh-CN" b="0" i="1" smtClean="0">
                                    <a:latin typeface="Cambria Math" panose="02040503050406030204" pitchFamily="18" charset="0"/>
                                  </a:rPr>
                                  <m:t>mod</m:t>
                                </m:r>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1</m:t>
                                    </m:r>
                                  </m:sub>
                                </m:sSub>
                              </m:e>
                            </m:d>
                          </m:e>
                          <m:e>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2</m:t>
                                </m:r>
                              </m:sub>
                            </m:sSub>
                            <m:r>
                              <a:rPr lang="en-US" altLang="zh-CN" i="1">
                                <a:latin typeface="Cambria Math" panose="02040503050406030204" pitchFamily="18" charset="0"/>
                              </a:rPr>
                              <m:t> </m:t>
                            </m:r>
                            <m:d>
                              <m:dPr>
                                <m:ctrlPr>
                                  <a:rPr lang="en-US" altLang="zh-CN" i="1">
                                    <a:latin typeface="Cambria Math" panose="02040503050406030204" pitchFamily="18" charset="0"/>
                                  </a:rPr>
                                </m:ctrlPr>
                              </m:dPr>
                              <m:e>
                                <m:r>
                                  <m:rPr>
                                    <m:sty m:val="p"/>
                                  </m:rPr>
                                  <a:rPr lang="en-US" altLang="zh-CN" i="1">
                                    <a:latin typeface="Cambria Math" panose="02040503050406030204" pitchFamily="18" charset="0"/>
                                  </a:rPr>
                                  <m:t>mod</m:t>
                                </m:r>
                                <m:r>
                                  <a:rPr lang="en-US" altLang="zh-CN" i="1">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2</m:t>
                                    </m:r>
                                  </m:sub>
                                </m:sSub>
                              </m:e>
                            </m:d>
                          </m:e>
                          <m:e>
                            <m:r>
                              <a:rPr lang="en-US" altLang="zh-CN" b="0" i="1" smtClean="0">
                                <a:latin typeface="Cambria Math" panose="02040503050406030204" pitchFamily="18" charset="0"/>
                              </a:rPr>
                              <m:t>…</m:t>
                            </m:r>
                          </m:e>
                          <m:e>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𝑛</m:t>
                                </m:r>
                              </m:sub>
                            </m:sSub>
                            <m:r>
                              <a:rPr lang="en-US" altLang="zh-CN" i="1">
                                <a:latin typeface="Cambria Math" panose="02040503050406030204" pitchFamily="18" charset="0"/>
                              </a:rPr>
                              <m:t> </m:t>
                            </m:r>
                            <m:d>
                              <m:dPr>
                                <m:ctrlPr>
                                  <a:rPr lang="en-US" altLang="zh-CN" i="1">
                                    <a:latin typeface="Cambria Math" panose="02040503050406030204" pitchFamily="18" charset="0"/>
                                  </a:rPr>
                                </m:ctrlPr>
                              </m:dPr>
                              <m:e>
                                <m:r>
                                  <m:rPr>
                                    <m:sty m:val="p"/>
                                  </m:rPr>
                                  <a:rPr lang="en-US" altLang="zh-CN" i="1">
                                    <a:latin typeface="Cambria Math" panose="02040503050406030204" pitchFamily="18" charset="0"/>
                                  </a:rPr>
                                  <m:t>mod</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𝑛</m:t>
                                    </m:r>
                                  </m:sub>
                                </m:sSub>
                              </m:e>
                            </m:d>
                          </m:e>
                        </m:eqArr>
                      </m:e>
                    </m:d>
                  </m:oMath>
                </a14:m>
                <a:r>
                  <a:rPr lang="zh-CN" altLang="en-US" dirty="0"/>
                  <a:t>  是否有解以及</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𝑀</m:t>
                    </m:r>
                  </m:oMath>
                </a14:m>
                <a:r>
                  <a:rPr lang="zh-CN" altLang="en-US" dirty="0"/>
                  <a:t>的解，若有则求解</a:t>
                </a:r>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&lt;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𝑀</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18</m:t>
                        </m:r>
                      </m:sup>
                    </m:sSup>
                  </m:oMath>
                </a14:m>
                <a:r>
                  <a:rPr lang="en-US" altLang="zh-CN" dirty="0"/>
                  <a:t>	</a:t>
                </a:r>
              </a:p>
              <a:p>
                <a:endParaRPr lang="en-US" altLang="zh-CN" dirty="0"/>
              </a:p>
              <a:p>
                <a:r>
                  <a:rPr lang="zh-CN" altLang="en-US" dirty="0"/>
                  <a:t>注意到</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oMath>
                </a14:m>
                <a:r>
                  <a:rPr lang="zh-CN" altLang="en-US" dirty="0"/>
                  <a:t>，于是可以考虑记录每个质因子的限制</a:t>
                </a:r>
                <a:endParaRPr lang="en-US" altLang="zh-CN" dirty="0"/>
              </a:p>
              <a:p>
                <a:r>
                  <a:rPr lang="zh-CN" altLang="en-US" dirty="0"/>
                  <a:t>对每个</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𝑖</m:t>
                        </m:r>
                      </m:sub>
                    </m:sSub>
                  </m:oMath>
                </a14:m>
                <a:r>
                  <a:rPr lang="zh-CN" altLang="en-US" dirty="0"/>
                  <a:t>进行质因数分解，那么对每个质数</a:t>
                </a:r>
                <a14:m>
                  <m:oMath xmlns:m="http://schemas.openxmlformats.org/officeDocument/2006/math">
                    <m:r>
                      <a:rPr lang="en-US" altLang="zh-CN" b="0" i="1" smtClean="0">
                        <a:latin typeface="Cambria Math" panose="02040503050406030204" pitchFamily="18" charset="0"/>
                      </a:rPr>
                      <m:t>𝑃</m:t>
                    </m:r>
                  </m:oMath>
                </a14:m>
                <a:r>
                  <a:rPr lang="zh-CN" altLang="en-US" dirty="0"/>
                  <a:t>，都会有形如</a:t>
                </a:r>
                <a14:m>
                  <m:oMath xmlns:m="http://schemas.openxmlformats.org/officeDocument/2006/math">
                    <m:r>
                      <a:rPr lang="en-US" altLang="zh-CN" b="0" i="1" smtClean="0">
                        <a:latin typeface="Cambria Math" panose="02040503050406030204" pitchFamily="18" charset="0"/>
                      </a:rPr>
                      <m:t>𝑥</m:t>
                    </m:r>
                    <m:r>
                      <a:rPr lang="en-US" altLang="zh-CN" i="1">
                        <a:latin typeface="Cambria Math" panose="02040503050406030204" pitchFamily="18" charset="0"/>
                      </a:rPr>
                      <m:t>≡</m:t>
                    </m:r>
                    <m:r>
                      <a:rPr lang="en-US" altLang="zh-CN" b="0" i="1" smtClean="0">
                        <a:latin typeface="Cambria Math" panose="02040503050406030204" pitchFamily="18" charset="0"/>
                      </a:rPr>
                      <m:t>𝑎</m:t>
                    </m:r>
                    <m:r>
                      <a:rPr lang="en-US" altLang="zh-CN" i="1">
                        <a:latin typeface="Cambria Math" panose="02040503050406030204" pitchFamily="18" charset="0"/>
                      </a:rPr>
                      <m:t> </m:t>
                    </m:r>
                    <m:d>
                      <m:dPr>
                        <m:ctrlPr>
                          <a:rPr lang="en-US" altLang="zh-CN" i="1">
                            <a:latin typeface="Cambria Math" panose="02040503050406030204" pitchFamily="18" charset="0"/>
                          </a:rPr>
                        </m:ctrlPr>
                      </m:dPr>
                      <m:e>
                        <m:r>
                          <m:rPr>
                            <m:sty m:val="p"/>
                          </m:rPr>
                          <a:rPr lang="en-US" altLang="zh-CN" i="1">
                            <a:latin typeface="Cambria Math" panose="02040503050406030204" pitchFamily="18" charset="0"/>
                          </a:rPr>
                          <m:t>mod</m:t>
                        </m:r>
                        <m:r>
                          <a:rPr lang="en-US" altLang="zh-CN" i="1">
                            <a:latin typeface="Cambria Math" panose="02040503050406030204" pitchFamily="18" charset="0"/>
                          </a:rPr>
                          <m:t> </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𝑃</m:t>
                            </m:r>
                          </m:e>
                          <m:sup>
                            <m:r>
                              <a:rPr lang="en-US" altLang="zh-CN" b="0" i="1" smtClean="0">
                                <a:latin typeface="Cambria Math" panose="02040503050406030204" pitchFamily="18" charset="0"/>
                              </a:rPr>
                              <m:t>𝑘</m:t>
                            </m:r>
                          </m:sup>
                        </m:sSup>
                      </m:e>
                    </m:d>
                  </m:oMath>
                </a14:m>
                <a:r>
                  <a:rPr lang="zh-CN" altLang="en-US" dirty="0"/>
                  <a:t>的限制，维护每个质数对应的</a:t>
                </a:r>
                <a14:m>
                  <m:oMath xmlns:m="http://schemas.openxmlformats.org/officeDocument/2006/math">
                    <m:r>
                      <a:rPr lang="en-US" altLang="zh-CN" b="0" i="1" smtClean="0">
                        <a:latin typeface="Cambria Math" panose="02040503050406030204" pitchFamily="18" charset="0"/>
                      </a:rPr>
                      <m:t>𝑝𝑎𝑖𝑟</m:t>
                    </m:r>
                    <m:r>
                      <a:rPr lang="en-US" altLang="zh-CN" b="0" i="1" smtClean="0">
                        <a:latin typeface="Cambria Math" panose="02040503050406030204" pitchFamily="18" charset="0"/>
                      </a:rPr>
                      <m:t>&lt;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&gt;</m:t>
                    </m:r>
                  </m:oMath>
                </a14:m>
                <a:r>
                  <a:rPr lang="zh-CN" altLang="en-US" dirty="0"/>
                  <a:t>即可</a:t>
                </a:r>
                <a:endParaRPr lang="en-US" altLang="zh-CN" dirty="0"/>
              </a:p>
            </p:txBody>
          </p:sp>
        </mc:Choice>
        <mc:Fallback xmlns="">
          <p:sp>
            <p:nvSpPr>
              <p:cNvPr id="3" name="内容占位符 2">
                <a:extLst>
                  <a:ext uri="{FF2B5EF4-FFF2-40B4-BE49-F238E27FC236}">
                    <a16:creationId xmlns:a16="http://schemas.microsoft.com/office/drawing/2014/main" id="{DF2CF31A-95BB-42AE-9C49-BC9FAA42EDDC}"/>
                  </a:ext>
                </a:extLst>
              </p:cNvPr>
              <p:cNvSpPr>
                <a:spLocks noGrp="1" noRot="1" noChangeAspect="1" noMove="1" noResize="1" noEditPoints="1" noAdjustHandles="1" noChangeArrowheads="1" noChangeShapeType="1" noTextEdit="1"/>
              </p:cNvSpPr>
              <p:nvPr>
                <p:ph idx="1"/>
              </p:nvPr>
            </p:nvSpPr>
            <p:spPr>
              <a:xfrm>
                <a:off x="609601" y="1600205"/>
                <a:ext cx="10972801" cy="4830283"/>
              </a:xfrm>
              <a:blipFill>
                <a:blip r:embed="rId2"/>
                <a:stretch>
                  <a:fillRect l="-7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23837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Codeforces</a:t>
            </a:r>
            <a:r>
              <a:rPr lang="zh-CN" altLang="en-US">
                <a:sym typeface="+mn-ea"/>
              </a:rPr>
              <a:t>#338D   GCD Table</a:t>
            </a:r>
            <a:endParaRPr lang="zh-CN" altLang="en-US"/>
          </a:p>
        </p:txBody>
      </p:sp>
      <p:sp>
        <p:nvSpPr>
          <p:cNvPr id="3" name="内容占位符 2"/>
          <p:cNvSpPr>
            <a:spLocks noGrp="1"/>
          </p:cNvSpPr>
          <p:nvPr>
            <p:ph idx="1"/>
          </p:nvPr>
        </p:nvSpPr>
        <p:spPr/>
        <p:txBody>
          <a:bodyPr/>
          <a:lstStyle/>
          <a:p>
            <a:r>
              <a:rPr lang="zh-CN" altLang="en-US" dirty="0">
                <a:sym typeface="+mn-ea"/>
              </a:rPr>
              <a:t>题目大意：</a:t>
            </a:r>
            <a:endParaRPr lang="zh-CN" altLang="en-US" dirty="0"/>
          </a:p>
          <a:p>
            <a:r>
              <a:rPr lang="zh-CN" altLang="en-US" dirty="0">
                <a:sym typeface="+mn-ea"/>
              </a:rPr>
              <a:t>有一张          的表格，i 行 j 列的元素是</a:t>
            </a:r>
            <a:endParaRPr lang="zh-CN" altLang="en-US" dirty="0"/>
          </a:p>
          <a:p>
            <a:r>
              <a:rPr lang="zh-CN" altLang="en-US" dirty="0">
                <a:sym typeface="+mn-ea"/>
              </a:rPr>
              <a:t>读入一个长度为 k，元素大小不超过       的序列，问这个序列是否在表格的某一行中连续出现过</a:t>
            </a:r>
            <a:endParaRPr lang="zh-CN" altLang="en-US" dirty="0"/>
          </a:p>
          <a:p>
            <a:endParaRPr lang="zh-CN" altLang="en-US" dirty="0"/>
          </a:p>
        </p:txBody>
      </p:sp>
      <p:graphicFrame>
        <p:nvGraphicFramePr>
          <p:cNvPr id="4" name="对象 3">
            <a:hlinkClick r:id="" action="ppaction://ole?verb=0"/>
          </p:cNvPr>
          <p:cNvGraphicFramePr>
            <a:graphicFrameLocks noChangeAspect="1"/>
          </p:cNvGraphicFramePr>
          <p:nvPr/>
        </p:nvGraphicFramePr>
        <p:xfrm>
          <a:off x="2112010" y="2336800"/>
          <a:ext cx="765175" cy="300355"/>
        </p:xfrm>
        <a:graphic>
          <a:graphicData uri="http://schemas.openxmlformats.org/presentationml/2006/ole">
            <mc:AlternateContent xmlns:mc="http://schemas.openxmlformats.org/markup-compatibility/2006">
              <mc:Choice xmlns:v="urn:schemas-microsoft-com:vml" Requires="v">
                <p:oleObj spid="_x0000_s34826" r:id="rId4" imgW="355600" imgH="139700" progId="Equation.KSEE3">
                  <p:embed/>
                </p:oleObj>
              </mc:Choice>
              <mc:Fallback>
                <p:oleObj r:id="rId4" imgW="355600" imgH="139700" progId="Equation.KSEE3">
                  <p:embed/>
                  <p:pic>
                    <p:nvPicPr>
                      <p:cNvPr id="0" name="图片 4096"/>
                      <p:cNvPicPr/>
                      <p:nvPr/>
                    </p:nvPicPr>
                    <p:blipFill>
                      <a:blip r:embed="rId5">
                        <a:lum bright="100000"/>
                      </a:blip>
                      <a:stretch>
                        <a:fillRect/>
                      </a:stretch>
                    </p:blipFill>
                    <p:spPr>
                      <a:xfrm>
                        <a:off x="2112010" y="2336800"/>
                        <a:ext cx="765175" cy="300355"/>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nvGraphicFramePr>
        <p:xfrm>
          <a:off x="6333490" y="2268538"/>
          <a:ext cx="1174115" cy="436880"/>
        </p:xfrm>
        <a:graphic>
          <a:graphicData uri="http://schemas.openxmlformats.org/presentationml/2006/ole">
            <mc:AlternateContent xmlns:mc="http://schemas.openxmlformats.org/markup-compatibility/2006">
              <mc:Choice xmlns:v="urn:schemas-microsoft-com:vml" Requires="v">
                <p:oleObj spid="_x0000_s34827" r:id="rId6" imgW="545465" imgH="203200" progId="Equation.KSEE3">
                  <p:embed/>
                </p:oleObj>
              </mc:Choice>
              <mc:Fallback>
                <p:oleObj r:id="rId6" imgW="545465" imgH="203200" progId="Equation.KSEE3">
                  <p:embed/>
                  <p:pic>
                    <p:nvPicPr>
                      <p:cNvPr id="0" name="图片 4096"/>
                      <p:cNvPicPr/>
                      <p:nvPr/>
                    </p:nvPicPr>
                    <p:blipFill>
                      <a:blip r:embed="rId7">
                        <a:lum bright="100000"/>
                      </a:blip>
                      <a:stretch>
                        <a:fillRect/>
                      </a:stretch>
                    </p:blipFill>
                    <p:spPr>
                      <a:xfrm>
                        <a:off x="6333490" y="2268538"/>
                        <a:ext cx="1174115" cy="436880"/>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5974398" y="2690178"/>
          <a:ext cx="574040" cy="436880"/>
        </p:xfrm>
        <a:graphic>
          <a:graphicData uri="http://schemas.openxmlformats.org/presentationml/2006/ole">
            <mc:AlternateContent xmlns:mc="http://schemas.openxmlformats.org/markup-compatibility/2006">
              <mc:Choice xmlns:v="urn:schemas-microsoft-com:vml" Requires="v">
                <p:oleObj spid="_x0000_s34828" r:id="rId8" imgW="266700" imgH="203200" progId="Equation.KSEE3">
                  <p:embed/>
                </p:oleObj>
              </mc:Choice>
              <mc:Fallback>
                <p:oleObj r:id="rId8" imgW="266700" imgH="203200" progId="Equation.KSEE3">
                  <p:embed/>
                  <p:pic>
                    <p:nvPicPr>
                      <p:cNvPr id="0" name="图片 4096"/>
                      <p:cNvPicPr/>
                      <p:nvPr/>
                    </p:nvPicPr>
                    <p:blipFill>
                      <a:blip r:embed="rId9">
                        <a:lum bright="100000"/>
                      </a:blip>
                      <a:stretch>
                        <a:fillRect/>
                      </a:stretch>
                    </p:blipFill>
                    <p:spPr>
                      <a:xfrm>
                        <a:off x="5974398" y="2690178"/>
                        <a:ext cx="574040" cy="436880"/>
                      </a:xfrm>
                      <a:prstGeom prst="rect">
                        <a:avLst/>
                      </a:prstGeom>
                    </p:spPr>
                  </p:pic>
                </p:oleObj>
              </mc:Fallback>
            </mc:AlternateContent>
          </a:graphicData>
        </a:graphic>
      </p:graphicFrame>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a:sym typeface="+mn-ea"/>
              </a:rPr>
              <a:t>Codeforces</a:t>
            </a:r>
            <a:r>
              <a:rPr lang="zh-CN" altLang="en-US" sz="4000">
                <a:sym typeface="+mn-ea"/>
              </a:rPr>
              <a:t>#338D   GCD Table</a:t>
            </a:r>
          </a:p>
        </p:txBody>
      </p:sp>
      <p:sp>
        <p:nvSpPr>
          <p:cNvPr id="3" name="内容占位符 2"/>
          <p:cNvSpPr>
            <a:spLocks noGrp="1"/>
          </p:cNvSpPr>
          <p:nvPr>
            <p:ph idx="1"/>
          </p:nvPr>
        </p:nvSpPr>
        <p:spPr/>
        <p:txBody>
          <a:bodyPr/>
          <a:lstStyle/>
          <a:p>
            <a:r>
              <a:rPr lang="zh-CN" altLang="en-US" sz="2400" dirty="0"/>
              <a:t>解析：</a:t>
            </a:r>
          </a:p>
          <a:p>
            <a:r>
              <a:rPr lang="zh-CN" altLang="en-US" sz="2400" dirty="0"/>
              <a:t>要保证</a:t>
            </a:r>
            <a:r>
              <a:rPr lang="en-US" altLang="zh-CN" sz="2400" dirty="0"/>
              <a:t>		   </a:t>
            </a:r>
            <a:r>
              <a:rPr lang="zh-CN" altLang="en-US" sz="2400" dirty="0"/>
              <a:t>显然</a:t>
            </a:r>
          </a:p>
          <a:p>
            <a:r>
              <a:rPr lang="zh-CN" altLang="en-US" sz="2400" dirty="0"/>
              <a:t>还需要满足：</a:t>
            </a:r>
          </a:p>
          <a:p>
            <a:r>
              <a:rPr lang="zh-CN" altLang="en-US" sz="2400" dirty="0"/>
              <a:t>即满足下列同余方程：</a:t>
            </a:r>
          </a:p>
          <a:p>
            <a:endParaRPr lang="zh-CN" altLang="en-US" sz="2400" dirty="0"/>
          </a:p>
          <a:p>
            <a:endParaRPr lang="zh-CN" altLang="en-US" sz="2400" dirty="0"/>
          </a:p>
          <a:p>
            <a:endParaRPr lang="zh-CN" altLang="en-US" sz="2400" dirty="0"/>
          </a:p>
          <a:p>
            <a:endParaRPr lang="zh-CN" altLang="en-US" sz="2400" dirty="0"/>
          </a:p>
          <a:p>
            <a:r>
              <a:rPr lang="zh-CN" altLang="en-US" sz="2400" dirty="0">
                <a:sym typeface="+mn-ea"/>
              </a:rPr>
              <a:t>求出</a:t>
            </a:r>
            <a:r>
              <a:rPr lang="en-US" altLang="zh-CN" sz="2400" dirty="0">
                <a:sym typeface="+mn-ea"/>
              </a:rPr>
              <a:t>y</a:t>
            </a:r>
            <a:r>
              <a:rPr lang="zh-CN" altLang="en-US" sz="2400" dirty="0">
                <a:sym typeface="+mn-ea"/>
              </a:rPr>
              <a:t>之后，只需要验证</a:t>
            </a:r>
            <a:r>
              <a:rPr lang="en-US" altLang="zh-CN" sz="2400" dirty="0">
                <a:sym typeface="+mn-ea"/>
              </a:rPr>
              <a:t>			      </a:t>
            </a:r>
            <a:r>
              <a:rPr lang="zh-CN" altLang="en-US" sz="2400" dirty="0">
                <a:sym typeface="+mn-ea"/>
              </a:rPr>
              <a:t>即可</a:t>
            </a:r>
            <a:endParaRPr lang="zh-CN" altLang="en-US" sz="2400" dirty="0"/>
          </a:p>
        </p:txBody>
      </p:sp>
      <p:graphicFrame>
        <p:nvGraphicFramePr>
          <p:cNvPr id="4" name="对象 3">
            <a:hlinkClick r:id="" action="ppaction://ole?verb=0"/>
          </p:cNvPr>
          <p:cNvGraphicFramePr>
            <a:graphicFrameLocks noChangeAspect="1"/>
          </p:cNvGraphicFramePr>
          <p:nvPr/>
        </p:nvGraphicFramePr>
        <p:xfrm>
          <a:off x="2120900" y="2263140"/>
          <a:ext cx="1691005" cy="454025"/>
        </p:xfrm>
        <a:graphic>
          <a:graphicData uri="http://schemas.openxmlformats.org/presentationml/2006/ole">
            <mc:AlternateContent xmlns:mc="http://schemas.openxmlformats.org/markup-compatibility/2006">
              <mc:Choice xmlns:v="urn:schemas-microsoft-com:vml" Requires="v">
                <p:oleObj spid="_x0000_s35856" r:id="rId4" imgW="850900" imgH="228600" progId="Equation.KSEE3">
                  <p:embed/>
                </p:oleObj>
              </mc:Choice>
              <mc:Fallback>
                <p:oleObj r:id="rId4" imgW="850900" imgH="228600" progId="Equation.KSEE3">
                  <p:embed/>
                  <p:pic>
                    <p:nvPicPr>
                      <p:cNvPr id="0" name="图片 7168"/>
                      <p:cNvPicPr/>
                      <p:nvPr/>
                    </p:nvPicPr>
                    <p:blipFill>
                      <a:blip r:embed="rId5">
                        <a:lum bright="100000"/>
                      </a:blip>
                      <a:stretch>
                        <a:fillRect/>
                      </a:stretch>
                    </p:blipFill>
                    <p:spPr>
                      <a:xfrm>
                        <a:off x="2120900" y="2263140"/>
                        <a:ext cx="1691005" cy="454025"/>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nvGraphicFramePr>
        <p:xfrm>
          <a:off x="4526915" y="2242820"/>
          <a:ext cx="2677795" cy="497205"/>
        </p:xfrm>
        <a:graphic>
          <a:graphicData uri="http://schemas.openxmlformats.org/presentationml/2006/ole">
            <mc:AlternateContent xmlns:mc="http://schemas.openxmlformats.org/markup-compatibility/2006">
              <mc:Choice xmlns:v="urn:schemas-microsoft-com:vml" Requires="v">
                <p:oleObj spid="_x0000_s35857" r:id="rId6" imgW="1231265" imgH="228600" progId="Equation.KSEE3">
                  <p:embed/>
                </p:oleObj>
              </mc:Choice>
              <mc:Fallback>
                <p:oleObj r:id="rId6" imgW="1231265" imgH="228600" progId="Equation.KSEE3">
                  <p:embed/>
                  <p:pic>
                    <p:nvPicPr>
                      <p:cNvPr id="0" name="图片 7169"/>
                      <p:cNvPicPr/>
                      <p:nvPr/>
                    </p:nvPicPr>
                    <p:blipFill>
                      <a:blip r:embed="rId7">
                        <a:lum bright="100000"/>
                      </a:blip>
                      <a:stretch>
                        <a:fillRect/>
                      </a:stretch>
                    </p:blipFill>
                    <p:spPr>
                      <a:xfrm>
                        <a:off x="4526915" y="2242820"/>
                        <a:ext cx="2677795" cy="497205"/>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2847340" y="2721610"/>
          <a:ext cx="1409065" cy="461645"/>
        </p:xfrm>
        <a:graphic>
          <a:graphicData uri="http://schemas.openxmlformats.org/presentationml/2006/ole">
            <mc:AlternateContent xmlns:mc="http://schemas.openxmlformats.org/markup-compatibility/2006">
              <mc:Choice xmlns:v="urn:schemas-microsoft-com:vml" Requires="v">
                <p:oleObj spid="_x0000_s35858" r:id="rId8" imgW="698500" imgH="228600" progId="Equation.KSEE3">
                  <p:embed/>
                </p:oleObj>
              </mc:Choice>
              <mc:Fallback>
                <p:oleObj r:id="rId8" imgW="698500" imgH="228600" progId="Equation.KSEE3">
                  <p:embed/>
                  <p:pic>
                    <p:nvPicPr>
                      <p:cNvPr id="0" name="图片 7170"/>
                      <p:cNvPicPr/>
                      <p:nvPr/>
                    </p:nvPicPr>
                    <p:blipFill>
                      <a:blip r:embed="rId9">
                        <a:lum bright="100000"/>
                      </a:blip>
                      <a:stretch>
                        <a:fillRect/>
                      </a:stretch>
                    </p:blipFill>
                    <p:spPr>
                      <a:xfrm>
                        <a:off x="2847340" y="2721610"/>
                        <a:ext cx="1409065" cy="461645"/>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1209675" y="3603625"/>
          <a:ext cx="2745105" cy="1898650"/>
        </p:xfrm>
        <a:graphic>
          <a:graphicData uri="http://schemas.openxmlformats.org/presentationml/2006/ole">
            <mc:AlternateContent xmlns:mc="http://schemas.openxmlformats.org/markup-compatibility/2006">
              <mc:Choice xmlns:v="urn:schemas-microsoft-com:vml" Requires="v">
                <p:oleObj spid="_x0000_s35859" r:id="rId10" imgW="1358900" imgH="939800" progId="Equation.KSEE3">
                  <p:embed/>
                </p:oleObj>
              </mc:Choice>
              <mc:Fallback>
                <p:oleObj r:id="rId10" imgW="1358900" imgH="939800" progId="Equation.KSEE3">
                  <p:embed/>
                  <p:pic>
                    <p:nvPicPr>
                      <p:cNvPr id="0" name="图片 7171"/>
                      <p:cNvPicPr/>
                      <p:nvPr/>
                    </p:nvPicPr>
                    <p:blipFill>
                      <a:blip r:embed="rId11">
                        <a:lum bright="100000"/>
                      </a:blip>
                      <a:stretch>
                        <a:fillRect/>
                      </a:stretch>
                    </p:blipFill>
                    <p:spPr>
                      <a:xfrm>
                        <a:off x="1209675" y="3603625"/>
                        <a:ext cx="2745105" cy="1898650"/>
                      </a:xfrm>
                      <a:prstGeom prst="rect">
                        <a:avLst/>
                      </a:prstGeom>
                    </p:spPr>
                  </p:pic>
                </p:oleObj>
              </mc:Fallback>
            </mc:AlternateContent>
          </a:graphicData>
        </a:graphic>
      </p:graphicFrame>
      <p:graphicFrame>
        <p:nvGraphicFramePr>
          <p:cNvPr id="8" name="对象 7">
            <a:hlinkClick r:id="" action="ppaction://ole?verb=0"/>
          </p:cNvPr>
          <p:cNvGraphicFramePr>
            <a:graphicFrameLocks noChangeAspect="1"/>
          </p:cNvGraphicFramePr>
          <p:nvPr/>
        </p:nvGraphicFramePr>
        <p:xfrm>
          <a:off x="4414520" y="5445760"/>
          <a:ext cx="2463165" cy="466725"/>
        </p:xfrm>
        <a:graphic>
          <a:graphicData uri="http://schemas.openxmlformats.org/presentationml/2006/ole">
            <mc:AlternateContent xmlns:mc="http://schemas.openxmlformats.org/markup-compatibility/2006">
              <mc:Choice xmlns:v="urn:schemas-microsoft-com:vml" Requires="v">
                <p:oleObj spid="_x0000_s35860" r:id="rId12" imgW="1206500" imgH="228600" progId="Equation.KSEE3">
                  <p:embed/>
                </p:oleObj>
              </mc:Choice>
              <mc:Fallback>
                <p:oleObj r:id="rId12" imgW="1206500" imgH="228600" progId="Equation.KSEE3">
                  <p:embed/>
                  <p:pic>
                    <p:nvPicPr>
                      <p:cNvPr id="0" name="图片 7172"/>
                      <p:cNvPicPr/>
                      <p:nvPr/>
                    </p:nvPicPr>
                    <p:blipFill>
                      <a:blip r:embed="rId13">
                        <a:lum bright="100000"/>
                      </a:blip>
                      <a:stretch>
                        <a:fillRect/>
                      </a:stretch>
                    </p:blipFill>
                    <p:spPr>
                      <a:xfrm>
                        <a:off x="4414520" y="5445760"/>
                        <a:ext cx="2463165" cy="466725"/>
                      </a:xfrm>
                      <a:prstGeom prst="rect">
                        <a:avLst/>
                      </a:prstGeom>
                    </p:spPr>
                  </p:pic>
                </p:oleObj>
              </mc:Fallback>
            </mc:AlternateContent>
          </a:graphicData>
        </a:graphic>
      </p:graphicFrame>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Codeforces</a:t>
            </a:r>
            <a:r>
              <a:rPr lang="zh-CN" altLang="en-US">
                <a:sym typeface="+mn-ea"/>
              </a:rPr>
              <a:t>#338D   GCD Table</a:t>
            </a:r>
            <a:endParaRPr lang="zh-CN" altLang="en-US"/>
          </a:p>
        </p:txBody>
      </p:sp>
      <p:sp>
        <p:nvSpPr>
          <p:cNvPr id="3" name="内容占位符 2"/>
          <p:cNvSpPr>
            <a:spLocks noGrp="1"/>
          </p:cNvSpPr>
          <p:nvPr>
            <p:ph idx="1"/>
          </p:nvPr>
        </p:nvSpPr>
        <p:spPr/>
        <p:txBody>
          <a:bodyPr/>
          <a:lstStyle/>
          <a:p>
            <a:pPr marL="228600" indent="-228600">
              <a:lnSpc>
                <a:spcPct val="120000"/>
              </a:lnSpc>
              <a:buSzTx/>
              <a:buFont typeface="Arial" panose="020B0604020202020204" pitchFamily="34" charset="0"/>
              <a:buChar char="•"/>
            </a:pPr>
            <a:r>
              <a:rPr lang="zh-CN" altLang="en-US" dirty="0">
                <a:sym typeface="+mn-ea"/>
              </a:rPr>
              <a:t>思考：为什么要验证？</a:t>
            </a:r>
            <a:endParaRPr lang="zh-CN" altLang="en-US" dirty="0">
              <a:solidFill>
                <a:schemeClr val="bg1"/>
              </a:solidFill>
              <a:latin typeface="+mn-lt"/>
              <a:ea typeface="+mn-ea"/>
            </a:endParaRPr>
          </a:p>
          <a:p>
            <a:pPr marL="228600" indent="-228600">
              <a:lnSpc>
                <a:spcPct val="120000"/>
              </a:lnSpc>
              <a:buSzTx/>
              <a:buFont typeface="Arial" panose="020B0604020202020204" pitchFamily="34" charset="0"/>
              <a:buChar char="•"/>
            </a:pPr>
            <a:r>
              <a:rPr lang="zh-CN" altLang="en-US" dirty="0">
                <a:sym typeface="+mn-ea"/>
              </a:rPr>
              <a:t>事实上，我们推导出的结果仅满足必要性，而不满足充分性</a:t>
            </a:r>
            <a:endParaRPr lang="en-US" altLang="zh-CN"/>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积性函数</a:t>
            </a:r>
          </a:p>
        </p:txBody>
      </p:sp>
      <p:sp>
        <p:nvSpPr>
          <p:cNvPr id="3" name="内容占位符 2"/>
          <p:cNvSpPr>
            <a:spLocks noGrp="1"/>
          </p:cNvSpPr>
          <p:nvPr>
            <p:ph idx="1"/>
          </p:nvPr>
        </p:nvSpPr>
        <p:spPr/>
        <p:txBody>
          <a:bodyPr/>
          <a:lstStyle/>
          <a:p>
            <a:r>
              <a:rPr lang="zh-CN" altLang="en-US"/>
              <a:t>如果函数        满足对于任意的                  有                            ，则       称为</a:t>
            </a:r>
          </a:p>
          <a:p>
            <a:pPr marL="0" indent="0">
              <a:buNone/>
            </a:pPr>
            <a:r>
              <a:rPr lang="zh-CN" altLang="en-US"/>
              <a:t>积性函数，若无须互质条件，称为完全积性函数</a:t>
            </a:r>
          </a:p>
          <a:p>
            <a:endParaRPr lang="zh-CN" altLang="en-US"/>
          </a:p>
          <a:p>
            <a:r>
              <a:rPr lang="zh-CN" altLang="en-US"/>
              <a:t>对于积性函数       ，有</a:t>
            </a:r>
          </a:p>
          <a:p>
            <a:endParaRPr lang="zh-CN" altLang="en-US"/>
          </a:p>
          <a:p>
            <a:r>
              <a:rPr lang="zh-CN" altLang="en-US"/>
              <a:t>由数学归纳法易证</a:t>
            </a:r>
          </a:p>
          <a:p>
            <a:endParaRPr lang="zh-CN" altLang="en-US"/>
          </a:p>
        </p:txBody>
      </p:sp>
      <p:graphicFrame>
        <p:nvGraphicFramePr>
          <p:cNvPr id="5" name="对象 4">
            <a:hlinkClick r:id="" action="ppaction://ole?verb=0"/>
          </p:cNvPr>
          <p:cNvGraphicFramePr>
            <a:graphicFrameLocks noChangeAspect="1"/>
          </p:cNvGraphicFramePr>
          <p:nvPr/>
        </p:nvGraphicFramePr>
        <p:xfrm>
          <a:off x="2353310" y="1835150"/>
          <a:ext cx="665480" cy="394335"/>
        </p:xfrm>
        <a:graphic>
          <a:graphicData uri="http://schemas.openxmlformats.org/presentationml/2006/ole">
            <mc:AlternateContent xmlns:mc="http://schemas.openxmlformats.org/markup-compatibility/2006">
              <mc:Choice xmlns:v="urn:schemas-microsoft-com:vml" Requires="v">
                <p:oleObj spid="_x0000_s36883" r:id="rId4" imgW="342900" imgH="203200" progId="Equation.KSEE3">
                  <p:embed/>
                </p:oleObj>
              </mc:Choice>
              <mc:Fallback>
                <p:oleObj r:id="rId4" imgW="342900" imgH="203200" progId="Equation.KSEE3">
                  <p:embed/>
                  <p:pic>
                    <p:nvPicPr>
                      <p:cNvPr id="0" name="图片 1024"/>
                      <p:cNvPicPr/>
                      <p:nvPr/>
                    </p:nvPicPr>
                    <p:blipFill>
                      <a:blip r:embed="rId5">
                        <a:lum bright="100000"/>
                      </a:blip>
                      <a:stretch>
                        <a:fillRect/>
                      </a:stretch>
                    </p:blipFill>
                    <p:spPr>
                      <a:xfrm>
                        <a:off x="2353310" y="1835150"/>
                        <a:ext cx="665480" cy="394335"/>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5185728" y="1825625"/>
          <a:ext cx="1577975" cy="394335"/>
        </p:xfrm>
        <a:graphic>
          <a:graphicData uri="http://schemas.openxmlformats.org/presentationml/2006/ole">
            <mc:AlternateContent xmlns:mc="http://schemas.openxmlformats.org/markup-compatibility/2006">
              <mc:Choice xmlns:v="urn:schemas-microsoft-com:vml" Requires="v">
                <p:oleObj spid="_x0000_s36884" r:id="rId6" imgW="812800" imgH="203200" progId="Equation.KSEE3">
                  <p:embed/>
                </p:oleObj>
              </mc:Choice>
              <mc:Fallback>
                <p:oleObj r:id="rId6" imgW="812800" imgH="203200" progId="Equation.KSEE3">
                  <p:embed/>
                  <p:pic>
                    <p:nvPicPr>
                      <p:cNvPr id="0" name="图片 1024"/>
                      <p:cNvPicPr/>
                      <p:nvPr/>
                    </p:nvPicPr>
                    <p:blipFill>
                      <a:blip r:embed="rId7">
                        <a:lum bright="100000"/>
                      </a:blip>
                      <a:stretch>
                        <a:fillRect/>
                      </a:stretch>
                    </p:blipFill>
                    <p:spPr>
                      <a:xfrm>
                        <a:off x="5185728" y="1825625"/>
                        <a:ext cx="1577975" cy="394335"/>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6958966" y="1825625"/>
          <a:ext cx="2367280" cy="394335"/>
        </p:xfrm>
        <a:graphic>
          <a:graphicData uri="http://schemas.openxmlformats.org/presentationml/2006/ole">
            <mc:AlternateContent xmlns:mc="http://schemas.openxmlformats.org/markup-compatibility/2006">
              <mc:Choice xmlns:v="urn:schemas-microsoft-com:vml" Requires="v">
                <p:oleObj spid="_x0000_s36885" r:id="rId8" imgW="1219200" imgH="203200" progId="Equation.KSEE3">
                  <p:embed/>
                </p:oleObj>
              </mc:Choice>
              <mc:Fallback>
                <p:oleObj r:id="rId8" imgW="1219200" imgH="203200" progId="Equation.KSEE3">
                  <p:embed/>
                  <p:pic>
                    <p:nvPicPr>
                      <p:cNvPr id="0" name="图片 1024"/>
                      <p:cNvPicPr/>
                      <p:nvPr/>
                    </p:nvPicPr>
                    <p:blipFill>
                      <a:blip r:embed="rId9">
                        <a:lum bright="100000"/>
                      </a:blip>
                      <a:stretch>
                        <a:fillRect/>
                      </a:stretch>
                    </p:blipFill>
                    <p:spPr>
                      <a:xfrm>
                        <a:off x="6958966" y="1825625"/>
                        <a:ext cx="2367280" cy="394335"/>
                      </a:xfrm>
                      <a:prstGeom prst="rect">
                        <a:avLst/>
                      </a:prstGeom>
                    </p:spPr>
                  </p:pic>
                </p:oleObj>
              </mc:Fallback>
            </mc:AlternateContent>
          </a:graphicData>
        </a:graphic>
      </p:graphicFrame>
      <p:graphicFrame>
        <p:nvGraphicFramePr>
          <p:cNvPr id="9" name="对象 8">
            <a:hlinkClick r:id="" action="ppaction://ole?verb=0"/>
          </p:cNvPr>
          <p:cNvGraphicFramePr>
            <a:graphicFrameLocks noChangeAspect="1"/>
          </p:cNvGraphicFramePr>
          <p:nvPr/>
        </p:nvGraphicFramePr>
        <p:xfrm>
          <a:off x="9934575" y="1835150"/>
          <a:ext cx="665480" cy="394335"/>
        </p:xfrm>
        <a:graphic>
          <a:graphicData uri="http://schemas.openxmlformats.org/presentationml/2006/ole">
            <mc:AlternateContent xmlns:mc="http://schemas.openxmlformats.org/markup-compatibility/2006">
              <mc:Choice xmlns:v="urn:schemas-microsoft-com:vml" Requires="v">
                <p:oleObj spid="_x0000_s36886" r:id="rId10" imgW="342900" imgH="203200" progId="Equation.KSEE3">
                  <p:embed/>
                </p:oleObj>
              </mc:Choice>
              <mc:Fallback>
                <p:oleObj r:id="rId10" imgW="342900" imgH="203200" progId="Equation.KSEE3">
                  <p:embed/>
                  <p:pic>
                    <p:nvPicPr>
                      <p:cNvPr id="0" name="图片 1024"/>
                      <p:cNvPicPr/>
                      <p:nvPr/>
                    </p:nvPicPr>
                    <p:blipFill>
                      <a:blip r:embed="rId5">
                        <a:lum bright="100000"/>
                      </a:blip>
                      <a:stretch>
                        <a:fillRect/>
                      </a:stretch>
                    </p:blipFill>
                    <p:spPr>
                      <a:xfrm>
                        <a:off x="9934575" y="1835150"/>
                        <a:ext cx="665480" cy="394335"/>
                      </a:xfrm>
                      <a:prstGeom prst="rect">
                        <a:avLst/>
                      </a:prstGeom>
                    </p:spPr>
                  </p:pic>
                </p:oleObj>
              </mc:Fallback>
            </mc:AlternateContent>
          </a:graphicData>
        </a:graphic>
      </p:graphicFrame>
      <p:graphicFrame>
        <p:nvGraphicFramePr>
          <p:cNvPr id="11" name="对象 10">
            <a:hlinkClick r:id="" action="ppaction://ole?verb=0"/>
          </p:cNvPr>
          <p:cNvGraphicFramePr>
            <a:graphicFrameLocks noChangeAspect="1"/>
          </p:cNvGraphicFramePr>
          <p:nvPr/>
        </p:nvGraphicFramePr>
        <p:xfrm>
          <a:off x="2959735" y="3194685"/>
          <a:ext cx="665480" cy="394335"/>
        </p:xfrm>
        <a:graphic>
          <a:graphicData uri="http://schemas.openxmlformats.org/presentationml/2006/ole">
            <mc:AlternateContent xmlns:mc="http://schemas.openxmlformats.org/markup-compatibility/2006">
              <mc:Choice xmlns:v="urn:schemas-microsoft-com:vml" Requires="v">
                <p:oleObj spid="_x0000_s36887" r:id="rId11" imgW="342900" imgH="203200" progId="Equation.KSEE3">
                  <p:embed/>
                </p:oleObj>
              </mc:Choice>
              <mc:Fallback>
                <p:oleObj r:id="rId11" imgW="342900" imgH="203200" progId="Equation.KSEE3">
                  <p:embed/>
                  <p:pic>
                    <p:nvPicPr>
                      <p:cNvPr id="0" name="图片 1024"/>
                      <p:cNvPicPr/>
                      <p:nvPr/>
                    </p:nvPicPr>
                    <p:blipFill>
                      <a:blip r:embed="rId5">
                        <a:lum bright="100000"/>
                      </a:blip>
                      <a:stretch>
                        <a:fillRect/>
                      </a:stretch>
                    </p:blipFill>
                    <p:spPr>
                      <a:xfrm>
                        <a:off x="2959735" y="3194685"/>
                        <a:ext cx="665480" cy="394335"/>
                      </a:xfrm>
                      <a:prstGeom prst="rect">
                        <a:avLst/>
                      </a:prstGeom>
                    </p:spPr>
                  </p:pic>
                </p:oleObj>
              </mc:Fallback>
            </mc:AlternateContent>
          </a:graphicData>
        </a:graphic>
      </p:graphicFrame>
      <p:graphicFrame>
        <p:nvGraphicFramePr>
          <p:cNvPr id="13" name="对象 12">
            <a:hlinkClick r:id="" action="ppaction://ole?verb=0"/>
          </p:cNvPr>
          <p:cNvGraphicFramePr>
            <a:graphicFrameLocks noChangeAspect="1"/>
          </p:cNvGraphicFramePr>
          <p:nvPr/>
        </p:nvGraphicFramePr>
        <p:xfrm>
          <a:off x="4172903" y="3154680"/>
          <a:ext cx="2785745" cy="493395"/>
        </p:xfrm>
        <a:graphic>
          <a:graphicData uri="http://schemas.openxmlformats.org/presentationml/2006/ole">
            <mc:AlternateContent xmlns:mc="http://schemas.openxmlformats.org/markup-compatibility/2006">
              <mc:Choice xmlns:v="urn:schemas-microsoft-com:vml" Requires="v">
                <p:oleObj spid="_x0000_s36888" r:id="rId12" imgW="1435100" imgH="254000" progId="Equation.KSEE3">
                  <p:embed/>
                </p:oleObj>
              </mc:Choice>
              <mc:Fallback>
                <p:oleObj r:id="rId12" imgW="1435100" imgH="254000" progId="Equation.KSEE3">
                  <p:embed/>
                  <p:pic>
                    <p:nvPicPr>
                      <p:cNvPr id="0" name="图片 1024"/>
                      <p:cNvPicPr/>
                      <p:nvPr/>
                    </p:nvPicPr>
                    <p:blipFill>
                      <a:blip r:embed="rId13">
                        <a:lum bright="100000"/>
                      </a:blip>
                      <a:stretch>
                        <a:fillRect/>
                      </a:stretch>
                    </p:blipFill>
                    <p:spPr>
                      <a:xfrm>
                        <a:off x="4172903" y="3154680"/>
                        <a:ext cx="2785745" cy="493395"/>
                      </a:xfrm>
                      <a:prstGeom prst="rect">
                        <a:avLst/>
                      </a:prstGeom>
                    </p:spPr>
                  </p:pic>
                </p:oleObj>
              </mc:Fallback>
            </mc:AlternateContent>
          </a:graphicData>
        </a:graphic>
      </p:graphicFrame>
    </p:spTree>
    <p:custDataLst>
      <p:tags r:id="rId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a:sym typeface="+mn-ea"/>
              </a:rPr>
              <a:t>欧拉函数</a:t>
            </a:r>
            <a:endParaRPr lang="zh-CN" altLang="en-US"/>
          </a:p>
        </p:txBody>
      </p:sp>
      <p:sp>
        <p:nvSpPr>
          <p:cNvPr id="3" name="内容占位符 2"/>
          <p:cNvSpPr>
            <a:spLocks noGrp="1"/>
          </p:cNvSpPr>
          <p:nvPr>
            <p:ph idx="1"/>
          </p:nvPr>
        </p:nvSpPr>
        <p:spPr/>
        <p:txBody>
          <a:bodyPr/>
          <a:lstStyle/>
          <a:p>
            <a:r>
              <a:rPr lang="zh-CN" altLang="en-US"/>
              <a:t>欧拉函数       表示       中与   互质的正整数个数</a:t>
            </a:r>
          </a:p>
          <a:p>
            <a:r>
              <a:rPr lang="zh-CN" altLang="en-US"/>
              <a:t>比如说</a:t>
            </a:r>
          </a:p>
          <a:p>
            <a:endParaRPr lang="zh-CN" altLang="en-US"/>
          </a:p>
          <a:p>
            <a:r>
              <a:rPr lang="zh-CN" altLang="en-US"/>
              <a:t>定理：</a:t>
            </a:r>
          </a:p>
          <a:p>
            <a:r>
              <a:rPr lang="zh-CN" altLang="en-US"/>
              <a:t>证明：</a:t>
            </a:r>
          </a:p>
          <a:p>
            <a:endParaRPr lang="zh-CN" altLang="en-US"/>
          </a:p>
        </p:txBody>
      </p:sp>
      <p:graphicFrame>
        <p:nvGraphicFramePr>
          <p:cNvPr id="5" name="对象 4">
            <a:hlinkClick r:id="" action="ppaction://ole?verb=0"/>
          </p:cNvPr>
          <p:cNvGraphicFramePr>
            <a:graphicFrameLocks noChangeAspect="1"/>
          </p:cNvGraphicFramePr>
          <p:nvPr/>
        </p:nvGraphicFramePr>
        <p:xfrm>
          <a:off x="2378075" y="1835150"/>
          <a:ext cx="615950" cy="394335"/>
        </p:xfrm>
        <a:graphic>
          <a:graphicData uri="http://schemas.openxmlformats.org/presentationml/2006/ole">
            <mc:AlternateContent xmlns:mc="http://schemas.openxmlformats.org/markup-compatibility/2006">
              <mc:Choice xmlns:v="urn:schemas-microsoft-com:vml" Requires="v">
                <p:oleObj spid="_x0000_s37907" r:id="rId4" imgW="316865" imgH="203200" progId="Equation.KSEE3">
                  <p:embed/>
                </p:oleObj>
              </mc:Choice>
              <mc:Fallback>
                <p:oleObj r:id="rId4" imgW="316865" imgH="203200" progId="Equation.KSEE3">
                  <p:embed/>
                  <p:pic>
                    <p:nvPicPr>
                      <p:cNvPr id="0" name="图片 1024"/>
                      <p:cNvPicPr/>
                      <p:nvPr/>
                    </p:nvPicPr>
                    <p:blipFill>
                      <a:blip r:embed="rId5">
                        <a:lum bright="100000"/>
                      </a:blip>
                      <a:stretch>
                        <a:fillRect/>
                      </a:stretch>
                    </p:blipFill>
                    <p:spPr>
                      <a:xfrm>
                        <a:off x="2378075" y="1835150"/>
                        <a:ext cx="615950" cy="394335"/>
                      </a:xfrm>
                      <a:prstGeom prst="rect">
                        <a:avLst/>
                      </a:prstGeom>
                    </p:spPr>
                  </p:pic>
                </p:oleObj>
              </mc:Fallback>
            </mc:AlternateContent>
          </a:graphicData>
        </a:graphic>
      </p:graphicFrame>
      <p:graphicFrame>
        <p:nvGraphicFramePr>
          <p:cNvPr id="4" name="对象 3">
            <a:hlinkClick r:id="" action="ppaction://ole?verb=0"/>
          </p:cNvPr>
          <p:cNvGraphicFramePr>
            <a:graphicFrameLocks noChangeAspect="1"/>
          </p:cNvGraphicFramePr>
          <p:nvPr/>
        </p:nvGraphicFramePr>
        <p:xfrm>
          <a:off x="3573780" y="1825625"/>
          <a:ext cx="615950" cy="394335"/>
        </p:xfrm>
        <a:graphic>
          <a:graphicData uri="http://schemas.openxmlformats.org/presentationml/2006/ole">
            <mc:AlternateContent xmlns:mc="http://schemas.openxmlformats.org/markup-compatibility/2006">
              <mc:Choice xmlns:v="urn:schemas-microsoft-com:vml" Requires="v">
                <p:oleObj spid="_x0000_s37908" r:id="rId6" imgW="316865" imgH="203200" progId="Equation.KSEE3">
                  <p:embed/>
                </p:oleObj>
              </mc:Choice>
              <mc:Fallback>
                <p:oleObj r:id="rId6" imgW="316865" imgH="203200" progId="Equation.KSEE3">
                  <p:embed/>
                  <p:pic>
                    <p:nvPicPr>
                      <p:cNvPr id="0" name="图片 1024"/>
                      <p:cNvPicPr/>
                      <p:nvPr/>
                    </p:nvPicPr>
                    <p:blipFill>
                      <a:blip r:embed="rId7">
                        <a:lum bright="100000"/>
                      </a:blip>
                      <a:stretch>
                        <a:fillRect/>
                      </a:stretch>
                    </p:blipFill>
                    <p:spPr>
                      <a:xfrm>
                        <a:off x="3573780" y="1825625"/>
                        <a:ext cx="615950" cy="394335"/>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4769803" y="1906270"/>
          <a:ext cx="247015" cy="271145"/>
        </p:xfrm>
        <a:graphic>
          <a:graphicData uri="http://schemas.openxmlformats.org/presentationml/2006/ole">
            <mc:AlternateContent xmlns:mc="http://schemas.openxmlformats.org/markup-compatibility/2006">
              <mc:Choice xmlns:v="urn:schemas-microsoft-com:vml" Requires="v">
                <p:oleObj spid="_x0000_s37909" r:id="rId8" imgW="127000" imgH="139700" progId="Equation.KSEE3">
                  <p:embed/>
                </p:oleObj>
              </mc:Choice>
              <mc:Fallback>
                <p:oleObj r:id="rId8" imgW="127000" imgH="139700" progId="Equation.KSEE3">
                  <p:embed/>
                  <p:pic>
                    <p:nvPicPr>
                      <p:cNvPr id="0" name="图片 1024"/>
                      <p:cNvPicPr/>
                      <p:nvPr/>
                    </p:nvPicPr>
                    <p:blipFill>
                      <a:blip r:embed="rId9">
                        <a:lum bright="100000"/>
                      </a:blip>
                      <a:stretch>
                        <a:fillRect/>
                      </a:stretch>
                    </p:blipFill>
                    <p:spPr>
                      <a:xfrm>
                        <a:off x="4769803" y="1906270"/>
                        <a:ext cx="247015" cy="271145"/>
                      </a:xfrm>
                      <a:prstGeom prst="rect">
                        <a:avLst/>
                      </a:prstGeom>
                    </p:spPr>
                  </p:pic>
                </p:oleObj>
              </mc:Fallback>
            </mc:AlternateContent>
          </a:graphicData>
        </a:graphic>
      </p:graphicFrame>
      <p:graphicFrame>
        <p:nvGraphicFramePr>
          <p:cNvPr id="9" name="对象 8">
            <a:hlinkClick r:id="" action="ppaction://ole?verb=0"/>
          </p:cNvPr>
          <p:cNvGraphicFramePr>
            <a:graphicFrameLocks noChangeAspect="1"/>
          </p:cNvGraphicFramePr>
          <p:nvPr/>
        </p:nvGraphicFramePr>
        <p:xfrm>
          <a:off x="2133600" y="2257743"/>
          <a:ext cx="5156200" cy="419100"/>
        </p:xfrm>
        <a:graphic>
          <a:graphicData uri="http://schemas.openxmlformats.org/presentationml/2006/ole">
            <mc:AlternateContent xmlns:mc="http://schemas.openxmlformats.org/markup-compatibility/2006">
              <mc:Choice xmlns:v="urn:schemas-microsoft-com:vml" Requires="v">
                <p:oleObj spid="_x0000_s37910" r:id="rId10" imgW="2654300" imgH="215900" progId="Equation.KSEE3">
                  <p:embed/>
                </p:oleObj>
              </mc:Choice>
              <mc:Fallback>
                <p:oleObj r:id="rId10" imgW="2654300" imgH="215900" progId="Equation.KSEE3">
                  <p:embed/>
                  <p:pic>
                    <p:nvPicPr>
                      <p:cNvPr id="0" name="图片 1024"/>
                      <p:cNvPicPr/>
                      <p:nvPr/>
                    </p:nvPicPr>
                    <p:blipFill>
                      <a:blip r:embed="rId11">
                        <a:lum bright="100000"/>
                      </a:blip>
                      <a:stretch>
                        <a:fillRect/>
                      </a:stretch>
                    </p:blipFill>
                    <p:spPr>
                      <a:xfrm>
                        <a:off x="2133600" y="2257743"/>
                        <a:ext cx="5156200" cy="419100"/>
                      </a:xfrm>
                      <a:prstGeom prst="rect">
                        <a:avLst/>
                      </a:prstGeom>
                    </p:spPr>
                  </p:pic>
                </p:oleObj>
              </mc:Fallback>
            </mc:AlternateContent>
          </a:graphicData>
        </a:graphic>
      </p:graphicFrame>
      <p:graphicFrame>
        <p:nvGraphicFramePr>
          <p:cNvPr id="11" name="对象 10">
            <a:hlinkClick r:id="" action="ppaction://ole?verb=0"/>
          </p:cNvPr>
          <p:cNvGraphicFramePr>
            <a:graphicFrameLocks noChangeAspect="1"/>
          </p:cNvGraphicFramePr>
          <p:nvPr/>
        </p:nvGraphicFramePr>
        <p:xfrm>
          <a:off x="1977073" y="3149601"/>
          <a:ext cx="3453765" cy="443865"/>
        </p:xfrm>
        <a:graphic>
          <a:graphicData uri="http://schemas.openxmlformats.org/presentationml/2006/ole">
            <mc:AlternateContent xmlns:mc="http://schemas.openxmlformats.org/markup-compatibility/2006">
              <mc:Choice xmlns:v="urn:schemas-microsoft-com:vml" Requires="v">
                <p:oleObj spid="_x0000_s37911" r:id="rId12" imgW="1777365" imgH="228600" progId="Equation.KSEE3">
                  <p:embed/>
                </p:oleObj>
              </mc:Choice>
              <mc:Fallback>
                <p:oleObj r:id="rId12" imgW="1777365" imgH="228600" progId="Equation.KSEE3">
                  <p:embed/>
                  <p:pic>
                    <p:nvPicPr>
                      <p:cNvPr id="0" name="图片 1024"/>
                      <p:cNvPicPr/>
                      <p:nvPr/>
                    </p:nvPicPr>
                    <p:blipFill>
                      <a:blip r:embed="rId13">
                        <a:lum bright="100000"/>
                      </a:blip>
                      <a:stretch>
                        <a:fillRect/>
                      </a:stretch>
                    </p:blipFill>
                    <p:spPr>
                      <a:xfrm>
                        <a:off x="1977073" y="3149601"/>
                        <a:ext cx="3453765" cy="443865"/>
                      </a:xfrm>
                      <a:prstGeom prst="rect">
                        <a:avLst/>
                      </a:prstGeom>
                    </p:spPr>
                  </p:pic>
                </p:oleObj>
              </mc:Fallback>
            </mc:AlternateContent>
          </a:graphicData>
        </a:graphic>
      </p:graphicFrame>
      <p:graphicFrame>
        <p:nvGraphicFramePr>
          <p:cNvPr id="13" name="对象 12">
            <a:hlinkClick r:id="" action="ppaction://ole?verb=0"/>
          </p:cNvPr>
          <p:cNvGraphicFramePr>
            <a:graphicFrameLocks noChangeAspect="1"/>
          </p:cNvGraphicFramePr>
          <p:nvPr/>
        </p:nvGraphicFramePr>
        <p:xfrm>
          <a:off x="1945323" y="3647440"/>
          <a:ext cx="7213600" cy="1956435"/>
        </p:xfrm>
        <a:graphic>
          <a:graphicData uri="http://schemas.openxmlformats.org/presentationml/2006/ole">
            <mc:AlternateContent xmlns:mc="http://schemas.openxmlformats.org/markup-compatibility/2006">
              <mc:Choice xmlns:v="urn:schemas-microsoft-com:vml" Requires="v">
                <p:oleObj spid="_x0000_s37912" r:id="rId14" imgW="3556000" imgH="965200" progId="Equation.KSEE3">
                  <p:embed/>
                </p:oleObj>
              </mc:Choice>
              <mc:Fallback>
                <p:oleObj r:id="rId14" imgW="3556000" imgH="965200" progId="Equation.KSEE3">
                  <p:embed/>
                  <p:pic>
                    <p:nvPicPr>
                      <p:cNvPr id="0" name="图片 1024"/>
                      <p:cNvPicPr/>
                      <p:nvPr/>
                    </p:nvPicPr>
                    <p:blipFill>
                      <a:blip r:embed="rId15">
                        <a:lum bright="100000"/>
                      </a:blip>
                      <a:stretch>
                        <a:fillRect/>
                      </a:stretch>
                    </p:blipFill>
                    <p:spPr>
                      <a:xfrm>
                        <a:off x="1945323" y="3647440"/>
                        <a:ext cx="7213600" cy="1956435"/>
                      </a:xfrm>
                      <a:prstGeom prst="rect">
                        <a:avLst/>
                      </a:prstGeom>
                    </p:spPr>
                  </p:pic>
                </p:oleObj>
              </mc:Fallback>
            </mc:AlternateContent>
          </a:graphicData>
        </a:graphic>
      </p:graphicFrame>
    </p:spTree>
    <p:custDataLst>
      <p:tags r:id="rId2"/>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欧拉函数的积性</a:t>
            </a:r>
          </a:p>
        </p:txBody>
      </p:sp>
      <p:sp>
        <p:nvSpPr>
          <p:cNvPr id="3" name="内容占位符 2"/>
          <p:cNvSpPr>
            <a:spLocks noGrp="1"/>
          </p:cNvSpPr>
          <p:nvPr>
            <p:ph idx="1"/>
          </p:nvPr>
        </p:nvSpPr>
        <p:spPr/>
        <p:txBody>
          <a:bodyPr/>
          <a:lstStyle/>
          <a:p>
            <a:r>
              <a:rPr lang="zh-CN" altLang="en-US"/>
              <a:t>定理：欧拉函数       是积性函数</a:t>
            </a:r>
          </a:p>
          <a:p>
            <a:r>
              <a:rPr lang="zh-CN" altLang="en-US"/>
              <a:t>证明：</a:t>
            </a:r>
          </a:p>
          <a:p>
            <a:r>
              <a:rPr lang="zh-CN" altLang="en-US"/>
              <a:t>根据完全剩余系的性质，当   </a:t>
            </a:r>
            <a:r>
              <a:rPr lang="zh-CN" altLang="en-US">
                <a:sym typeface="+mn-ea"/>
              </a:rPr>
              <a:t>取遍模    的完全剩余系中的值，  取遍模     的</a:t>
            </a:r>
          </a:p>
          <a:p>
            <a:pPr marL="0" indent="0">
              <a:buNone/>
            </a:pPr>
            <a:r>
              <a:rPr lang="zh-CN" altLang="en-US">
                <a:sym typeface="+mn-ea"/>
              </a:rPr>
              <a:t>完全剩余系中的值时，             取遍模       的完全剩余系中的值，且</a:t>
            </a:r>
          </a:p>
          <a:p>
            <a:pPr marL="0" indent="0">
              <a:buNone/>
            </a:pPr>
            <a:endParaRPr lang="zh-CN" altLang="en-US">
              <a:sym typeface="+mn-ea"/>
            </a:endParaRPr>
          </a:p>
          <a:p>
            <a:pPr marL="0" indent="0">
              <a:buNone/>
            </a:pPr>
            <a:endParaRPr lang="zh-CN" altLang="en-US">
              <a:sym typeface="+mn-ea"/>
            </a:endParaRPr>
          </a:p>
          <a:p>
            <a:pPr marL="0" indent="0">
              <a:buNone/>
            </a:pPr>
            <a:endParaRPr lang="zh-CN" altLang="en-US">
              <a:sym typeface="+mn-ea"/>
            </a:endParaRPr>
          </a:p>
          <a:p>
            <a:pPr marL="0" indent="0">
              <a:buNone/>
            </a:pPr>
            <a:endParaRPr lang="zh-CN" altLang="en-US">
              <a:sym typeface="+mn-ea"/>
            </a:endParaRPr>
          </a:p>
          <a:p>
            <a:pPr marL="0" indent="0">
              <a:buNone/>
            </a:pPr>
            <a:endParaRPr lang="zh-CN" altLang="en-US">
              <a:sym typeface="+mn-ea"/>
            </a:endParaRPr>
          </a:p>
          <a:p>
            <a:endParaRPr lang="zh-CN" altLang="en-US">
              <a:sym typeface="+mn-ea"/>
            </a:endParaRPr>
          </a:p>
          <a:p>
            <a:pPr marL="0" indent="0">
              <a:buNone/>
            </a:pPr>
            <a:endParaRPr lang="zh-CN" altLang="en-US"/>
          </a:p>
        </p:txBody>
      </p:sp>
      <p:graphicFrame>
        <p:nvGraphicFramePr>
          <p:cNvPr id="5" name="对象 4">
            <a:hlinkClick r:id="" action="ppaction://ole?verb=0"/>
          </p:cNvPr>
          <p:cNvGraphicFramePr>
            <a:graphicFrameLocks noChangeAspect="1"/>
          </p:cNvGraphicFramePr>
          <p:nvPr/>
        </p:nvGraphicFramePr>
        <p:xfrm>
          <a:off x="3287395" y="1825625"/>
          <a:ext cx="615950" cy="394335"/>
        </p:xfrm>
        <a:graphic>
          <a:graphicData uri="http://schemas.openxmlformats.org/presentationml/2006/ole">
            <mc:AlternateContent xmlns:mc="http://schemas.openxmlformats.org/markup-compatibility/2006">
              <mc:Choice xmlns:v="urn:schemas-microsoft-com:vml" Requires="v">
                <p:oleObj spid="_x0000_s40985" r:id="rId4" imgW="316865" imgH="203200" progId="Equation.KSEE3">
                  <p:embed/>
                </p:oleObj>
              </mc:Choice>
              <mc:Fallback>
                <p:oleObj r:id="rId4" imgW="316865" imgH="203200" progId="Equation.KSEE3">
                  <p:embed/>
                  <p:pic>
                    <p:nvPicPr>
                      <p:cNvPr id="0" name="图片 1024"/>
                      <p:cNvPicPr/>
                      <p:nvPr/>
                    </p:nvPicPr>
                    <p:blipFill>
                      <a:blip r:embed="rId5">
                        <a:lum bright="100000"/>
                      </a:blip>
                      <a:stretch>
                        <a:fillRect/>
                      </a:stretch>
                    </p:blipFill>
                    <p:spPr>
                      <a:xfrm>
                        <a:off x="3287395" y="1825625"/>
                        <a:ext cx="615950" cy="394335"/>
                      </a:xfrm>
                      <a:prstGeom prst="rect">
                        <a:avLst/>
                      </a:prstGeom>
                    </p:spPr>
                  </p:pic>
                </p:oleObj>
              </mc:Fallback>
            </mc:AlternateContent>
          </a:graphicData>
        </a:graphic>
      </p:graphicFrame>
      <p:graphicFrame>
        <p:nvGraphicFramePr>
          <p:cNvPr id="4" name="对象 3">
            <a:hlinkClick r:id="" action="ppaction://ole?verb=0"/>
          </p:cNvPr>
          <p:cNvGraphicFramePr>
            <a:graphicFrameLocks noChangeAspect="1"/>
          </p:cNvGraphicFramePr>
          <p:nvPr/>
        </p:nvGraphicFramePr>
        <p:xfrm>
          <a:off x="2028508" y="2305686"/>
          <a:ext cx="6661785" cy="419735"/>
        </p:xfrm>
        <a:graphic>
          <a:graphicData uri="http://schemas.openxmlformats.org/presentationml/2006/ole">
            <mc:AlternateContent xmlns:mc="http://schemas.openxmlformats.org/markup-compatibility/2006">
              <mc:Choice xmlns:v="urn:schemas-microsoft-com:vml" Requires="v">
                <p:oleObj spid="_x0000_s40986" r:id="rId6" imgW="3429000" imgH="215900" progId="Equation.KSEE3">
                  <p:embed/>
                </p:oleObj>
              </mc:Choice>
              <mc:Fallback>
                <p:oleObj r:id="rId6" imgW="3429000" imgH="215900" progId="Equation.KSEE3">
                  <p:embed/>
                  <p:pic>
                    <p:nvPicPr>
                      <p:cNvPr id="0" name="图片 1024"/>
                      <p:cNvPicPr/>
                      <p:nvPr/>
                    </p:nvPicPr>
                    <p:blipFill>
                      <a:blip r:embed="rId7">
                        <a:lum bright="100000"/>
                      </a:blip>
                      <a:stretch>
                        <a:fillRect/>
                      </a:stretch>
                    </p:blipFill>
                    <p:spPr>
                      <a:xfrm>
                        <a:off x="2028508" y="2305686"/>
                        <a:ext cx="6661785" cy="419735"/>
                      </a:xfrm>
                      <a:prstGeom prst="rect">
                        <a:avLst/>
                      </a:prstGeom>
                    </p:spPr>
                  </p:pic>
                </p:oleObj>
              </mc:Fallback>
            </mc:AlternateContent>
          </a:graphicData>
        </a:graphic>
      </p:graphicFrame>
      <p:graphicFrame>
        <p:nvGraphicFramePr>
          <p:cNvPr id="17" name="对象 16">
            <a:hlinkClick r:id="" action="ppaction://ole?verb=0"/>
          </p:cNvPr>
          <p:cNvGraphicFramePr>
            <a:graphicFrameLocks noChangeAspect="1"/>
          </p:cNvGraphicFramePr>
          <p:nvPr/>
        </p:nvGraphicFramePr>
        <p:xfrm>
          <a:off x="10491471" y="2743518"/>
          <a:ext cx="370840" cy="344170"/>
        </p:xfrm>
        <a:graphic>
          <a:graphicData uri="http://schemas.openxmlformats.org/presentationml/2006/ole">
            <mc:AlternateContent xmlns:mc="http://schemas.openxmlformats.org/markup-compatibility/2006">
              <mc:Choice xmlns:v="urn:schemas-microsoft-com:vml" Requires="v">
                <p:oleObj spid="_x0000_s40987" r:id="rId8" imgW="190500" imgH="177165" progId="Equation.KSEE3">
                  <p:embed/>
                </p:oleObj>
              </mc:Choice>
              <mc:Fallback>
                <p:oleObj r:id="rId8" imgW="190500" imgH="177165" progId="Equation.KSEE3">
                  <p:embed/>
                  <p:pic>
                    <p:nvPicPr>
                      <p:cNvPr id="0" name="图片 1024"/>
                      <p:cNvPicPr/>
                      <p:nvPr/>
                    </p:nvPicPr>
                    <p:blipFill>
                      <a:blip r:embed="rId9">
                        <a:lum bright="100000"/>
                      </a:blip>
                      <a:stretch>
                        <a:fillRect/>
                      </a:stretch>
                    </p:blipFill>
                    <p:spPr>
                      <a:xfrm>
                        <a:off x="10491471" y="2743518"/>
                        <a:ext cx="370840" cy="344170"/>
                      </a:xfrm>
                      <a:prstGeom prst="rect">
                        <a:avLst/>
                      </a:prstGeom>
                    </p:spPr>
                  </p:pic>
                </p:oleObj>
              </mc:Fallback>
            </mc:AlternateContent>
          </a:graphicData>
        </a:graphic>
      </p:graphicFrame>
      <p:graphicFrame>
        <p:nvGraphicFramePr>
          <p:cNvPr id="19" name="对象 18">
            <a:hlinkClick r:id="" action="ppaction://ole?verb=0"/>
          </p:cNvPr>
          <p:cNvGraphicFramePr>
            <a:graphicFrameLocks noChangeAspect="1"/>
          </p:cNvGraphicFramePr>
          <p:nvPr/>
        </p:nvGraphicFramePr>
        <p:xfrm>
          <a:off x="3879851" y="3219133"/>
          <a:ext cx="1211580" cy="344170"/>
        </p:xfrm>
        <a:graphic>
          <a:graphicData uri="http://schemas.openxmlformats.org/presentationml/2006/ole">
            <mc:AlternateContent xmlns:mc="http://schemas.openxmlformats.org/markup-compatibility/2006">
              <mc:Choice xmlns:v="urn:schemas-microsoft-com:vml" Requires="v">
                <p:oleObj spid="_x0000_s40988" r:id="rId10" imgW="622300" imgH="177165" progId="Equation.KSEE3">
                  <p:embed/>
                </p:oleObj>
              </mc:Choice>
              <mc:Fallback>
                <p:oleObj r:id="rId10" imgW="622300" imgH="177165" progId="Equation.KSEE3">
                  <p:embed/>
                  <p:pic>
                    <p:nvPicPr>
                      <p:cNvPr id="0" name="图片 1024"/>
                      <p:cNvPicPr/>
                      <p:nvPr/>
                    </p:nvPicPr>
                    <p:blipFill>
                      <a:blip r:embed="rId11">
                        <a:lum bright="100000"/>
                      </a:blip>
                      <a:stretch>
                        <a:fillRect/>
                      </a:stretch>
                    </p:blipFill>
                    <p:spPr>
                      <a:xfrm>
                        <a:off x="3879851" y="3219133"/>
                        <a:ext cx="1211580" cy="344170"/>
                      </a:xfrm>
                      <a:prstGeom prst="rect">
                        <a:avLst/>
                      </a:prstGeom>
                    </p:spPr>
                  </p:pic>
                </p:oleObj>
              </mc:Fallback>
            </mc:AlternateContent>
          </a:graphicData>
        </a:graphic>
      </p:graphicFrame>
      <p:graphicFrame>
        <p:nvGraphicFramePr>
          <p:cNvPr id="21" name="对象 20">
            <a:hlinkClick r:id="" action="ppaction://ole?verb=0"/>
          </p:cNvPr>
          <p:cNvGraphicFramePr>
            <a:graphicFrameLocks noChangeAspect="1"/>
          </p:cNvGraphicFramePr>
          <p:nvPr/>
        </p:nvGraphicFramePr>
        <p:xfrm>
          <a:off x="6023294" y="3214688"/>
          <a:ext cx="593725" cy="344170"/>
        </p:xfrm>
        <a:graphic>
          <a:graphicData uri="http://schemas.openxmlformats.org/presentationml/2006/ole">
            <mc:AlternateContent xmlns:mc="http://schemas.openxmlformats.org/markup-compatibility/2006">
              <mc:Choice xmlns:v="urn:schemas-microsoft-com:vml" Requires="v">
                <p:oleObj spid="_x0000_s40989" r:id="rId12" imgW="304800" imgH="177165" progId="Equation.KSEE3">
                  <p:embed/>
                </p:oleObj>
              </mc:Choice>
              <mc:Fallback>
                <p:oleObj r:id="rId12" imgW="304800" imgH="177165" progId="Equation.KSEE3">
                  <p:embed/>
                  <p:pic>
                    <p:nvPicPr>
                      <p:cNvPr id="0" name="图片 1024"/>
                      <p:cNvPicPr/>
                      <p:nvPr/>
                    </p:nvPicPr>
                    <p:blipFill>
                      <a:blip r:embed="rId13">
                        <a:lum bright="100000"/>
                      </a:blip>
                      <a:stretch>
                        <a:fillRect/>
                      </a:stretch>
                    </p:blipFill>
                    <p:spPr>
                      <a:xfrm>
                        <a:off x="6023294" y="3214688"/>
                        <a:ext cx="593725" cy="344170"/>
                      </a:xfrm>
                      <a:prstGeom prst="rect">
                        <a:avLst/>
                      </a:prstGeom>
                    </p:spPr>
                  </p:pic>
                </p:oleObj>
              </mc:Fallback>
            </mc:AlternateContent>
          </a:graphicData>
        </a:graphic>
      </p:graphicFrame>
      <p:graphicFrame>
        <p:nvGraphicFramePr>
          <p:cNvPr id="37" name="对象 36">
            <a:hlinkClick r:id="" action="ppaction://ole?verb=0"/>
          </p:cNvPr>
          <p:cNvGraphicFramePr>
            <a:graphicFrameLocks noChangeAspect="1"/>
          </p:cNvGraphicFramePr>
          <p:nvPr/>
        </p:nvGraphicFramePr>
        <p:xfrm>
          <a:off x="4823143" y="2819400"/>
          <a:ext cx="247015" cy="271145"/>
        </p:xfrm>
        <a:graphic>
          <a:graphicData uri="http://schemas.openxmlformats.org/presentationml/2006/ole">
            <mc:AlternateContent xmlns:mc="http://schemas.openxmlformats.org/markup-compatibility/2006">
              <mc:Choice xmlns:v="urn:schemas-microsoft-com:vml" Requires="v">
                <p:oleObj spid="_x0000_s40990" r:id="rId14" imgW="127000" imgH="139700" progId="Equation.KSEE3">
                  <p:embed/>
                </p:oleObj>
              </mc:Choice>
              <mc:Fallback>
                <p:oleObj r:id="rId14" imgW="127000" imgH="139700" progId="Equation.KSEE3">
                  <p:embed/>
                  <p:pic>
                    <p:nvPicPr>
                      <p:cNvPr id="0" name="图片 1024"/>
                      <p:cNvPicPr/>
                      <p:nvPr/>
                    </p:nvPicPr>
                    <p:blipFill>
                      <a:blip r:embed="rId15">
                        <a:lum bright="100000"/>
                      </a:blip>
                      <a:stretch>
                        <a:fillRect/>
                      </a:stretch>
                    </p:blipFill>
                    <p:spPr>
                      <a:xfrm>
                        <a:off x="4823143" y="2819400"/>
                        <a:ext cx="247015" cy="271145"/>
                      </a:xfrm>
                      <a:prstGeom prst="rect">
                        <a:avLst/>
                      </a:prstGeom>
                    </p:spPr>
                  </p:pic>
                </p:oleObj>
              </mc:Fallback>
            </mc:AlternateContent>
          </a:graphicData>
        </a:graphic>
      </p:graphicFrame>
      <p:graphicFrame>
        <p:nvGraphicFramePr>
          <p:cNvPr id="39" name="对象 38">
            <a:hlinkClick r:id="" action="ppaction://ole?verb=0"/>
          </p:cNvPr>
          <p:cNvGraphicFramePr>
            <a:graphicFrameLocks noChangeAspect="1"/>
          </p:cNvGraphicFramePr>
          <p:nvPr/>
        </p:nvGraphicFramePr>
        <p:xfrm>
          <a:off x="5993131" y="2819400"/>
          <a:ext cx="321310" cy="271145"/>
        </p:xfrm>
        <a:graphic>
          <a:graphicData uri="http://schemas.openxmlformats.org/presentationml/2006/ole">
            <mc:AlternateContent xmlns:mc="http://schemas.openxmlformats.org/markup-compatibility/2006">
              <mc:Choice xmlns:v="urn:schemas-microsoft-com:vml" Requires="v">
                <p:oleObj spid="_x0000_s40991" r:id="rId16" imgW="165100" imgH="139700" progId="Equation.KSEE3">
                  <p:embed/>
                </p:oleObj>
              </mc:Choice>
              <mc:Fallback>
                <p:oleObj r:id="rId16" imgW="165100" imgH="139700" progId="Equation.KSEE3">
                  <p:embed/>
                  <p:pic>
                    <p:nvPicPr>
                      <p:cNvPr id="0" name="图片 1024"/>
                      <p:cNvPicPr/>
                      <p:nvPr/>
                    </p:nvPicPr>
                    <p:blipFill>
                      <a:blip r:embed="rId17">
                        <a:lum bright="100000"/>
                      </a:blip>
                      <a:stretch>
                        <a:fillRect/>
                      </a:stretch>
                    </p:blipFill>
                    <p:spPr>
                      <a:xfrm>
                        <a:off x="5993131" y="2819400"/>
                        <a:ext cx="321310" cy="271145"/>
                      </a:xfrm>
                      <a:prstGeom prst="rect">
                        <a:avLst/>
                      </a:prstGeom>
                    </p:spPr>
                  </p:pic>
                </p:oleObj>
              </mc:Fallback>
            </mc:AlternateContent>
          </a:graphicData>
        </a:graphic>
      </p:graphicFrame>
      <p:graphicFrame>
        <p:nvGraphicFramePr>
          <p:cNvPr id="41" name="对象 40">
            <a:hlinkClick r:id="" action="ppaction://ole?verb=0"/>
          </p:cNvPr>
          <p:cNvGraphicFramePr>
            <a:graphicFrameLocks noChangeAspect="1"/>
          </p:cNvGraphicFramePr>
          <p:nvPr/>
        </p:nvGraphicFramePr>
        <p:xfrm>
          <a:off x="9233536" y="2756218"/>
          <a:ext cx="321310" cy="344170"/>
        </p:xfrm>
        <a:graphic>
          <a:graphicData uri="http://schemas.openxmlformats.org/presentationml/2006/ole">
            <mc:AlternateContent xmlns:mc="http://schemas.openxmlformats.org/markup-compatibility/2006">
              <mc:Choice xmlns:v="urn:schemas-microsoft-com:vml" Requires="v">
                <p:oleObj spid="_x0000_s40992" r:id="rId18" imgW="165100" imgH="177165" progId="Equation.KSEE3">
                  <p:embed/>
                </p:oleObj>
              </mc:Choice>
              <mc:Fallback>
                <p:oleObj r:id="rId18" imgW="165100" imgH="177165" progId="Equation.KSEE3">
                  <p:embed/>
                  <p:pic>
                    <p:nvPicPr>
                      <p:cNvPr id="0" name="图片 1024"/>
                      <p:cNvPicPr/>
                      <p:nvPr/>
                    </p:nvPicPr>
                    <p:blipFill>
                      <a:blip r:embed="rId19">
                        <a:lum bright="100000"/>
                      </a:blip>
                      <a:stretch>
                        <a:fillRect/>
                      </a:stretch>
                    </p:blipFill>
                    <p:spPr>
                      <a:xfrm>
                        <a:off x="9233536" y="2756218"/>
                        <a:ext cx="321310" cy="344170"/>
                      </a:xfrm>
                      <a:prstGeom prst="rect">
                        <a:avLst/>
                      </a:prstGeom>
                    </p:spPr>
                  </p:pic>
                </p:oleObj>
              </mc:Fallback>
            </mc:AlternateContent>
          </a:graphicData>
        </a:graphic>
      </p:graphicFrame>
      <p:pic>
        <p:nvPicPr>
          <p:cNvPr id="9" name="图片 8"/>
          <p:cNvPicPr>
            <a:picLocks noChangeAspect="1"/>
          </p:cNvPicPr>
          <p:nvPr/>
        </p:nvPicPr>
        <p:blipFill>
          <a:blip r:embed="rId20"/>
          <a:stretch>
            <a:fillRect/>
          </a:stretch>
        </p:blipFill>
        <p:spPr>
          <a:xfrm>
            <a:off x="1551305" y="3749675"/>
            <a:ext cx="8766810" cy="1443990"/>
          </a:xfrm>
          <a:prstGeom prst="rect">
            <a:avLst/>
          </a:prstGeom>
        </p:spPr>
      </p:pic>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欧拉函数的积性</a:t>
            </a:r>
            <a:endParaRPr lang="zh-CN" altLang="en-US"/>
          </a:p>
        </p:txBody>
      </p:sp>
      <p:sp>
        <p:nvSpPr>
          <p:cNvPr id="3" name="内容占位符 2"/>
          <p:cNvSpPr>
            <a:spLocks noGrp="1"/>
          </p:cNvSpPr>
          <p:nvPr>
            <p:ph idx="1"/>
          </p:nvPr>
        </p:nvSpPr>
        <p:spPr/>
        <p:txBody>
          <a:bodyPr/>
          <a:lstStyle/>
          <a:p>
            <a:r>
              <a:rPr lang="zh-CN" altLang="en-US"/>
              <a:t>满足                                的数对          共有                个</a:t>
            </a:r>
          </a:p>
          <a:p>
            <a:r>
              <a:rPr lang="zh-CN" altLang="en-US"/>
              <a:t>满足                             的数对          共有           个，因此</a:t>
            </a:r>
          </a:p>
          <a:p>
            <a:endParaRPr lang="zh-CN" altLang="en-US"/>
          </a:p>
          <a:p>
            <a:endParaRPr lang="zh-CN" altLang="en-US"/>
          </a:p>
          <a:p>
            <a:r>
              <a:rPr lang="zh-CN" altLang="en-US"/>
              <a:t>从证明过程中我们可以看出欧拉函数积性的本质是：</a:t>
            </a:r>
          </a:p>
          <a:p>
            <a:r>
              <a:rPr lang="zh-CN" altLang="en-US">
                <a:sym typeface="+mn-ea"/>
              </a:rPr>
              <a:t>定理：设               ，  取遍模    的简化剩余系中的值，  取遍模     的简化剩</a:t>
            </a:r>
            <a:endParaRPr lang="zh-CN" altLang="en-US"/>
          </a:p>
          <a:p>
            <a:pPr marL="0" indent="0">
              <a:buNone/>
            </a:pPr>
            <a:r>
              <a:rPr lang="zh-CN" altLang="en-US">
                <a:sym typeface="+mn-ea"/>
              </a:rPr>
              <a:t>余系中的值，那么               取遍模       的简化剩余系中的值</a:t>
            </a:r>
            <a:endParaRPr lang="zh-CN" altLang="en-US"/>
          </a:p>
          <a:p>
            <a:endParaRPr lang="en-US" altLang="zh-CN"/>
          </a:p>
        </p:txBody>
      </p:sp>
      <p:graphicFrame>
        <p:nvGraphicFramePr>
          <p:cNvPr id="19" name="对象 18">
            <a:hlinkClick r:id="" action="ppaction://ole?verb=0"/>
          </p:cNvPr>
          <p:cNvGraphicFramePr>
            <a:graphicFrameLocks noChangeAspect="1"/>
          </p:cNvGraphicFramePr>
          <p:nvPr/>
        </p:nvGraphicFramePr>
        <p:xfrm>
          <a:off x="1743711" y="1821180"/>
          <a:ext cx="2670810" cy="419735"/>
        </p:xfrm>
        <a:graphic>
          <a:graphicData uri="http://schemas.openxmlformats.org/presentationml/2006/ole">
            <mc:AlternateContent xmlns:mc="http://schemas.openxmlformats.org/markup-compatibility/2006">
              <mc:Choice xmlns:v="urn:schemas-microsoft-com:vml" Requires="v">
                <p:oleObj spid="_x0000_s42027" r:id="rId4" imgW="1371600" imgH="215900" progId="Equation.KSEE3">
                  <p:embed/>
                </p:oleObj>
              </mc:Choice>
              <mc:Fallback>
                <p:oleObj r:id="rId4" imgW="1371600" imgH="215900" progId="Equation.KSEE3">
                  <p:embed/>
                  <p:pic>
                    <p:nvPicPr>
                      <p:cNvPr id="0" name="图片 1024"/>
                      <p:cNvPicPr/>
                      <p:nvPr/>
                    </p:nvPicPr>
                    <p:blipFill>
                      <a:blip r:embed="rId5">
                        <a:lum bright="100000"/>
                      </a:blip>
                      <a:stretch>
                        <a:fillRect/>
                      </a:stretch>
                    </p:blipFill>
                    <p:spPr>
                      <a:xfrm>
                        <a:off x="1743711" y="1821180"/>
                        <a:ext cx="2670810" cy="419735"/>
                      </a:xfrm>
                      <a:prstGeom prst="rect">
                        <a:avLst/>
                      </a:prstGeom>
                    </p:spPr>
                  </p:pic>
                </p:oleObj>
              </mc:Fallback>
            </mc:AlternateContent>
          </a:graphicData>
        </a:graphic>
      </p:graphicFrame>
      <p:graphicFrame>
        <p:nvGraphicFramePr>
          <p:cNvPr id="4" name="对象 3">
            <a:hlinkClick r:id="" action="ppaction://ole?verb=0"/>
          </p:cNvPr>
          <p:cNvGraphicFramePr>
            <a:graphicFrameLocks noChangeAspect="1"/>
          </p:cNvGraphicFramePr>
          <p:nvPr/>
        </p:nvGraphicFramePr>
        <p:xfrm>
          <a:off x="5390834" y="1834515"/>
          <a:ext cx="790575" cy="395605"/>
        </p:xfrm>
        <a:graphic>
          <a:graphicData uri="http://schemas.openxmlformats.org/presentationml/2006/ole">
            <mc:AlternateContent xmlns:mc="http://schemas.openxmlformats.org/markup-compatibility/2006">
              <mc:Choice xmlns:v="urn:schemas-microsoft-com:vml" Requires="v">
                <p:oleObj spid="_x0000_s42028" r:id="rId6" imgW="405765" imgH="203200" progId="Equation.KSEE3">
                  <p:embed/>
                </p:oleObj>
              </mc:Choice>
              <mc:Fallback>
                <p:oleObj r:id="rId6" imgW="405765" imgH="203200" progId="Equation.KSEE3">
                  <p:embed/>
                  <p:pic>
                    <p:nvPicPr>
                      <p:cNvPr id="0" name="图片 1024"/>
                      <p:cNvPicPr/>
                      <p:nvPr/>
                    </p:nvPicPr>
                    <p:blipFill>
                      <a:blip r:embed="rId7">
                        <a:lum bright="100000"/>
                      </a:blip>
                      <a:stretch>
                        <a:fillRect/>
                      </a:stretch>
                    </p:blipFill>
                    <p:spPr>
                      <a:xfrm>
                        <a:off x="5390834" y="1834515"/>
                        <a:ext cx="790575" cy="395605"/>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6840538" y="1818641"/>
          <a:ext cx="1332865" cy="395605"/>
        </p:xfrm>
        <a:graphic>
          <a:graphicData uri="http://schemas.openxmlformats.org/presentationml/2006/ole">
            <mc:AlternateContent xmlns:mc="http://schemas.openxmlformats.org/markup-compatibility/2006">
              <mc:Choice xmlns:v="urn:schemas-microsoft-com:vml" Requires="v">
                <p:oleObj spid="_x0000_s42029" r:id="rId8" imgW="685800" imgH="203200" progId="Equation.KSEE3">
                  <p:embed/>
                </p:oleObj>
              </mc:Choice>
              <mc:Fallback>
                <p:oleObj r:id="rId8" imgW="685800" imgH="203200" progId="Equation.KSEE3">
                  <p:embed/>
                  <p:pic>
                    <p:nvPicPr>
                      <p:cNvPr id="0" name="图片 1024"/>
                      <p:cNvPicPr/>
                      <p:nvPr/>
                    </p:nvPicPr>
                    <p:blipFill>
                      <a:blip r:embed="rId9">
                        <a:lum bright="100000"/>
                      </a:blip>
                      <a:stretch>
                        <a:fillRect/>
                      </a:stretch>
                    </p:blipFill>
                    <p:spPr>
                      <a:xfrm>
                        <a:off x="6840538" y="1818641"/>
                        <a:ext cx="1332865" cy="395605"/>
                      </a:xfrm>
                      <a:prstGeom prst="rect">
                        <a:avLst/>
                      </a:prstGeom>
                    </p:spPr>
                  </p:pic>
                </p:oleObj>
              </mc:Fallback>
            </mc:AlternateContent>
          </a:graphicData>
        </a:graphic>
      </p:graphicFrame>
      <p:graphicFrame>
        <p:nvGraphicFramePr>
          <p:cNvPr id="8" name="对象 7">
            <a:hlinkClick r:id="" action="ppaction://ole?verb=0"/>
          </p:cNvPr>
          <p:cNvGraphicFramePr>
            <a:graphicFrameLocks noChangeAspect="1"/>
          </p:cNvGraphicFramePr>
          <p:nvPr/>
        </p:nvGraphicFramePr>
        <p:xfrm>
          <a:off x="1741171" y="2293303"/>
          <a:ext cx="2423160" cy="394970"/>
        </p:xfrm>
        <a:graphic>
          <a:graphicData uri="http://schemas.openxmlformats.org/presentationml/2006/ole">
            <mc:AlternateContent xmlns:mc="http://schemas.openxmlformats.org/markup-compatibility/2006">
              <mc:Choice xmlns:v="urn:schemas-microsoft-com:vml" Requires="v">
                <p:oleObj spid="_x0000_s42030" r:id="rId10" imgW="1244600" imgH="203200" progId="Equation.KSEE3">
                  <p:embed/>
                </p:oleObj>
              </mc:Choice>
              <mc:Fallback>
                <p:oleObj r:id="rId10" imgW="1244600" imgH="203200" progId="Equation.KSEE3">
                  <p:embed/>
                  <p:pic>
                    <p:nvPicPr>
                      <p:cNvPr id="0" name="图片 1024"/>
                      <p:cNvPicPr/>
                      <p:nvPr/>
                    </p:nvPicPr>
                    <p:blipFill>
                      <a:blip r:embed="rId11">
                        <a:lum bright="100000"/>
                      </a:blip>
                      <a:stretch>
                        <a:fillRect/>
                      </a:stretch>
                    </p:blipFill>
                    <p:spPr>
                      <a:xfrm>
                        <a:off x="1741171" y="2293303"/>
                        <a:ext cx="2423160" cy="394970"/>
                      </a:xfrm>
                      <a:prstGeom prst="rect">
                        <a:avLst/>
                      </a:prstGeom>
                    </p:spPr>
                  </p:pic>
                </p:oleObj>
              </mc:Fallback>
            </mc:AlternateContent>
          </a:graphicData>
        </a:graphic>
      </p:graphicFrame>
      <p:graphicFrame>
        <p:nvGraphicFramePr>
          <p:cNvPr id="10" name="对象 9">
            <a:hlinkClick r:id="" action="ppaction://ole?verb=0"/>
          </p:cNvPr>
          <p:cNvGraphicFramePr>
            <a:graphicFrameLocks noChangeAspect="1"/>
          </p:cNvGraphicFramePr>
          <p:nvPr/>
        </p:nvGraphicFramePr>
        <p:xfrm>
          <a:off x="5143819" y="2288540"/>
          <a:ext cx="790575" cy="395605"/>
        </p:xfrm>
        <a:graphic>
          <a:graphicData uri="http://schemas.openxmlformats.org/presentationml/2006/ole">
            <mc:AlternateContent xmlns:mc="http://schemas.openxmlformats.org/markup-compatibility/2006">
              <mc:Choice xmlns:v="urn:schemas-microsoft-com:vml" Requires="v">
                <p:oleObj spid="_x0000_s42031" r:id="rId12" imgW="405765" imgH="203200" progId="Equation.KSEE3">
                  <p:embed/>
                </p:oleObj>
              </mc:Choice>
              <mc:Fallback>
                <p:oleObj r:id="rId12" imgW="405765" imgH="203200" progId="Equation.KSEE3">
                  <p:embed/>
                  <p:pic>
                    <p:nvPicPr>
                      <p:cNvPr id="0" name="图片 1024"/>
                      <p:cNvPicPr/>
                      <p:nvPr/>
                    </p:nvPicPr>
                    <p:blipFill>
                      <a:blip r:embed="rId7">
                        <a:lum bright="100000"/>
                      </a:blip>
                      <a:stretch>
                        <a:fillRect/>
                      </a:stretch>
                    </p:blipFill>
                    <p:spPr>
                      <a:xfrm>
                        <a:off x="5143819" y="2288540"/>
                        <a:ext cx="790575" cy="395605"/>
                      </a:xfrm>
                      <a:prstGeom prst="rect">
                        <a:avLst/>
                      </a:prstGeom>
                    </p:spPr>
                  </p:pic>
                </p:oleObj>
              </mc:Fallback>
            </mc:AlternateContent>
          </a:graphicData>
        </a:graphic>
      </p:graphicFrame>
      <p:graphicFrame>
        <p:nvGraphicFramePr>
          <p:cNvPr id="12" name="对象 11">
            <a:hlinkClick r:id="" action="ppaction://ole?verb=0"/>
          </p:cNvPr>
          <p:cNvGraphicFramePr>
            <a:graphicFrameLocks noChangeAspect="1"/>
          </p:cNvGraphicFramePr>
          <p:nvPr/>
        </p:nvGraphicFramePr>
        <p:xfrm>
          <a:off x="6559551" y="2284731"/>
          <a:ext cx="962660" cy="395605"/>
        </p:xfrm>
        <a:graphic>
          <a:graphicData uri="http://schemas.openxmlformats.org/presentationml/2006/ole">
            <mc:AlternateContent xmlns:mc="http://schemas.openxmlformats.org/markup-compatibility/2006">
              <mc:Choice xmlns:v="urn:schemas-microsoft-com:vml" Requires="v">
                <p:oleObj spid="_x0000_s42032" r:id="rId13" imgW="495300" imgH="203200" progId="Equation.KSEE3">
                  <p:embed/>
                </p:oleObj>
              </mc:Choice>
              <mc:Fallback>
                <p:oleObj r:id="rId13" imgW="495300" imgH="203200" progId="Equation.KSEE3">
                  <p:embed/>
                  <p:pic>
                    <p:nvPicPr>
                      <p:cNvPr id="0" name="图片 1024"/>
                      <p:cNvPicPr/>
                      <p:nvPr/>
                    </p:nvPicPr>
                    <p:blipFill>
                      <a:blip r:embed="rId14">
                        <a:lum bright="100000"/>
                      </a:blip>
                      <a:stretch>
                        <a:fillRect/>
                      </a:stretch>
                    </p:blipFill>
                    <p:spPr>
                      <a:xfrm>
                        <a:off x="6559551" y="2284731"/>
                        <a:ext cx="962660" cy="395605"/>
                      </a:xfrm>
                      <a:prstGeom prst="rect">
                        <a:avLst/>
                      </a:prstGeom>
                    </p:spPr>
                  </p:pic>
                </p:oleObj>
              </mc:Fallback>
            </mc:AlternateContent>
          </a:graphicData>
        </a:graphic>
      </p:graphicFrame>
      <p:graphicFrame>
        <p:nvGraphicFramePr>
          <p:cNvPr id="14" name="对象 13">
            <a:hlinkClick r:id="" action="ppaction://ole?verb=0"/>
          </p:cNvPr>
          <p:cNvGraphicFramePr>
            <a:graphicFrameLocks noChangeAspect="1"/>
          </p:cNvGraphicFramePr>
          <p:nvPr/>
        </p:nvGraphicFramePr>
        <p:xfrm>
          <a:off x="3905568" y="2927351"/>
          <a:ext cx="2492375" cy="395605"/>
        </p:xfrm>
        <a:graphic>
          <a:graphicData uri="http://schemas.openxmlformats.org/presentationml/2006/ole">
            <mc:AlternateContent xmlns:mc="http://schemas.openxmlformats.org/markup-compatibility/2006">
              <mc:Choice xmlns:v="urn:schemas-microsoft-com:vml" Requires="v">
                <p:oleObj spid="_x0000_s42033" r:id="rId15" imgW="1282700" imgH="203200" progId="Equation.KSEE3">
                  <p:embed/>
                </p:oleObj>
              </mc:Choice>
              <mc:Fallback>
                <p:oleObj r:id="rId15" imgW="1282700" imgH="203200" progId="Equation.KSEE3">
                  <p:embed/>
                  <p:pic>
                    <p:nvPicPr>
                      <p:cNvPr id="0" name="图片 1024"/>
                      <p:cNvPicPr/>
                      <p:nvPr/>
                    </p:nvPicPr>
                    <p:blipFill>
                      <a:blip r:embed="rId16">
                        <a:lum bright="100000"/>
                      </a:blip>
                      <a:stretch>
                        <a:fillRect/>
                      </a:stretch>
                    </p:blipFill>
                    <p:spPr>
                      <a:xfrm>
                        <a:off x="3905568" y="2927351"/>
                        <a:ext cx="2492375" cy="395605"/>
                      </a:xfrm>
                      <a:prstGeom prst="rect">
                        <a:avLst/>
                      </a:prstGeom>
                    </p:spPr>
                  </p:pic>
                </p:oleObj>
              </mc:Fallback>
            </mc:AlternateContent>
          </a:graphicData>
        </a:graphic>
      </p:graphicFrame>
      <p:graphicFrame>
        <p:nvGraphicFramePr>
          <p:cNvPr id="25" name="对象 24">
            <a:hlinkClick r:id="" action="ppaction://ole?verb=0"/>
          </p:cNvPr>
          <p:cNvGraphicFramePr>
            <a:graphicFrameLocks noChangeAspect="1"/>
          </p:cNvGraphicFramePr>
          <p:nvPr/>
        </p:nvGraphicFramePr>
        <p:xfrm>
          <a:off x="2364423" y="4126865"/>
          <a:ext cx="1283335" cy="394335"/>
        </p:xfrm>
        <a:graphic>
          <a:graphicData uri="http://schemas.openxmlformats.org/presentationml/2006/ole">
            <mc:AlternateContent xmlns:mc="http://schemas.openxmlformats.org/markup-compatibility/2006">
              <mc:Choice xmlns:v="urn:schemas-microsoft-com:vml" Requires="v">
                <p:oleObj spid="_x0000_s42034" r:id="rId17" imgW="660400" imgH="203200" progId="Equation.KSEE3">
                  <p:embed/>
                </p:oleObj>
              </mc:Choice>
              <mc:Fallback>
                <p:oleObj r:id="rId17" imgW="660400" imgH="203200" progId="Equation.KSEE3">
                  <p:embed/>
                  <p:pic>
                    <p:nvPicPr>
                      <p:cNvPr id="0" name="图片 1024"/>
                      <p:cNvPicPr/>
                      <p:nvPr/>
                    </p:nvPicPr>
                    <p:blipFill>
                      <a:blip r:embed="rId18">
                        <a:lum bright="100000"/>
                      </a:blip>
                      <a:stretch>
                        <a:fillRect/>
                      </a:stretch>
                    </p:blipFill>
                    <p:spPr>
                      <a:xfrm>
                        <a:off x="2364423" y="4126865"/>
                        <a:ext cx="1283335" cy="394335"/>
                      </a:xfrm>
                      <a:prstGeom prst="rect">
                        <a:avLst/>
                      </a:prstGeom>
                    </p:spPr>
                  </p:pic>
                </p:oleObj>
              </mc:Fallback>
            </mc:AlternateContent>
          </a:graphicData>
        </a:graphic>
      </p:graphicFrame>
      <p:graphicFrame>
        <p:nvGraphicFramePr>
          <p:cNvPr id="27" name="对象 26">
            <a:hlinkClick r:id="" action="ppaction://ole?verb=0"/>
          </p:cNvPr>
          <p:cNvGraphicFramePr>
            <a:graphicFrameLocks noChangeAspect="1"/>
          </p:cNvGraphicFramePr>
          <p:nvPr/>
        </p:nvGraphicFramePr>
        <p:xfrm>
          <a:off x="9522461" y="4120833"/>
          <a:ext cx="370840" cy="344170"/>
        </p:xfrm>
        <a:graphic>
          <a:graphicData uri="http://schemas.openxmlformats.org/presentationml/2006/ole">
            <mc:AlternateContent xmlns:mc="http://schemas.openxmlformats.org/markup-compatibility/2006">
              <mc:Choice xmlns:v="urn:schemas-microsoft-com:vml" Requires="v">
                <p:oleObj spid="_x0000_s42035" r:id="rId19" imgW="190500" imgH="177165" progId="Equation.KSEE3">
                  <p:embed/>
                </p:oleObj>
              </mc:Choice>
              <mc:Fallback>
                <p:oleObj r:id="rId19" imgW="190500" imgH="177165" progId="Equation.KSEE3">
                  <p:embed/>
                  <p:pic>
                    <p:nvPicPr>
                      <p:cNvPr id="0" name="图片 1024"/>
                      <p:cNvPicPr/>
                      <p:nvPr/>
                    </p:nvPicPr>
                    <p:blipFill>
                      <a:blip r:embed="rId20">
                        <a:lum bright="100000"/>
                      </a:blip>
                      <a:stretch>
                        <a:fillRect/>
                      </a:stretch>
                    </p:blipFill>
                    <p:spPr>
                      <a:xfrm>
                        <a:off x="9522461" y="4120833"/>
                        <a:ext cx="370840" cy="344170"/>
                      </a:xfrm>
                      <a:prstGeom prst="rect">
                        <a:avLst/>
                      </a:prstGeom>
                    </p:spPr>
                  </p:pic>
                </p:oleObj>
              </mc:Fallback>
            </mc:AlternateContent>
          </a:graphicData>
        </a:graphic>
      </p:graphicFrame>
      <p:graphicFrame>
        <p:nvGraphicFramePr>
          <p:cNvPr id="29" name="对象 28">
            <a:hlinkClick r:id="" action="ppaction://ole?verb=0"/>
          </p:cNvPr>
          <p:cNvGraphicFramePr>
            <a:graphicFrameLocks noChangeAspect="1"/>
          </p:cNvGraphicFramePr>
          <p:nvPr/>
        </p:nvGraphicFramePr>
        <p:xfrm>
          <a:off x="3368676" y="4583113"/>
          <a:ext cx="1211580" cy="344170"/>
        </p:xfrm>
        <a:graphic>
          <a:graphicData uri="http://schemas.openxmlformats.org/presentationml/2006/ole">
            <mc:AlternateContent xmlns:mc="http://schemas.openxmlformats.org/markup-compatibility/2006">
              <mc:Choice xmlns:v="urn:schemas-microsoft-com:vml" Requires="v">
                <p:oleObj spid="_x0000_s42036" r:id="rId21" imgW="622300" imgH="177165" progId="Equation.KSEE3">
                  <p:embed/>
                </p:oleObj>
              </mc:Choice>
              <mc:Fallback>
                <p:oleObj r:id="rId21" imgW="622300" imgH="177165" progId="Equation.KSEE3">
                  <p:embed/>
                  <p:pic>
                    <p:nvPicPr>
                      <p:cNvPr id="0" name="图片 1024"/>
                      <p:cNvPicPr/>
                      <p:nvPr/>
                    </p:nvPicPr>
                    <p:blipFill>
                      <a:blip r:embed="rId22">
                        <a:lum bright="100000"/>
                      </a:blip>
                      <a:stretch>
                        <a:fillRect/>
                      </a:stretch>
                    </p:blipFill>
                    <p:spPr>
                      <a:xfrm>
                        <a:off x="3368676" y="4583113"/>
                        <a:ext cx="1211580" cy="344170"/>
                      </a:xfrm>
                      <a:prstGeom prst="rect">
                        <a:avLst/>
                      </a:prstGeom>
                    </p:spPr>
                  </p:pic>
                </p:oleObj>
              </mc:Fallback>
            </mc:AlternateContent>
          </a:graphicData>
        </a:graphic>
      </p:graphicFrame>
      <p:graphicFrame>
        <p:nvGraphicFramePr>
          <p:cNvPr id="31" name="对象 30">
            <a:hlinkClick r:id="" action="ppaction://ole?verb=0"/>
          </p:cNvPr>
          <p:cNvGraphicFramePr>
            <a:graphicFrameLocks noChangeAspect="1"/>
          </p:cNvGraphicFramePr>
          <p:nvPr/>
        </p:nvGraphicFramePr>
        <p:xfrm>
          <a:off x="5518469" y="4583113"/>
          <a:ext cx="593725" cy="344170"/>
        </p:xfrm>
        <a:graphic>
          <a:graphicData uri="http://schemas.openxmlformats.org/presentationml/2006/ole">
            <mc:AlternateContent xmlns:mc="http://schemas.openxmlformats.org/markup-compatibility/2006">
              <mc:Choice xmlns:v="urn:schemas-microsoft-com:vml" Requires="v">
                <p:oleObj spid="_x0000_s42037" r:id="rId23" imgW="304800" imgH="177165" progId="Equation.KSEE3">
                  <p:embed/>
                </p:oleObj>
              </mc:Choice>
              <mc:Fallback>
                <p:oleObj r:id="rId23" imgW="304800" imgH="177165" progId="Equation.KSEE3">
                  <p:embed/>
                  <p:pic>
                    <p:nvPicPr>
                      <p:cNvPr id="0" name="图片 1024"/>
                      <p:cNvPicPr/>
                      <p:nvPr/>
                    </p:nvPicPr>
                    <p:blipFill>
                      <a:blip r:embed="rId24">
                        <a:lum bright="100000"/>
                      </a:blip>
                      <a:stretch>
                        <a:fillRect/>
                      </a:stretch>
                    </p:blipFill>
                    <p:spPr>
                      <a:xfrm>
                        <a:off x="5518469" y="4583113"/>
                        <a:ext cx="593725" cy="344170"/>
                      </a:xfrm>
                      <a:prstGeom prst="rect">
                        <a:avLst/>
                      </a:prstGeom>
                    </p:spPr>
                  </p:pic>
                </p:oleObj>
              </mc:Fallback>
            </mc:AlternateContent>
          </a:graphicData>
        </a:graphic>
      </p:graphicFrame>
      <p:graphicFrame>
        <p:nvGraphicFramePr>
          <p:cNvPr id="33" name="对象 32">
            <a:hlinkClick r:id="" action="ppaction://ole?verb=0"/>
          </p:cNvPr>
          <p:cNvGraphicFramePr>
            <a:graphicFrameLocks noChangeAspect="1"/>
          </p:cNvGraphicFramePr>
          <p:nvPr/>
        </p:nvGraphicFramePr>
        <p:xfrm>
          <a:off x="3836353" y="4210050"/>
          <a:ext cx="247015" cy="271145"/>
        </p:xfrm>
        <a:graphic>
          <a:graphicData uri="http://schemas.openxmlformats.org/presentationml/2006/ole">
            <mc:AlternateContent xmlns:mc="http://schemas.openxmlformats.org/markup-compatibility/2006">
              <mc:Choice xmlns:v="urn:schemas-microsoft-com:vml" Requires="v">
                <p:oleObj spid="_x0000_s42038" r:id="rId25" imgW="127000" imgH="139700" progId="Equation.KSEE3">
                  <p:embed/>
                </p:oleObj>
              </mc:Choice>
              <mc:Fallback>
                <p:oleObj r:id="rId25" imgW="127000" imgH="139700" progId="Equation.KSEE3">
                  <p:embed/>
                  <p:pic>
                    <p:nvPicPr>
                      <p:cNvPr id="0" name="图片 1024"/>
                      <p:cNvPicPr/>
                      <p:nvPr/>
                    </p:nvPicPr>
                    <p:blipFill>
                      <a:blip r:embed="rId26">
                        <a:lum bright="100000"/>
                      </a:blip>
                      <a:stretch>
                        <a:fillRect/>
                      </a:stretch>
                    </p:blipFill>
                    <p:spPr>
                      <a:xfrm>
                        <a:off x="3836353" y="4210050"/>
                        <a:ext cx="247015" cy="271145"/>
                      </a:xfrm>
                      <a:prstGeom prst="rect">
                        <a:avLst/>
                      </a:prstGeom>
                    </p:spPr>
                  </p:pic>
                </p:oleObj>
              </mc:Fallback>
            </mc:AlternateContent>
          </a:graphicData>
        </a:graphic>
      </p:graphicFrame>
      <p:graphicFrame>
        <p:nvGraphicFramePr>
          <p:cNvPr id="35" name="对象 34">
            <a:hlinkClick r:id="" action="ppaction://ole?verb=0"/>
          </p:cNvPr>
          <p:cNvGraphicFramePr>
            <a:graphicFrameLocks noChangeAspect="1"/>
          </p:cNvGraphicFramePr>
          <p:nvPr/>
        </p:nvGraphicFramePr>
        <p:xfrm>
          <a:off x="5059681" y="4205605"/>
          <a:ext cx="321310" cy="271145"/>
        </p:xfrm>
        <a:graphic>
          <a:graphicData uri="http://schemas.openxmlformats.org/presentationml/2006/ole">
            <mc:AlternateContent xmlns:mc="http://schemas.openxmlformats.org/markup-compatibility/2006">
              <mc:Choice xmlns:v="urn:schemas-microsoft-com:vml" Requires="v">
                <p:oleObj spid="_x0000_s42039" r:id="rId27" imgW="165100" imgH="139700" progId="Equation.KSEE3">
                  <p:embed/>
                </p:oleObj>
              </mc:Choice>
              <mc:Fallback>
                <p:oleObj r:id="rId27" imgW="165100" imgH="139700" progId="Equation.KSEE3">
                  <p:embed/>
                  <p:pic>
                    <p:nvPicPr>
                      <p:cNvPr id="0" name="图片 1024"/>
                      <p:cNvPicPr/>
                      <p:nvPr/>
                    </p:nvPicPr>
                    <p:blipFill>
                      <a:blip r:embed="rId28">
                        <a:lum bright="100000"/>
                      </a:blip>
                      <a:stretch>
                        <a:fillRect/>
                      </a:stretch>
                    </p:blipFill>
                    <p:spPr>
                      <a:xfrm>
                        <a:off x="5059681" y="4205605"/>
                        <a:ext cx="321310" cy="271145"/>
                      </a:xfrm>
                      <a:prstGeom prst="rect">
                        <a:avLst/>
                      </a:prstGeom>
                    </p:spPr>
                  </p:pic>
                </p:oleObj>
              </mc:Fallback>
            </mc:AlternateContent>
          </a:graphicData>
        </a:graphic>
      </p:graphicFrame>
      <p:graphicFrame>
        <p:nvGraphicFramePr>
          <p:cNvPr id="43" name="对象 42">
            <a:hlinkClick r:id="" action="ppaction://ole?verb=0"/>
          </p:cNvPr>
          <p:cNvGraphicFramePr>
            <a:graphicFrameLocks noChangeAspect="1"/>
          </p:cNvGraphicFramePr>
          <p:nvPr/>
        </p:nvGraphicFramePr>
        <p:xfrm>
          <a:off x="8237856" y="4151313"/>
          <a:ext cx="321310" cy="344170"/>
        </p:xfrm>
        <a:graphic>
          <a:graphicData uri="http://schemas.openxmlformats.org/presentationml/2006/ole">
            <mc:AlternateContent xmlns:mc="http://schemas.openxmlformats.org/markup-compatibility/2006">
              <mc:Choice xmlns:v="urn:schemas-microsoft-com:vml" Requires="v">
                <p:oleObj spid="_x0000_s42040" r:id="rId29" imgW="165100" imgH="177165" progId="Equation.KSEE3">
                  <p:embed/>
                </p:oleObj>
              </mc:Choice>
              <mc:Fallback>
                <p:oleObj r:id="rId29" imgW="165100" imgH="177165" progId="Equation.KSEE3">
                  <p:embed/>
                  <p:pic>
                    <p:nvPicPr>
                      <p:cNvPr id="0" name="图片 1024"/>
                      <p:cNvPicPr/>
                      <p:nvPr/>
                    </p:nvPicPr>
                    <p:blipFill>
                      <a:blip r:embed="rId30">
                        <a:lum bright="100000"/>
                      </a:blip>
                      <a:stretch>
                        <a:fillRect/>
                      </a:stretch>
                    </p:blipFill>
                    <p:spPr>
                      <a:xfrm>
                        <a:off x="8237856" y="4151313"/>
                        <a:ext cx="321310" cy="344170"/>
                      </a:xfrm>
                      <a:prstGeom prst="rect">
                        <a:avLst/>
                      </a:prstGeom>
                    </p:spPr>
                  </p:pic>
                </p:oleObj>
              </mc:Fallback>
            </mc:AlternateContent>
          </a:graphicData>
        </a:graphic>
      </p:graphicFrame>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a:sym typeface="+mn-ea"/>
              </a:rPr>
              <a:t>快速幂与快速乘</a:t>
            </a:r>
          </a:p>
        </p:txBody>
      </p:sp>
      <p:sp>
        <p:nvSpPr>
          <p:cNvPr id="3" name="内容占位符 2"/>
          <p:cNvSpPr>
            <a:spLocks noGrp="1"/>
          </p:cNvSpPr>
          <p:nvPr>
            <p:ph idx="1"/>
          </p:nvPr>
        </p:nvSpPr>
        <p:spPr/>
        <p:txBody>
          <a:bodyPr/>
          <a:lstStyle/>
          <a:p>
            <a:r>
              <a:rPr lang="zh-CN" altLang="en-US" sz="2400" dirty="0"/>
              <a:t>快速乘：计算        的防溢出算法</a:t>
            </a:r>
          </a:p>
          <a:p>
            <a:r>
              <a:rPr lang="en-US" altLang="zh-CN" sz="2400" dirty="0" err="1"/>
              <a:t>当模数较大时，直接乘会爆掉             </a:t>
            </a:r>
            <a:r>
              <a:rPr lang="zh-CN" altLang="en-US" sz="2400" dirty="0" err="1"/>
              <a:t>，</a:t>
            </a:r>
            <a:r>
              <a:rPr lang="en-US" altLang="zh-CN" sz="2400" dirty="0" err="1"/>
              <a:t>需要快速乘</a:t>
            </a:r>
            <a:endParaRPr lang="en-US" altLang="zh-CN" sz="2400" dirty="0"/>
          </a:p>
          <a:p>
            <a:r>
              <a:rPr lang="zh-CN" altLang="en-US" sz="2400" dirty="0"/>
              <a:t>思想和快速幂是一样的</a:t>
            </a:r>
          </a:p>
          <a:p>
            <a:r>
              <a:rPr lang="zh-CN" altLang="en-US" sz="2400" dirty="0"/>
              <a:t>代码：</a:t>
            </a:r>
          </a:p>
          <a:p>
            <a:endParaRPr lang="zh-CN" altLang="en-US" sz="2400" dirty="0"/>
          </a:p>
          <a:p>
            <a:endParaRPr lang="zh-CN" altLang="en-US" sz="2400" dirty="0"/>
          </a:p>
          <a:p>
            <a:endParaRPr lang="zh-CN" altLang="en-US" sz="2400" dirty="0"/>
          </a:p>
          <a:p>
            <a:endParaRPr lang="zh-CN" altLang="en-US" sz="2400" dirty="0"/>
          </a:p>
          <a:p>
            <a:endParaRPr lang="zh-CN" altLang="en-US" sz="2400" dirty="0"/>
          </a:p>
        </p:txBody>
      </p:sp>
      <p:graphicFrame>
        <p:nvGraphicFramePr>
          <p:cNvPr id="4" name="对象 3">
            <a:hlinkClick r:id="" action="ppaction://ole?verb=0"/>
          </p:cNvPr>
          <p:cNvGraphicFramePr>
            <a:graphicFrameLocks noChangeAspect="1"/>
          </p:cNvGraphicFramePr>
          <p:nvPr/>
        </p:nvGraphicFramePr>
        <p:xfrm>
          <a:off x="3001645" y="1823085"/>
          <a:ext cx="661670" cy="370205"/>
        </p:xfrm>
        <a:graphic>
          <a:graphicData uri="http://schemas.openxmlformats.org/presentationml/2006/ole">
            <mc:AlternateContent xmlns:mc="http://schemas.openxmlformats.org/markup-compatibility/2006">
              <mc:Choice xmlns:v="urn:schemas-microsoft-com:vml" Requires="v">
                <p:oleObj spid="_x0000_s4111" r:id="rId4" imgW="316865" imgH="177165" progId="Equation.KSEE3">
                  <p:embed/>
                </p:oleObj>
              </mc:Choice>
              <mc:Fallback>
                <p:oleObj r:id="rId4" imgW="316865" imgH="177165" progId="Equation.KSEE3">
                  <p:embed/>
                  <p:pic>
                    <p:nvPicPr>
                      <p:cNvPr id="0" name="图片 4096"/>
                      <p:cNvPicPr/>
                      <p:nvPr/>
                    </p:nvPicPr>
                    <p:blipFill>
                      <a:blip r:embed="rId5">
                        <a:lum bright="100000"/>
                      </a:blip>
                      <a:stretch>
                        <a:fillRect/>
                      </a:stretch>
                    </p:blipFill>
                    <p:spPr>
                      <a:xfrm>
                        <a:off x="3001645" y="1823085"/>
                        <a:ext cx="661670" cy="370205"/>
                      </a:xfrm>
                      <a:prstGeom prst="rect">
                        <a:avLst/>
                      </a:prstGeom>
                    </p:spPr>
                  </p:pic>
                </p:oleObj>
              </mc:Fallback>
            </mc:AlternateContent>
          </a:graphicData>
        </a:graphic>
      </p:graphicFrame>
      <p:pic>
        <p:nvPicPr>
          <p:cNvPr id="6" name="图片 5"/>
          <p:cNvPicPr>
            <a:picLocks noChangeAspect="1"/>
          </p:cNvPicPr>
          <p:nvPr/>
        </p:nvPicPr>
        <p:blipFill>
          <a:blip r:embed="rId6"/>
          <a:stretch>
            <a:fillRect/>
          </a:stretch>
        </p:blipFill>
        <p:spPr>
          <a:xfrm>
            <a:off x="2075815" y="3277235"/>
            <a:ext cx="8763000" cy="2364740"/>
          </a:xfrm>
          <a:prstGeom prst="rect">
            <a:avLst/>
          </a:prstGeom>
        </p:spPr>
      </p:pic>
      <p:graphicFrame>
        <p:nvGraphicFramePr>
          <p:cNvPr id="8" name="对象 7">
            <a:hlinkClick r:id="" action="ppaction://ole?verb=0"/>
          </p:cNvPr>
          <p:cNvGraphicFramePr>
            <a:graphicFrameLocks noChangeAspect="1"/>
          </p:cNvGraphicFramePr>
          <p:nvPr/>
        </p:nvGraphicFramePr>
        <p:xfrm>
          <a:off x="5102860" y="2311400"/>
          <a:ext cx="1148080" cy="375285"/>
        </p:xfrm>
        <a:graphic>
          <a:graphicData uri="http://schemas.openxmlformats.org/presentationml/2006/ole">
            <mc:AlternateContent xmlns:mc="http://schemas.openxmlformats.org/markup-compatibility/2006">
              <mc:Choice xmlns:v="urn:schemas-microsoft-com:vml" Requires="v">
                <p:oleObj spid="_x0000_s4112" r:id="rId7" imgW="622300" imgH="203200" progId="Equation.KSEE3">
                  <p:embed/>
                </p:oleObj>
              </mc:Choice>
              <mc:Fallback>
                <p:oleObj r:id="rId7" imgW="622300" imgH="203200" progId="Equation.KSEE3">
                  <p:embed/>
                  <p:pic>
                    <p:nvPicPr>
                      <p:cNvPr id="0" name="图片 1024"/>
                      <p:cNvPicPr/>
                      <p:nvPr/>
                    </p:nvPicPr>
                    <p:blipFill>
                      <a:blip r:embed="rId8">
                        <a:lum bright="100000"/>
                      </a:blip>
                      <a:stretch>
                        <a:fillRect/>
                      </a:stretch>
                    </p:blipFill>
                    <p:spPr>
                      <a:xfrm>
                        <a:off x="5102860" y="2311400"/>
                        <a:ext cx="1148080" cy="375285"/>
                      </a:xfrm>
                      <a:prstGeom prst="rect">
                        <a:avLst/>
                      </a:prstGeom>
                    </p:spPr>
                  </p:pic>
                </p:oleObj>
              </mc:Fallback>
            </mc:AlternateContent>
          </a:graphicData>
        </a:graphic>
      </p:graphicFrame>
    </p:spTree>
    <p:custDataLst>
      <p:tags r:id="rId2"/>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欧拉函数</a:t>
            </a:r>
            <a:endParaRPr lang="zh-CN" altLang="en-US"/>
          </a:p>
        </p:txBody>
      </p:sp>
      <p:sp>
        <p:nvSpPr>
          <p:cNvPr id="3" name="内容占位符 2"/>
          <p:cNvSpPr>
            <a:spLocks noGrp="1"/>
          </p:cNvSpPr>
          <p:nvPr>
            <p:ph idx="1"/>
          </p:nvPr>
        </p:nvSpPr>
        <p:spPr/>
        <p:txBody>
          <a:bodyPr/>
          <a:lstStyle/>
          <a:p>
            <a:r>
              <a:rPr lang="zh-CN" altLang="en-US"/>
              <a:t>证明了欧拉函数的积性，加上</a:t>
            </a:r>
          </a:p>
          <a:p>
            <a:r>
              <a:rPr lang="zh-CN" altLang="en-US"/>
              <a:t>我们可以得到欧拉函数的计算式：</a:t>
            </a:r>
          </a:p>
          <a:p>
            <a:endParaRPr lang="zh-CN" altLang="en-US"/>
          </a:p>
          <a:p>
            <a:endParaRPr lang="zh-CN" altLang="en-US"/>
          </a:p>
          <a:p>
            <a:endParaRPr lang="zh-CN" altLang="en-US"/>
          </a:p>
          <a:p>
            <a:r>
              <a:rPr lang="zh-CN" altLang="en-US"/>
              <a:t>此外，利用容斥原理也能推出这个公式</a:t>
            </a:r>
          </a:p>
        </p:txBody>
      </p:sp>
      <p:graphicFrame>
        <p:nvGraphicFramePr>
          <p:cNvPr id="11" name="对象 10">
            <a:hlinkClick r:id="" action="ppaction://ole?verb=0"/>
          </p:cNvPr>
          <p:cNvGraphicFramePr>
            <a:graphicFrameLocks noChangeAspect="1"/>
          </p:cNvGraphicFramePr>
          <p:nvPr/>
        </p:nvGraphicFramePr>
        <p:xfrm>
          <a:off x="5128578" y="1778001"/>
          <a:ext cx="3453765" cy="443865"/>
        </p:xfrm>
        <a:graphic>
          <a:graphicData uri="http://schemas.openxmlformats.org/presentationml/2006/ole">
            <mc:AlternateContent xmlns:mc="http://schemas.openxmlformats.org/markup-compatibility/2006">
              <mc:Choice xmlns:v="urn:schemas-microsoft-com:vml" Requires="v">
                <p:oleObj spid="_x0000_s43015" r:id="rId4" imgW="1777365" imgH="228600" progId="Equation.KSEE3">
                  <p:embed/>
                </p:oleObj>
              </mc:Choice>
              <mc:Fallback>
                <p:oleObj r:id="rId4" imgW="1777365" imgH="228600" progId="Equation.KSEE3">
                  <p:embed/>
                  <p:pic>
                    <p:nvPicPr>
                      <p:cNvPr id="0" name="图片 1024"/>
                      <p:cNvPicPr/>
                      <p:nvPr/>
                    </p:nvPicPr>
                    <p:blipFill>
                      <a:blip r:embed="rId5">
                        <a:lum bright="100000"/>
                      </a:blip>
                      <a:stretch>
                        <a:fillRect/>
                      </a:stretch>
                    </p:blipFill>
                    <p:spPr>
                      <a:xfrm>
                        <a:off x="5128578" y="1778001"/>
                        <a:ext cx="3453765" cy="443865"/>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nvGraphicFramePr>
        <p:xfrm>
          <a:off x="2188211" y="2898776"/>
          <a:ext cx="6145530" cy="838835"/>
        </p:xfrm>
        <a:graphic>
          <a:graphicData uri="http://schemas.openxmlformats.org/presentationml/2006/ole">
            <mc:AlternateContent xmlns:mc="http://schemas.openxmlformats.org/markup-compatibility/2006">
              <mc:Choice xmlns:v="urn:schemas-microsoft-com:vml" Requires="v">
                <p:oleObj spid="_x0000_s43016" r:id="rId6" imgW="3162300" imgH="431800" progId="Equation.KSEE3">
                  <p:embed/>
                </p:oleObj>
              </mc:Choice>
              <mc:Fallback>
                <p:oleObj r:id="rId6" imgW="3162300" imgH="431800" progId="Equation.KSEE3">
                  <p:embed/>
                  <p:pic>
                    <p:nvPicPr>
                      <p:cNvPr id="0" name="图片 1024"/>
                      <p:cNvPicPr/>
                      <p:nvPr/>
                    </p:nvPicPr>
                    <p:blipFill>
                      <a:blip r:embed="rId7">
                        <a:lum bright="100000"/>
                      </a:blip>
                      <a:stretch>
                        <a:fillRect/>
                      </a:stretch>
                    </p:blipFill>
                    <p:spPr>
                      <a:xfrm>
                        <a:off x="2188211" y="2898776"/>
                        <a:ext cx="6145530" cy="838835"/>
                      </a:xfrm>
                      <a:prstGeom prst="rect">
                        <a:avLst/>
                      </a:prstGeom>
                    </p:spPr>
                  </p:pic>
                </p:oleObj>
              </mc:Fallback>
            </mc:AlternateContent>
          </a:graphicData>
        </a:graphic>
      </p:graphicFrame>
    </p:spTree>
    <p:custDataLst>
      <p:tags r:id="rId2"/>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4000">
                <a:sym typeface="+mn-ea"/>
              </a:rPr>
              <a:t>欧拉函数</a:t>
            </a:r>
          </a:p>
        </p:txBody>
      </p:sp>
      <p:sp>
        <p:nvSpPr>
          <p:cNvPr id="3" name="内容占位符 2"/>
          <p:cNvSpPr>
            <a:spLocks noGrp="1"/>
          </p:cNvSpPr>
          <p:nvPr>
            <p:ph idx="1"/>
          </p:nvPr>
        </p:nvSpPr>
        <p:spPr/>
        <p:txBody>
          <a:bodyPr/>
          <a:lstStyle/>
          <a:p>
            <a:r>
              <a:rPr lang="zh-CN" altLang="en-US" sz="2400"/>
              <a:t>一个重要性质：</a:t>
            </a:r>
          </a:p>
          <a:p>
            <a:endParaRPr lang="zh-CN" altLang="en-US" sz="2400"/>
          </a:p>
          <a:p>
            <a:r>
              <a:rPr lang="zh-CN" altLang="en-US" sz="2400"/>
              <a:t>证明：</a:t>
            </a:r>
            <a:endParaRPr lang="en-US" altLang="zh-CN" sz="2400"/>
          </a:p>
        </p:txBody>
      </p:sp>
      <p:graphicFrame>
        <p:nvGraphicFramePr>
          <p:cNvPr id="6" name="对象 5">
            <a:hlinkClick r:id="" action="ppaction://ole?verb=0"/>
          </p:cNvPr>
          <p:cNvGraphicFramePr>
            <a:graphicFrameLocks noChangeAspect="1"/>
          </p:cNvGraphicFramePr>
          <p:nvPr/>
        </p:nvGraphicFramePr>
        <p:xfrm>
          <a:off x="3203258" y="1788478"/>
          <a:ext cx="1431925" cy="690880"/>
        </p:xfrm>
        <a:graphic>
          <a:graphicData uri="http://schemas.openxmlformats.org/presentationml/2006/ole">
            <mc:AlternateContent xmlns:mc="http://schemas.openxmlformats.org/markup-compatibility/2006">
              <mc:Choice xmlns:v="urn:schemas-microsoft-com:vml" Requires="v">
                <p:oleObj spid="_x0000_s44039" r:id="rId4" imgW="736600" imgH="355600" progId="Equation.KSEE3">
                  <p:embed/>
                </p:oleObj>
              </mc:Choice>
              <mc:Fallback>
                <p:oleObj r:id="rId4" imgW="736600" imgH="355600" progId="Equation.KSEE3">
                  <p:embed/>
                  <p:pic>
                    <p:nvPicPr>
                      <p:cNvPr id="0" name="图片 1024"/>
                      <p:cNvPicPr/>
                      <p:nvPr/>
                    </p:nvPicPr>
                    <p:blipFill>
                      <a:blip r:embed="rId5">
                        <a:lum bright="100000"/>
                      </a:blip>
                      <a:stretch>
                        <a:fillRect/>
                      </a:stretch>
                    </p:blipFill>
                    <p:spPr>
                      <a:xfrm>
                        <a:off x="3203258" y="1788478"/>
                        <a:ext cx="1431925" cy="690880"/>
                      </a:xfrm>
                      <a:prstGeom prst="rect">
                        <a:avLst/>
                      </a:prstGeom>
                    </p:spPr>
                  </p:pic>
                </p:oleObj>
              </mc:Fallback>
            </mc:AlternateContent>
          </a:graphicData>
        </a:graphic>
      </p:graphicFrame>
      <p:graphicFrame>
        <p:nvGraphicFramePr>
          <p:cNvPr id="8" name="对象 7">
            <a:hlinkClick r:id="" action="ppaction://ole?verb=0"/>
          </p:cNvPr>
          <p:cNvGraphicFramePr>
            <a:graphicFrameLocks noChangeAspect="1"/>
          </p:cNvGraphicFramePr>
          <p:nvPr/>
        </p:nvGraphicFramePr>
        <p:xfrm>
          <a:off x="2071053" y="2704466"/>
          <a:ext cx="7626985" cy="3331845"/>
        </p:xfrm>
        <a:graphic>
          <a:graphicData uri="http://schemas.openxmlformats.org/presentationml/2006/ole">
            <mc:AlternateContent xmlns:mc="http://schemas.openxmlformats.org/markup-compatibility/2006">
              <mc:Choice xmlns:v="urn:schemas-microsoft-com:vml" Requires="v">
                <p:oleObj spid="_x0000_s44040" r:id="rId6" imgW="3924300" imgH="1714500" progId="Equation.KSEE3">
                  <p:embed/>
                </p:oleObj>
              </mc:Choice>
              <mc:Fallback>
                <p:oleObj r:id="rId6" imgW="3924300" imgH="1714500" progId="Equation.KSEE3">
                  <p:embed/>
                  <p:pic>
                    <p:nvPicPr>
                      <p:cNvPr id="0" name="图片 1024"/>
                      <p:cNvPicPr/>
                      <p:nvPr/>
                    </p:nvPicPr>
                    <p:blipFill>
                      <a:blip r:embed="rId7">
                        <a:lum bright="100000"/>
                      </a:blip>
                      <a:stretch>
                        <a:fillRect/>
                      </a:stretch>
                    </p:blipFill>
                    <p:spPr>
                      <a:xfrm>
                        <a:off x="2071053" y="2704466"/>
                        <a:ext cx="7626985" cy="3331845"/>
                      </a:xfrm>
                      <a:prstGeom prst="rect">
                        <a:avLst/>
                      </a:prstGeom>
                    </p:spPr>
                  </p:pic>
                </p:oleObj>
              </mc:Fallback>
            </mc:AlternateContent>
          </a:graphicData>
        </a:graphic>
      </p:graphicFrame>
    </p:spTree>
    <p:custDataLst>
      <p:tags r:id="rId2"/>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a:t>线性筛积性函数</a:t>
            </a:r>
          </a:p>
        </p:txBody>
      </p:sp>
      <p:sp>
        <p:nvSpPr>
          <p:cNvPr id="3" name="内容占位符 2"/>
          <p:cNvSpPr>
            <a:spLocks noGrp="1"/>
          </p:cNvSpPr>
          <p:nvPr>
            <p:ph idx="1"/>
          </p:nvPr>
        </p:nvSpPr>
        <p:spPr/>
        <p:txBody>
          <a:bodyPr/>
          <a:lstStyle/>
          <a:p>
            <a:r>
              <a:rPr lang="zh-CN" altLang="en-US" sz="2400"/>
              <a:t>线性筛的强大之处在于可以筛积性函数</a:t>
            </a:r>
          </a:p>
          <a:p>
            <a:r>
              <a:rPr lang="zh-CN" altLang="en-US" sz="2400"/>
              <a:t>对于积性函数        ，我们可以使用线性筛快速预处理出来</a:t>
            </a:r>
          </a:p>
          <a:p>
            <a:r>
              <a:rPr lang="zh-CN" altLang="en-US" sz="2400"/>
              <a:t>具体操作如下：</a:t>
            </a:r>
          </a:p>
          <a:p>
            <a:endParaRPr lang="zh-CN" altLang="en-US" sz="2400"/>
          </a:p>
          <a:p>
            <a:endParaRPr lang="zh-CN" altLang="en-US" sz="2400"/>
          </a:p>
        </p:txBody>
      </p:sp>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45066" r:id="rId3" imgW="914400" imgH="215900" progId="Equation.KSEE3">
                  <p:embed/>
                </p:oleObj>
              </mc:Choice>
              <mc:Fallback>
                <p:oleObj r:id="rId3" imgW="914400" imgH="215900" progId="Equation.KSEE3">
                  <p:embed/>
                  <p:pic>
                    <p:nvPicPr>
                      <p:cNvPr id="0" name="图片 4096"/>
                      <p:cNvPicPr/>
                      <p:nvPr/>
                    </p:nvPicPr>
                    <p:blipFill>
                      <a:blip r:embed="rId4"/>
                      <a:stretch>
                        <a:fillRect/>
                      </a:stretch>
                    </p:blipFill>
                    <p:spPr>
                      <a:xfrm>
                        <a:off x="5638800" y="3321050"/>
                        <a:ext cx="914400" cy="215900"/>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nvGraphicFramePr>
        <p:xfrm>
          <a:off x="1114425" y="3162300"/>
          <a:ext cx="10172700" cy="1511935"/>
        </p:xfrm>
        <a:graphic>
          <a:graphicData uri="http://schemas.openxmlformats.org/presentationml/2006/ole">
            <mc:AlternateContent xmlns:mc="http://schemas.openxmlformats.org/markup-compatibility/2006">
              <mc:Choice xmlns:v="urn:schemas-microsoft-com:vml" Requires="v">
                <p:oleObj spid="_x0000_s45067" r:id="rId5" imgW="4699000" imgH="698500" progId="Equation.KSEE3">
                  <p:embed/>
                </p:oleObj>
              </mc:Choice>
              <mc:Fallback>
                <p:oleObj r:id="rId5" imgW="4699000" imgH="698500" progId="Equation.KSEE3">
                  <p:embed/>
                  <p:pic>
                    <p:nvPicPr>
                      <p:cNvPr id="0" name="图片 4097"/>
                      <p:cNvPicPr/>
                      <p:nvPr/>
                    </p:nvPicPr>
                    <p:blipFill>
                      <a:blip r:embed="rId6">
                        <a:lum bright="100000"/>
                      </a:blip>
                      <a:stretch>
                        <a:fillRect/>
                      </a:stretch>
                    </p:blipFill>
                    <p:spPr>
                      <a:xfrm>
                        <a:off x="1114425" y="3162300"/>
                        <a:ext cx="10172700" cy="1511935"/>
                      </a:xfrm>
                      <a:prstGeom prst="rect">
                        <a:avLst/>
                      </a:prstGeom>
                    </p:spPr>
                  </p:pic>
                </p:oleObj>
              </mc:Fallback>
            </mc:AlternateContent>
          </a:graphicData>
        </a:graphic>
      </p:graphicFrame>
      <p:graphicFrame>
        <p:nvGraphicFramePr>
          <p:cNvPr id="11" name="对象 10">
            <a:hlinkClick r:id="" action="ppaction://ole?verb=0"/>
          </p:cNvPr>
          <p:cNvGraphicFramePr>
            <a:graphicFrameLocks noChangeAspect="1"/>
          </p:cNvGraphicFramePr>
          <p:nvPr/>
        </p:nvGraphicFramePr>
        <p:xfrm>
          <a:off x="2990216" y="2293939"/>
          <a:ext cx="666750" cy="394970"/>
        </p:xfrm>
        <a:graphic>
          <a:graphicData uri="http://schemas.openxmlformats.org/presentationml/2006/ole">
            <mc:AlternateContent xmlns:mc="http://schemas.openxmlformats.org/markup-compatibility/2006">
              <mc:Choice xmlns:v="urn:schemas-microsoft-com:vml" Requires="v">
                <p:oleObj spid="_x0000_s45068" r:id="rId7" imgW="342900" imgH="203200" progId="Equation.KSEE3">
                  <p:embed/>
                </p:oleObj>
              </mc:Choice>
              <mc:Fallback>
                <p:oleObj r:id="rId7" imgW="342900" imgH="203200" progId="Equation.KSEE3">
                  <p:embed/>
                  <p:pic>
                    <p:nvPicPr>
                      <p:cNvPr id="0" name="图片 1024"/>
                      <p:cNvPicPr/>
                      <p:nvPr/>
                    </p:nvPicPr>
                    <p:blipFill>
                      <a:blip r:embed="rId8">
                        <a:lum bright="100000"/>
                      </a:blip>
                      <a:stretch>
                        <a:fillRect/>
                      </a:stretch>
                    </p:blipFill>
                    <p:spPr>
                      <a:xfrm>
                        <a:off x="2990216" y="2293939"/>
                        <a:ext cx="666750" cy="394970"/>
                      </a:xfrm>
                      <a:prstGeom prst="rect">
                        <a:avLst/>
                      </a:prstGeom>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4000"/>
              <a:t>线筛欧拉函数</a:t>
            </a:r>
          </a:p>
        </p:txBody>
      </p:sp>
      <p:sp>
        <p:nvSpPr>
          <p:cNvPr id="3" name="内容占位符 2"/>
          <p:cNvSpPr>
            <a:spLocks noGrp="1"/>
          </p:cNvSpPr>
          <p:nvPr>
            <p:ph idx="1"/>
          </p:nvPr>
        </p:nvSpPr>
        <p:spPr/>
        <p:txBody>
          <a:bodyPr/>
          <a:lstStyle/>
          <a:p>
            <a:r>
              <a:rPr lang="zh-CN" altLang="en-US" sz="2400"/>
              <a:t>我们知道欧拉函数的定义式</a:t>
            </a:r>
          </a:p>
          <a:p>
            <a:r>
              <a:rPr lang="zh-CN" altLang="en-US" sz="2400"/>
              <a:t>套用刚才的操作：</a:t>
            </a:r>
          </a:p>
          <a:p>
            <a:endParaRPr lang="zh-CN" altLang="en-US" sz="2400"/>
          </a:p>
          <a:p>
            <a:endParaRPr lang="zh-CN" altLang="en-US" sz="2400"/>
          </a:p>
          <a:p>
            <a:endParaRPr lang="zh-CN" altLang="en-US" sz="2400"/>
          </a:p>
        </p:txBody>
      </p:sp>
      <p:graphicFrame>
        <p:nvGraphicFramePr>
          <p:cNvPr id="5" name="对象 4">
            <a:hlinkClick r:id="" action="ppaction://ole?verb=0"/>
          </p:cNvPr>
          <p:cNvGraphicFramePr>
            <a:graphicFrameLocks noChangeAspect="1"/>
          </p:cNvGraphicFramePr>
          <p:nvPr/>
        </p:nvGraphicFramePr>
        <p:xfrm>
          <a:off x="4839970" y="1607185"/>
          <a:ext cx="2184400" cy="864870"/>
        </p:xfrm>
        <a:graphic>
          <a:graphicData uri="http://schemas.openxmlformats.org/presentationml/2006/ole">
            <mc:AlternateContent xmlns:mc="http://schemas.openxmlformats.org/markup-compatibility/2006">
              <mc:Choice xmlns:v="urn:schemas-microsoft-com:vml" Requires="v">
                <p:oleObj spid="_x0000_s46087" r:id="rId3" imgW="1091565" imgH="431800" progId="Equation.KSEE3">
                  <p:embed/>
                </p:oleObj>
              </mc:Choice>
              <mc:Fallback>
                <p:oleObj r:id="rId3" imgW="1091565" imgH="431800" progId="Equation.KSEE3">
                  <p:embed/>
                  <p:pic>
                    <p:nvPicPr>
                      <p:cNvPr id="0" name="图片 8192"/>
                      <p:cNvPicPr/>
                      <p:nvPr/>
                    </p:nvPicPr>
                    <p:blipFill>
                      <a:blip r:embed="rId4">
                        <a:lum bright="100000"/>
                      </a:blip>
                      <a:stretch>
                        <a:fillRect/>
                      </a:stretch>
                    </p:blipFill>
                    <p:spPr>
                      <a:xfrm>
                        <a:off x="4839970" y="1607185"/>
                        <a:ext cx="2184400" cy="864870"/>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1142048" y="2726690"/>
          <a:ext cx="7200900" cy="1390015"/>
        </p:xfrm>
        <a:graphic>
          <a:graphicData uri="http://schemas.openxmlformats.org/presentationml/2006/ole">
            <mc:AlternateContent xmlns:mc="http://schemas.openxmlformats.org/markup-compatibility/2006">
              <mc:Choice xmlns:v="urn:schemas-microsoft-com:vml" Requires="v">
                <p:oleObj spid="_x0000_s46088" r:id="rId5" imgW="3619500" imgH="698500" progId="Equation.KSEE3">
                  <p:embed/>
                </p:oleObj>
              </mc:Choice>
              <mc:Fallback>
                <p:oleObj r:id="rId5" imgW="3619500" imgH="698500" progId="Equation.KSEE3">
                  <p:embed/>
                  <p:pic>
                    <p:nvPicPr>
                      <p:cNvPr id="0" name="图片 2049"/>
                      <p:cNvPicPr/>
                      <p:nvPr/>
                    </p:nvPicPr>
                    <p:blipFill>
                      <a:blip r:embed="rId6">
                        <a:lum bright="100000"/>
                      </a:blip>
                      <a:stretch>
                        <a:fillRect/>
                      </a:stretch>
                    </p:blipFill>
                    <p:spPr>
                      <a:xfrm>
                        <a:off x="1142048" y="2726690"/>
                        <a:ext cx="7200900" cy="1390015"/>
                      </a:xfrm>
                      <a:prstGeom prst="rect">
                        <a:avLst/>
                      </a:prstGeom>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4000">
                <a:sym typeface="+mn-ea"/>
              </a:rPr>
              <a:t>欧拉函数</a:t>
            </a:r>
          </a:p>
        </p:txBody>
      </p:sp>
      <p:sp>
        <p:nvSpPr>
          <p:cNvPr id="3" name="内容占位符 2"/>
          <p:cNvSpPr>
            <a:spLocks noGrp="1"/>
          </p:cNvSpPr>
          <p:nvPr>
            <p:ph idx="1"/>
          </p:nvPr>
        </p:nvSpPr>
        <p:spPr/>
        <p:txBody>
          <a:bodyPr/>
          <a:lstStyle/>
          <a:p>
            <a:r>
              <a:rPr lang="zh-CN" altLang="en-US" sz="2400"/>
              <a:t>代码实现：</a:t>
            </a:r>
          </a:p>
        </p:txBody>
      </p:sp>
      <p:pic>
        <p:nvPicPr>
          <p:cNvPr id="5" name="图片 4"/>
          <p:cNvPicPr>
            <a:picLocks noChangeAspect="1"/>
          </p:cNvPicPr>
          <p:nvPr/>
        </p:nvPicPr>
        <p:blipFill>
          <a:blip r:embed="rId3"/>
          <a:stretch>
            <a:fillRect/>
          </a:stretch>
        </p:blipFill>
        <p:spPr>
          <a:xfrm>
            <a:off x="1119505" y="2324735"/>
            <a:ext cx="8645525" cy="2881630"/>
          </a:xfrm>
          <a:prstGeom prst="rect">
            <a:avLst/>
          </a:prstGeom>
        </p:spPr>
      </p:pic>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SDOI2008  仪仗队  </a:t>
            </a:r>
            <a:endParaRPr lang="zh-CN" altLang="en-US"/>
          </a:p>
        </p:txBody>
      </p:sp>
      <p:sp>
        <p:nvSpPr>
          <p:cNvPr id="3" name="内容占位符 2"/>
          <p:cNvSpPr>
            <a:spLocks noGrp="1"/>
          </p:cNvSpPr>
          <p:nvPr>
            <p:ph idx="1"/>
          </p:nvPr>
        </p:nvSpPr>
        <p:spPr/>
        <p:txBody>
          <a:bodyPr/>
          <a:lstStyle/>
          <a:p>
            <a:r>
              <a:rPr lang="zh-CN" altLang="en-US"/>
              <a:t>作为体育委员，C君负责这次运动会仪仗队的训练</a:t>
            </a:r>
          </a:p>
          <a:p>
            <a:r>
              <a:rPr lang="zh-CN" altLang="en-US"/>
              <a:t>仪仗队是由学生组成的N * N的方阵</a:t>
            </a:r>
          </a:p>
          <a:p>
            <a:r>
              <a:rPr lang="zh-CN" altLang="en-US"/>
              <a:t>为了保证队伍在行进中整齐划一，C君会跟在仪仗队的左后方根据其视线所及的学生人数来判断队伍是否整齐</a:t>
            </a:r>
          </a:p>
          <a:p>
            <a:r>
              <a:rPr lang="zh-CN" altLang="en-US"/>
              <a:t>现在，C君希望你告诉他队伍整齐时能看到的学生人数</a:t>
            </a:r>
          </a:p>
        </p:txBody>
      </p:sp>
      <p:pic>
        <p:nvPicPr>
          <p:cNvPr id="4" name="图片 3"/>
          <p:cNvPicPr>
            <a:picLocks noChangeAspect="1"/>
          </p:cNvPicPr>
          <p:nvPr/>
        </p:nvPicPr>
        <p:blipFill>
          <a:blip r:embed="rId3"/>
          <a:stretch>
            <a:fillRect/>
          </a:stretch>
        </p:blipFill>
        <p:spPr>
          <a:xfrm>
            <a:off x="1193800" y="4093845"/>
            <a:ext cx="2172970" cy="2083435"/>
          </a:xfrm>
          <a:prstGeom prst="rect">
            <a:avLst/>
          </a:prstGeom>
        </p:spPr>
      </p:pic>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a:sym typeface="+mn-ea"/>
              </a:rPr>
              <a:t>SDOI2008  仪仗队</a:t>
            </a:r>
          </a:p>
        </p:txBody>
      </p:sp>
      <p:sp>
        <p:nvSpPr>
          <p:cNvPr id="3" name="内容占位符 2"/>
          <p:cNvSpPr>
            <a:spLocks noGrp="1"/>
          </p:cNvSpPr>
          <p:nvPr>
            <p:ph idx="1"/>
          </p:nvPr>
        </p:nvSpPr>
        <p:spPr/>
        <p:txBody>
          <a:bodyPr/>
          <a:lstStyle/>
          <a:p>
            <a:r>
              <a:rPr lang="zh-CN" altLang="en-US" sz="2400" dirty="0"/>
              <a:t>解析：</a:t>
            </a:r>
          </a:p>
          <a:p>
            <a:r>
              <a:rPr lang="zh-CN" altLang="en-US" sz="2400" dirty="0"/>
              <a:t>我们从</a:t>
            </a:r>
            <a:r>
              <a:rPr lang="en-US" altLang="zh-CN" sz="2400" dirty="0"/>
              <a:t>0</a:t>
            </a:r>
            <a:r>
              <a:rPr lang="zh-CN" altLang="en-US" sz="2400" dirty="0"/>
              <a:t>开始给行列标号</a:t>
            </a:r>
          </a:p>
          <a:p>
            <a:r>
              <a:rPr lang="zh-CN" altLang="en-US" sz="2400" dirty="0"/>
              <a:t>显然，能被看到的学生的坐标应满足</a:t>
            </a:r>
          </a:p>
          <a:p>
            <a:endParaRPr lang="zh-CN" altLang="en-US" sz="2400" dirty="0"/>
          </a:p>
          <a:p>
            <a:r>
              <a:rPr lang="zh-CN" altLang="en-US" sz="2400" dirty="0"/>
              <a:t>问题就是求</a:t>
            </a:r>
          </a:p>
          <a:p>
            <a:endParaRPr lang="zh-CN" altLang="en-US" sz="2400" dirty="0"/>
          </a:p>
          <a:p>
            <a:endParaRPr lang="zh-CN" altLang="en-US" sz="2400" dirty="0"/>
          </a:p>
        </p:txBody>
      </p:sp>
      <p:graphicFrame>
        <p:nvGraphicFramePr>
          <p:cNvPr id="4" name="对象 3">
            <a:hlinkClick r:id="" action="ppaction://ole?verb=0"/>
          </p:cNvPr>
          <p:cNvGraphicFramePr>
            <a:graphicFrameLocks noChangeAspect="1"/>
          </p:cNvGraphicFramePr>
          <p:nvPr/>
        </p:nvGraphicFramePr>
        <p:xfrm>
          <a:off x="6058535" y="2722245"/>
          <a:ext cx="1679575" cy="433705"/>
        </p:xfrm>
        <a:graphic>
          <a:graphicData uri="http://schemas.openxmlformats.org/presentationml/2006/ole">
            <mc:AlternateContent xmlns:mc="http://schemas.openxmlformats.org/markup-compatibility/2006">
              <mc:Choice xmlns:v="urn:schemas-microsoft-com:vml" Requires="v">
                <p:oleObj spid="_x0000_s47114" r:id="rId4" imgW="787400" imgH="203200" progId="Equation.KSEE3">
                  <p:embed/>
                </p:oleObj>
              </mc:Choice>
              <mc:Fallback>
                <p:oleObj r:id="rId4" imgW="787400" imgH="203200" progId="Equation.KSEE3">
                  <p:embed/>
                  <p:pic>
                    <p:nvPicPr>
                      <p:cNvPr id="0" name="图片 2048"/>
                      <p:cNvPicPr/>
                      <p:nvPr/>
                    </p:nvPicPr>
                    <p:blipFill>
                      <a:blip r:embed="rId5">
                        <a:lum bright="100000"/>
                      </a:blip>
                      <a:stretch>
                        <a:fillRect/>
                      </a:stretch>
                    </p:blipFill>
                    <p:spPr>
                      <a:xfrm>
                        <a:off x="6058535" y="2722245"/>
                        <a:ext cx="1679575" cy="433705"/>
                      </a:xfrm>
                      <a:prstGeom prst="rect">
                        <a:avLst/>
                      </a:prstGeom>
                    </p:spPr>
                  </p:pic>
                </p:oleObj>
              </mc:Fallback>
            </mc:AlternateContent>
          </a:graphicData>
        </a:graphic>
      </p:graphicFrame>
      <p:graphicFrame>
        <p:nvGraphicFramePr>
          <p:cNvPr id="9" name="对象 8">
            <a:hlinkClick r:id="" action="ppaction://ole?verb=0"/>
          </p:cNvPr>
          <p:cNvGraphicFramePr>
            <a:graphicFrameLocks noChangeAspect="1"/>
          </p:cNvGraphicFramePr>
          <p:nvPr/>
        </p:nvGraphicFramePr>
        <p:xfrm>
          <a:off x="2706053" y="3378200"/>
          <a:ext cx="3120390" cy="984250"/>
        </p:xfrm>
        <a:graphic>
          <a:graphicData uri="http://schemas.openxmlformats.org/presentationml/2006/ole">
            <mc:AlternateContent xmlns:mc="http://schemas.openxmlformats.org/markup-compatibility/2006">
              <mc:Choice xmlns:v="urn:schemas-microsoft-com:vml" Requires="v">
                <p:oleObj spid="_x0000_s47115" r:id="rId6" imgW="1409700" imgH="444500" progId="Equation.KSEE3">
                  <p:embed/>
                </p:oleObj>
              </mc:Choice>
              <mc:Fallback>
                <p:oleObj r:id="rId6" imgW="1409700" imgH="444500" progId="Equation.KSEE3">
                  <p:embed/>
                  <p:pic>
                    <p:nvPicPr>
                      <p:cNvPr id="0" name="图片 2049"/>
                      <p:cNvPicPr/>
                      <p:nvPr/>
                    </p:nvPicPr>
                    <p:blipFill>
                      <a:blip r:embed="rId7">
                        <a:lum bright="100000"/>
                      </a:blip>
                      <a:stretch>
                        <a:fillRect/>
                      </a:stretch>
                    </p:blipFill>
                    <p:spPr>
                      <a:xfrm>
                        <a:off x="2706053" y="3378200"/>
                        <a:ext cx="3120390" cy="984250"/>
                      </a:xfrm>
                      <a:prstGeom prst="rect">
                        <a:avLst/>
                      </a:prstGeom>
                    </p:spPr>
                  </p:pic>
                </p:oleObj>
              </mc:Fallback>
            </mc:AlternateContent>
          </a:graphicData>
        </a:graphic>
      </p:graphicFrame>
      <p:graphicFrame>
        <p:nvGraphicFramePr>
          <p:cNvPr id="10" name="对象 9">
            <a:hlinkClick r:id="" action="ppaction://ole?verb=0"/>
          </p:cNvPr>
          <p:cNvGraphicFramePr>
            <a:graphicFrameLocks noChangeAspect="1"/>
          </p:cNvGraphicFramePr>
          <p:nvPr/>
        </p:nvGraphicFramePr>
        <p:xfrm>
          <a:off x="1132840" y="4381500"/>
          <a:ext cx="7955915" cy="984250"/>
        </p:xfrm>
        <a:graphic>
          <a:graphicData uri="http://schemas.openxmlformats.org/presentationml/2006/ole">
            <mc:AlternateContent xmlns:mc="http://schemas.openxmlformats.org/markup-compatibility/2006">
              <mc:Choice xmlns:v="urn:schemas-microsoft-com:vml" Requires="v">
                <p:oleObj spid="_x0000_s47116" r:id="rId8" imgW="3594100" imgH="444500" progId="Equation.KSEE3">
                  <p:embed/>
                </p:oleObj>
              </mc:Choice>
              <mc:Fallback>
                <p:oleObj r:id="rId8" imgW="3594100" imgH="444500" progId="Equation.KSEE3">
                  <p:embed/>
                  <p:pic>
                    <p:nvPicPr>
                      <p:cNvPr id="0" name="图片 2049"/>
                      <p:cNvPicPr/>
                      <p:nvPr/>
                    </p:nvPicPr>
                    <p:blipFill>
                      <a:blip r:embed="rId9">
                        <a:lum bright="100000"/>
                      </a:blip>
                      <a:stretch>
                        <a:fillRect/>
                      </a:stretch>
                    </p:blipFill>
                    <p:spPr>
                      <a:xfrm>
                        <a:off x="1132840" y="4381500"/>
                        <a:ext cx="7955915" cy="984250"/>
                      </a:xfrm>
                      <a:prstGeom prst="rect">
                        <a:avLst/>
                      </a:prstGeom>
                    </p:spPr>
                  </p:pic>
                </p:oleObj>
              </mc:Fallback>
            </mc:AlternateContent>
          </a:graphicData>
        </a:graphic>
      </p:graphicFrame>
    </p:spTree>
    <p:custDataLst>
      <p:tags r:id="rId2"/>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t>BZOJ</a:t>
            </a:r>
            <a:r>
              <a:rPr lang="zh-CN" altLang="en-US" sz="4000"/>
              <a:t>2705   </a:t>
            </a:r>
            <a:r>
              <a:rPr lang="zh-CN" altLang="en-US" sz="4000">
                <a:latin typeface="Times New Roman" panose="02020603050405020304" charset="0"/>
                <a:cs typeface="Times New Roman" panose="02020603050405020304" charset="0"/>
              </a:rPr>
              <a:t>Longge</a:t>
            </a:r>
            <a:r>
              <a:rPr lang="zh-CN" altLang="en-US" sz="4000"/>
              <a:t>的问题</a:t>
            </a:r>
          </a:p>
        </p:txBody>
      </p:sp>
      <p:sp>
        <p:nvSpPr>
          <p:cNvPr id="3" name="内容占位符 2"/>
          <p:cNvSpPr>
            <a:spLocks noGrp="1"/>
          </p:cNvSpPr>
          <p:nvPr>
            <p:ph idx="1"/>
          </p:nvPr>
        </p:nvSpPr>
        <p:spPr/>
        <p:txBody>
          <a:bodyPr/>
          <a:lstStyle/>
          <a:p>
            <a:r>
              <a:rPr lang="zh-CN" altLang="en-US" sz="2400"/>
              <a:t>题目大意：</a:t>
            </a:r>
          </a:p>
          <a:p>
            <a:endParaRPr lang="zh-CN" altLang="en-US" sz="2400"/>
          </a:p>
          <a:p>
            <a:r>
              <a:rPr lang="zh-CN" altLang="en-US" sz="2400"/>
              <a:t>求</a:t>
            </a:r>
            <a:r>
              <a:rPr lang="en-US" altLang="zh-CN" sz="2400"/>
              <a:t>		      </a:t>
            </a:r>
            <a:endParaRPr lang="zh-CN" altLang="en-US" sz="2400"/>
          </a:p>
        </p:txBody>
      </p:sp>
      <p:graphicFrame>
        <p:nvGraphicFramePr>
          <p:cNvPr id="4" name="对象 3">
            <a:hlinkClick r:id="" action="ppaction://ole?verb=0"/>
          </p:cNvPr>
          <p:cNvGraphicFramePr>
            <a:graphicFrameLocks noChangeAspect="1"/>
          </p:cNvGraphicFramePr>
          <p:nvPr/>
        </p:nvGraphicFramePr>
        <p:xfrm>
          <a:off x="1463993" y="2452370"/>
          <a:ext cx="3324225" cy="965835"/>
        </p:xfrm>
        <a:graphic>
          <a:graphicData uri="http://schemas.openxmlformats.org/presentationml/2006/ole">
            <mc:AlternateContent xmlns:mc="http://schemas.openxmlformats.org/markup-compatibility/2006">
              <mc:Choice xmlns:v="urn:schemas-microsoft-com:vml" Requires="v">
                <p:oleObj spid="_x0000_s48132" r:id="rId4" imgW="1485900" imgH="431800" progId="Equation.KSEE3">
                  <p:embed/>
                </p:oleObj>
              </mc:Choice>
              <mc:Fallback>
                <p:oleObj r:id="rId4" imgW="1485900" imgH="431800" progId="Equation.KSEE3">
                  <p:embed/>
                  <p:pic>
                    <p:nvPicPr>
                      <p:cNvPr id="0" name="图片 3072"/>
                      <p:cNvPicPr/>
                      <p:nvPr/>
                    </p:nvPicPr>
                    <p:blipFill>
                      <a:blip r:embed="rId5">
                        <a:lum bright="100000"/>
                      </a:blip>
                      <a:stretch>
                        <a:fillRect/>
                      </a:stretch>
                    </p:blipFill>
                    <p:spPr>
                      <a:xfrm>
                        <a:off x="1463993" y="2452370"/>
                        <a:ext cx="3324225" cy="965835"/>
                      </a:xfrm>
                      <a:prstGeom prst="rect">
                        <a:avLst/>
                      </a:prstGeom>
                    </p:spPr>
                  </p:pic>
                </p:oleObj>
              </mc:Fallback>
            </mc:AlternateContent>
          </a:graphicData>
        </a:graphic>
      </p:graphicFrame>
    </p:spTree>
    <p:custDataLst>
      <p:tags r:id="rId2"/>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sym typeface="+mn-ea"/>
              </a:rPr>
              <a:t>BZOJ</a:t>
            </a:r>
            <a:r>
              <a:rPr lang="zh-CN" altLang="en-US" sz="4000">
                <a:sym typeface="+mn-ea"/>
              </a:rPr>
              <a:t>2705   </a:t>
            </a:r>
            <a:r>
              <a:rPr lang="zh-CN" altLang="en-US" sz="4000">
                <a:latin typeface="Times New Roman" panose="02020603050405020304" charset="0"/>
                <a:cs typeface="Times New Roman" panose="02020603050405020304" charset="0"/>
                <a:sym typeface="+mn-ea"/>
              </a:rPr>
              <a:t>Longge</a:t>
            </a:r>
            <a:r>
              <a:rPr lang="zh-CN" altLang="en-US" sz="4000">
                <a:sym typeface="+mn-ea"/>
              </a:rPr>
              <a:t>的问题</a:t>
            </a:r>
          </a:p>
        </p:txBody>
      </p:sp>
      <p:sp>
        <p:nvSpPr>
          <p:cNvPr id="3" name="内容占位符 2"/>
          <p:cNvSpPr>
            <a:spLocks noGrp="1"/>
          </p:cNvSpPr>
          <p:nvPr>
            <p:ph idx="1"/>
          </p:nvPr>
        </p:nvSpPr>
        <p:spPr/>
        <p:txBody>
          <a:bodyPr/>
          <a:lstStyle/>
          <a:p>
            <a:r>
              <a:rPr lang="zh-CN" altLang="zh-CN" sz="2400"/>
              <a:t>解析：</a:t>
            </a:r>
          </a:p>
          <a:p>
            <a:endParaRPr lang="zh-CN" altLang="zh-CN" sz="2400"/>
          </a:p>
        </p:txBody>
      </p:sp>
      <p:graphicFrame>
        <p:nvGraphicFramePr>
          <p:cNvPr id="4" name="对象 3">
            <a:hlinkClick r:id="" action="ppaction://ole?verb=0"/>
          </p:cNvPr>
          <p:cNvGraphicFramePr>
            <a:graphicFrameLocks noChangeAspect="1"/>
          </p:cNvGraphicFramePr>
          <p:nvPr/>
        </p:nvGraphicFramePr>
        <p:xfrm>
          <a:off x="1968500" y="1536065"/>
          <a:ext cx="5444490" cy="2350135"/>
        </p:xfrm>
        <a:graphic>
          <a:graphicData uri="http://schemas.openxmlformats.org/presentationml/2006/ole">
            <mc:AlternateContent xmlns:mc="http://schemas.openxmlformats.org/markup-compatibility/2006">
              <mc:Choice xmlns:v="urn:schemas-microsoft-com:vml" Requires="v">
                <p:oleObj spid="_x0000_s49156" r:id="rId4" imgW="2413000" imgH="1041400" progId="Equation.KSEE3">
                  <p:embed/>
                </p:oleObj>
              </mc:Choice>
              <mc:Fallback>
                <p:oleObj r:id="rId4" imgW="2413000" imgH="1041400" progId="Equation.KSEE3">
                  <p:embed/>
                  <p:pic>
                    <p:nvPicPr>
                      <p:cNvPr id="0" name="图片 4096"/>
                      <p:cNvPicPr/>
                      <p:nvPr/>
                    </p:nvPicPr>
                    <p:blipFill>
                      <a:blip r:embed="rId5">
                        <a:lum bright="100000"/>
                      </a:blip>
                      <a:stretch>
                        <a:fillRect/>
                      </a:stretch>
                    </p:blipFill>
                    <p:spPr>
                      <a:xfrm>
                        <a:off x="1968500" y="1536065"/>
                        <a:ext cx="5444490" cy="2350135"/>
                      </a:xfrm>
                      <a:prstGeom prst="rect">
                        <a:avLst/>
                      </a:prstGeom>
                    </p:spPr>
                  </p:pic>
                </p:oleObj>
              </mc:Fallback>
            </mc:AlternateContent>
          </a:graphicData>
        </a:graphic>
      </p:graphicFrame>
    </p:spTree>
    <p:custDataLst>
      <p:tags r:id="rId2"/>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BZOJ2818  </a:t>
            </a:r>
            <a:r>
              <a:rPr lang="en-US" altLang="zh-CN">
                <a:latin typeface="Times New Roman" panose="02020603050405020304" charset="0"/>
                <a:cs typeface="Times New Roman" panose="02020603050405020304" charset="0"/>
              </a:rPr>
              <a:t>GCD</a:t>
            </a:r>
          </a:p>
        </p:txBody>
      </p:sp>
      <p:sp>
        <p:nvSpPr>
          <p:cNvPr id="3" name="内容占位符 2"/>
          <p:cNvSpPr>
            <a:spLocks noGrp="1"/>
          </p:cNvSpPr>
          <p:nvPr>
            <p:ph idx="1"/>
          </p:nvPr>
        </p:nvSpPr>
        <p:spPr/>
        <p:txBody>
          <a:bodyPr/>
          <a:lstStyle/>
          <a:p>
            <a:r>
              <a:rPr lang="zh-CN" altLang="en-US"/>
              <a:t>给定整数    </a:t>
            </a:r>
          </a:p>
          <a:p>
            <a:endParaRPr lang="zh-CN" altLang="en-US"/>
          </a:p>
          <a:p>
            <a:r>
              <a:rPr lang="zh-CN" altLang="en-US"/>
              <a:t>计算</a:t>
            </a:r>
          </a:p>
        </p:txBody>
      </p:sp>
      <p:graphicFrame>
        <p:nvGraphicFramePr>
          <p:cNvPr id="5" name="对象 4">
            <a:hlinkClick r:id="" action="ppaction://ole?verb=0"/>
          </p:cNvPr>
          <p:cNvGraphicFramePr>
            <a:graphicFrameLocks noChangeAspect="1"/>
          </p:cNvGraphicFramePr>
          <p:nvPr/>
        </p:nvGraphicFramePr>
        <p:xfrm>
          <a:off x="2372995" y="1892300"/>
          <a:ext cx="280670" cy="308610"/>
        </p:xfrm>
        <a:graphic>
          <a:graphicData uri="http://schemas.openxmlformats.org/presentationml/2006/ole">
            <mc:AlternateContent xmlns:mc="http://schemas.openxmlformats.org/markup-compatibility/2006">
              <mc:Choice xmlns:v="urn:schemas-microsoft-com:vml" Requires="v">
                <p:oleObj spid="_x0000_s50183" r:id="rId4" imgW="127000" imgH="139700" progId="Equation.KSEE3">
                  <p:embed/>
                </p:oleObj>
              </mc:Choice>
              <mc:Fallback>
                <p:oleObj r:id="rId4" imgW="127000" imgH="139700" progId="Equation.KSEE3">
                  <p:embed/>
                  <p:pic>
                    <p:nvPicPr>
                      <p:cNvPr id="0" name="图片 1024"/>
                      <p:cNvPicPr/>
                      <p:nvPr/>
                    </p:nvPicPr>
                    <p:blipFill>
                      <a:blip r:embed="rId5">
                        <a:lum bright="100000"/>
                      </a:blip>
                      <a:stretch>
                        <a:fillRect/>
                      </a:stretch>
                    </p:blipFill>
                    <p:spPr>
                      <a:xfrm>
                        <a:off x="2372995" y="1892300"/>
                        <a:ext cx="280670" cy="308610"/>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1746250" y="2475548"/>
          <a:ext cx="3065780" cy="935990"/>
        </p:xfrm>
        <a:graphic>
          <a:graphicData uri="http://schemas.openxmlformats.org/presentationml/2006/ole">
            <mc:AlternateContent xmlns:mc="http://schemas.openxmlformats.org/markup-compatibility/2006">
              <mc:Choice xmlns:v="urn:schemas-microsoft-com:vml" Requires="v">
                <p:oleObj spid="_x0000_s50184" r:id="rId6" imgW="1459865" imgH="444500" progId="Equation.KSEE3">
                  <p:embed/>
                </p:oleObj>
              </mc:Choice>
              <mc:Fallback>
                <p:oleObj r:id="rId6" imgW="1459865" imgH="444500" progId="Equation.KSEE3">
                  <p:embed/>
                  <p:pic>
                    <p:nvPicPr>
                      <p:cNvPr id="0" name="图片 1024"/>
                      <p:cNvPicPr/>
                      <p:nvPr/>
                    </p:nvPicPr>
                    <p:blipFill>
                      <a:blip r:embed="rId7">
                        <a:lum bright="100000"/>
                      </a:blip>
                      <a:stretch>
                        <a:fillRect/>
                      </a:stretch>
                    </p:blipFill>
                    <p:spPr>
                      <a:xfrm>
                        <a:off x="1746250" y="2475548"/>
                        <a:ext cx="3065780" cy="935990"/>
                      </a:xfrm>
                      <a:prstGeom prst="rect">
                        <a:avLst/>
                      </a:prstGeom>
                    </p:spPr>
                  </p:pic>
                </p:oleObj>
              </mc:Fallback>
            </mc:AlternateContent>
          </a:graphicData>
        </a:graphic>
      </p:graphicFrame>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3"/>
            </p:custDataLst>
          </p:nvPr>
        </p:nvSpPr>
        <p:spPr/>
        <p:txBody>
          <a:bodyPr vert="horz" wrap="square" lIns="91440" tIns="45720" rIns="91440" bIns="45720" rtlCol="0" anchor="ctr">
            <a:normAutofit/>
          </a:bodyPr>
          <a:lstStyle/>
          <a:p>
            <a:pPr>
              <a:lnSpc>
                <a:spcPct val="120000"/>
              </a:lnSpc>
            </a:pPr>
            <a:r>
              <a:rPr lang="en-US" altLang="zh-CN" dirty="0"/>
              <a:t>HDU5187  </a:t>
            </a:r>
            <a:r>
              <a:rPr lang="en-US" altLang="zh-CN" dirty="0" err="1">
                <a:latin typeface="Times New Roman" panose="02020603050405020304" charset="0"/>
                <a:cs typeface="Times New Roman" panose="02020603050405020304" charset="0"/>
              </a:rPr>
              <a:t>zhx's</a:t>
            </a:r>
            <a:r>
              <a:rPr lang="en-US" altLang="zh-CN" dirty="0">
                <a:latin typeface="Times New Roman" panose="02020603050405020304" charset="0"/>
                <a:cs typeface="Times New Roman" panose="02020603050405020304" charset="0"/>
              </a:rPr>
              <a:t> contest</a:t>
            </a:r>
          </a:p>
        </p:txBody>
      </p:sp>
      <p:sp>
        <p:nvSpPr>
          <p:cNvPr id="5" name="内容占位符 4"/>
          <p:cNvSpPr>
            <a:spLocks noGrp="1"/>
          </p:cNvSpPr>
          <p:nvPr>
            <p:ph idx="1"/>
            <p:custDataLst>
              <p:tags r:id="rId4"/>
            </p:custDataLst>
          </p:nvPr>
        </p:nvSpPr>
        <p:spPr/>
        <p:txBody>
          <a:bodyPr>
            <a:normAutofit/>
          </a:bodyPr>
          <a:lstStyle/>
          <a:p>
            <a:pPr marL="228600" indent="-228600" algn="just">
              <a:lnSpc>
                <a:spcPct val="120000"/>
              </a:lnSpc>
              <a:spcBef>
                <a:spcPts val="0"/>
              </a:spcBef>
              <a:buSzTx/>
              <a:buFont typeface="Arial" panose="020B0604020202020204" pitchFamily="34" charset="0"/>
              <a:buChar char="•"/>
            </a:pPr>
            <a:r>
              <a:rPr lang="zh-CN" altLang="en-US" dirty="0"/>
              <a:t>题目描述：</a:t>
            </a:r>
            <a:endParaRPr lang="en-US" altLang="zh-CN" dirty="0"/>
          </a:p>
          <a:p>
            <a:pPr marL="228600" indent="-228600" algn="just">
              <a:lnSpc>
                <a:spcPct val="120000"/>
              </a:lnSpc>
              <a:spcBef>
                <a:spcPts val="0"/>
              </a:spcBef>
              <a:buSzTx/>
              <a:buFont typeface="Arial" panose="020B0604020202020204" pitchFamily="34" charset="0"/>
              <a:buChar char="•"/>
            </a:pPr>
            <a:r>
              <a:rPr lang="en-US" altLang="zh-CN" dirty="0" err="1"/>
              <a:t>zhx</a:t>
            </a:r>
            <a:r>
              <a:rPr lang="zh-CN" altLang="en-US" dirty="0"/>
              <a:t>认为一个漂亮的序列       下列两个条件均需满足：</a:t>
            </a:r>
          </a:p>
          <a:p>
            <a:pPr marL="228600" indent="-228600" algn="just">
              <a:lnSpc>
                <a:spcPct val="120000"/>
              </a:lnSpc>
              <a:spcBef>
                <a:spcPts val="0"/>
              </a:spcBef>
              <a:buSzTx/>
              <a:buFont typeface="Arial" panose="020B0604020202020204" pitchFamily="34" charset="0"/>
              <a:buChar char="•"/>
            </a:pPr>
            <a:r>
              <a:rPr lang="en-US" altLang="zh-CN" dirty="0"/>
              <a:t>1</a:t>
            </a:r>
            <a:r>
              <a:rPr lang="zh-CN" altLang="en-US" dirty="0"/>
              <a:t>）             是单调递减或者单调递增的</a:t>
            </a:r>
          </a:p>
          <a:p>
            <a:pPr marL="228600" indent="-228600" algn="just">
              <a:lnSpc>
                <a:spcPct val="120000"/>
              </a:lnSpc>
              <a:spcBef>
                <a:spcPts val="0"/>
              </a:spcBef>
              <a:buSzTx/>
              <a:buFont typeface="Arial" panose="020B0604020202020204" pitchFamily="34" charset="0"/>
              <a:buChar char="•"/>
            </a:pPr>
            <a:r>
              <a:rPr lang="en-US" altLang="zh-CN" dirty="0"/>
              <a:t>2</a:t>
            </a:r>
            <a:r>
              <a:rPr lang="zh-CN" altLang="en-US" dirty="0"/>
              <a:t>）             是单调递减或者单调递增的</a:t>
            </a:r>
          </a:p>
          <a:p>
            <a:pPr marL="228600" indent="-228600" algn="just">
              <a:lnSpc>
                <a:spcPct val="120000"/>
              </a:lnSpc>
              <a:spcBef>
                <a:spcPts val="0"/>
              </a:spcBef>
              <a:buSzTx/>
              <a:buFont typeface="Arial" panose="020B0604020202020204" pitchFamily="34" charset="0"/>
              <a:buChar char="•"/>
            </a:pPr>
            <a:r>
              <a:rPr lang="zh-CN" altLang="en-US" dirty="0"/>
              <a:t>他想你告诉他有多少种排列是漂亮的</a:t>
            </a:r>
            <a:endParaRPr lang="en-US" altLang="zh-CN" dirty="0"/>
          </a:p>
          <a:p>
            <a:pPr marL="228600" indent="-228600" algn="just">
              <a:lnSpc>
                <a:spcPct val="120000"/>
              </a:lnSpc>
              <a:spcBef>
                <a:spcPts val="0"/>
              </a:spcBef>
              <a:buSzTx/>
              <a:buFont typeface="Arial" panose="020B0604020202020204" pitchFamily="34" charset="0"/>
              <a:buChar char="•"/>
            </a:pPr>
            <a:r>
              <a:rPr lang="zh-CN" altLang="en-US" dirty="0"/>
              <a:t>因为答案很大，所以只需要输出答案模 </a:t>
            </a:r>
            <a:r>
              <a:rPr lang="en-US" altLang="zh-CN" dirty="0"/>
              <a:t>P </a:t>
            </a:r>
            <a:r>
              <a:rPr lang="zh-CN" altLang="en-US" dirty="0"/>
              <a:t>之后的值</a:t>
            </a:r>
          </a:p>
        </p:txBody>
      </p:sp>
      <p:graphicFrame>
        <p:nvGraphicFramePr>
          <p:cNvPr id="2" name="对象 1">
            <a:hlinkClick r:id="" action="ppaction://ole?verb=0"/>
          </p:cNvPr>
          <p:cNvGraphicFramePr>
            <a:graphicFrameLocks noChangeAspect="1"/>
          </p:cNvGraphicFramePr>
          <p:nvPr/>
        </p:nvGraphicFramePr>
        <p:xfrm>
          <a:off x="4356100" y="2303780"/>
          <a:ext cx="643890" cy="504190"/>
        </p:xfrm>
        <a:graphic>
          <a:graphicData uri="http://schemas.openxmlformats.org/presentationml/2006/ole">
            <mc:AlternateContent xmlns:mc="http://schemas.openxmlformats.org/markup-compatibility/2006">
              <mc:Choice xmlns:v="urn:schemas-microsoft-com:vml" Requires="v">
                <p:oleObj spid="_x0000_s2060" r:id="rId6" imgW="292100" imgH="228600" progId="Equation.KSEE3">
                  <p:embed/>
                </p:oleObj>
              </mc:Choice>
              <mc:Fallback>
                <p:oleObj r:id="rId6" imgW="292100" imgH="228600" progId="Equation.KSEE3">
                  <p:embed/>
                  <p:pic>
                    <p:nvPicPr>
                      <p:cNvPr id="0" name="图片 2048"/>
                      <p:cNvPicPr/>
                      <p:nvPr/>
                    </p:nvPicPr>
                    <p:blipFill>
                      <a:blip r:embed="rId7">
                        <a:lum bright="100000"/>
                      </a:blip>
                      <a:stretch>
                        <a:fillRect/>
                      </a:stretch>
                    </p:blipFill>
                    <p:spPr>
                      <a:xfrm>
                        <a:off x="4356100" y="2303780"/>
                        <a:ext cx="643890" cy="504190"/>
                      </a:xfrm>
                      <a:prstGeom prst="rect">
                        <a:avLst/>
                      </a:prstGeom>
                    </p:spPr>
                  </p:pic>
                </p:oleObj>
              </mc:Fallback>
            </mc:AlternateContent>
          </a:graphicData>
        </a:graphic>
      </p:graphicFrame>
      <p:graphicFrame>
        <p:nvGraphicFramePr>
          <p:cNvPr id="3" name="对象 2">
            <a:hlinkClick r:id="" action="ppaction://ole?verb=0"/>
          </p:cNvPr>
          <p:cNvGraphicFramePr>
            <a:graphicFrameLocks noChangeAspect="1"/>
          </p:cNvGraphicFramePr>
          <p:nvPr/>
        </p:nvGraphicFramePr>
        <p:xfrm>
          <a:off x="1544003" y="2741295"/>
          <a:ext cx="1176655" cy="504190"/>
        </p:xfrm>
        <a:graphic>
          <a:graphicData uri="http://schemas.openxmlformats.org/presentationml/2006/ole">
            <mc:AlternateContent xmlns:mc="http://schemas.openxmlformats.org/markup-compatibility/2006">
              <mc:Choice xmlns:v="urn:schemas-microsoft-com:vml" Requires="v">
                <p:oleObj spid="_x0000_s2061" r:id="rId8" imgW="533400" imgH="228600" progId="Equation.KSEE3">
                  <p:embed/>
                </p:oleObj>
              </mc:Choice>
              <mc:Fallback>
                <p:oleObj r:id="rId8" imgW="533400" imgH="228600" progId="Equation.KSEE3">
                  <p:embed/>
                  <p:pic>
                    <p:nvPicPr>
                      <p:cNvPr id="0" name="图片 2048"/>
                      <p:cNvPicPr/>
                      <p:nvPr/>
                    </p:nvPicPr>
                    <p:blipFill>
                      <a:blip r:embed="rId9">
                        <a:lum bright="100000"/>
                      </a:blip>
                      <a:stretch>
                        <a:fillRect/>
                      </a:stretch>
                    </p:blipFill>
                    <p:spPr>
                      <a:xfrm>
                        <a:off x="1544003" y="2741295"/>
                        <a:ext cx="1176655" cy="504190"/>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1539875" y="3186113"/>
          <a:ext cx="1203960" cy="504825"/>
        </p:xfrm>
        <a:graphic>
          <a:graphicData uri="http://schemas.openxmlformats.org/presentationml/2006/ole">
            <mc:AlternateContent xmlns:mc="http://schemas.openxmlformats.org/markup-compatibility/2006">
              <mc:Choice xmlns:v="urn:schemas-microsoft-com:vml" Requires="v">
                <p:oleObj spid="_x0000_s2062" r:id="rId10" imgW="545465" imgH="228600" progId="Equation.KSEE3">
                  <p:embed/>
                </p:oleObj>
              </mc:Choice>
              <mc:Fallback>
                <p:oleObj r:id="rId10" imgW="545465" imgH="228600" progId="Equation.KSEE3">
                  <p:embed/>
                  <p:pic>
                    <p:nvPicPr>
                      <p:cNvPr id="0" name="图片 2048"/>
                      <p:cNvPicPr/>
                      <p:nvPr/>
                    </p:nvPicPr>
                    <p:blipFill>
                      <a:blip r:embed="rId11">
                        <a:lum bright="100000"/>
                      </a:blip>
                      <a:stretch>
                        <a:fillRect/>
                      </a:stretch>
                    </p:blipFill>
                    <p:spPr>
                      <a:xfrm>
                        <a:off x="1539875" y="3186113"/>
                        <a:ext cx="1203960" cy="504825"/>
                      </a:xfrm>
                      <a:prstGeom prst="rect">
                        <a:avLst/>
                      </a:prstGeom>
                    </p:spPr>
                  </p:pic>
                </p:oleObj>
              </mc:Fallback>
            </mc:AlternateContent>
          </a:graphicData>
        </a:graphic>
      </p:graphicFrame>
    </p:spTree>
    <p:custDataLst>
      <p:tags r:id="rId2"/>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BZOJ2818  </a:t>
            </a:r>
            <a:r>
              <a:rPr lang="en-US" altLang="zh-CN">
                <a:latin typeface="Times New Roman" panose="02020603050405020304" charset="0"/>
                <a:cs typeface="Times New Roman" panose="02020603050405020304" charset="0"/>
                <a:sym typeface="+mn-ea"/>
              </a:rPr>
              <a:t>GCD</a:t>
            </a:r>
          </a:p>
        </p:txBody>
      </p:sp>
      <p:sp>
        <p:nvSpPr>
          <p:cNvPr id="3" name="内容占位符 2"/>
          <p:cNvSpPr>
            <a:spLocks noGrp="1"/>
          </p:cNvSpPr>
          <p:nvPr>
            <p:ph idx="1"/>
          </p:nvPr>
        </p:nvSpPr>
        <p:spPr/>
        <p:txBody>
          <a:bodyPr/>
          <a:lstStyle/>
          <a:p>
            <a:r>
              <a:rPr lang="zh-CN" altLang="en-US"/>
              <a:t>还是刚才的套路</a:t>
            </a:r>
          </a:p>
          <a:p>
            <a:endParaRPr lang="zh-CN" altLang="en-US"/>
          </a:p>
          <a:p>
            <a:endParaRPr lang="zh-CN" altLang="en-US"/>
          </a:p>
          <a:p>
            <a:endParaRPr lang="zh-CN" altLang="en-US"/>
          </a:p>
          <a:p>
            <a:endParaRPr lang="zh-CN" altLang="en-US"/>
          </a:p>
          <a:p>
            <a:endParaRPr lang="zh-CN" altLang="en-US"/>
          </a:p>
          <a:p>
            <a:r>
              <a:rPr lang="zh-CN" altLang="en-US"/>
              <a:t>其中     </a:t>
            </a:r>
            <a:r>
              <a:rPr lang="en-US" altLang="zh-CN"/>
              <a:t>   </a:t>
            </a:r>
            <a:r>
              <a:rPr lang="zh-CN" altLang="en-US"/>
              <a:t>表示欧拉函数前缀和</a:t>
            </a:r>
          </a:p>
        </p:txBody>
      </p:sp>
      <p:graphicFrame>
        <p:nvGraphicFramePr>
          <p:cNvPr id="6" name="对象 5">
            <a:hlinkClick r:id="" action="ppaction://ole?verb=0"/>
          </p:cNvPr>
          <p:cNvGraphicFramePr>
            <a:graphicFrameLocks noChangeAspect="1"/>
          </p:cNvGraphicFramePr>
          <p:nvPr/>
        </p:nvGraphicFramePr>
        <p:xfrm>
          <a:off x="1038861" y="2301241"/>
          <a:ext cx="8428990" cy="1979295"/>
        </p:xfrm>
        <a:graphic>
          <a:graphicData uri="http://schemas.openxmlformats.org/presentationml/2006/ole">
            <mc:AlternateContent xmlns:mc="http://schemas.openxmlformats.org/markup-compatibility/2006">
              <mc:Choice xmlns:v="urn:schemas-microsoft-com:vml" Requires="v">
                <p:oleObj spid="_x0000_s51207" r:id="rId4" imgW="4013200" imgH="939800" progId="Equation.KSEE3">
                  <p:embed/>
                </p:oleObj>
              </mc:Choice>
              <mc:Fallback>
                <p:oleObj r:id="rId4" imgW="4013200" imgH="939800" progId="Equation.KSEE3">
                  <p:embed/>
                  <p:pic>
                    <p:nvPicPr>
                      <p:cNvPr id="0" name="图片 1024"/>
                      <p:cNvPicPr/>
                      <p:nvPr/>
                    </p:nvPicPr>
                    <p:blipFill>
                      <a:blip r:embed="rId5">
                        <a:lum bright="100000"/>
                      </a:blip>
                      <a:stretch>
                        <a:fillRect/>
                      </a:stretch>
                    </p:blipFill>
                    <p:spPr>
                      <a:xfrm>
                        <a:off x="1038861" y="2301241"/>
                        <a:ext cx="8428990" cy="1979295"/>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nvGraphicFramePr>
        <p:xfrm>
          <a:off x="1782128" y="4621530"/>
          <a:ext cx="645795" cy="308610"/>
        </p:xfrm>
        <a:graphic>
          <a:graphicData uri="http://schemas.openxmlformats.org/presentationml/2006/ole">
            <mc:AlternateContent xmlns:mc="http://schemas.openxmlformats.org/markup-compatibility/2006">
              <mc:Choice xmlns:v="urn:schemas-microsoft-com:vml" Requires="v">
                <p:oleObj spid="_x0000_s51208" r:id="rId6" imgW="292100" imgH="139700" progId="Equation.KSEE3">
                  <p:embed/>
                </p:oleObj>
              </mc:Choice>
              <mc:Fallback>
                <p:oleObj r:id="rId6" imgW="292100" imgH="139700" progId="Equation.KSEE3">
                  <p:embed/>
                  <p:pic>
                    <p:nvPicPr>
                      <p:cNvPr id="0" name="图片 1024"/>
                      <p:cNvPicPr/>
                      <p:nvPr/>
                    </p:nvPicPr>
                    <p:blipFill>
                      <a:blip r:embed="rId7">
                        <a:lum bright="100000"/>
                      </a:blip>
                      <a:stretch>
                        <a:fillRect/>
                      </a:stretch>
                    </p:blipFill>
                    <p:spPr>
                      <a:xfrm>
                        <a:off x="1782128" y="4621530"/>
                        <a:ext cx="645795" cy="308610"/>
                      </a:xfrm>
                      <a:prstGeom prst="rect">
                        <a:avLst/>
                      </a:prstGeom>
                    </p:spPr>
                  </p:pic>
                </p:oleObj>
              </mc:Fallback>
            </mc:AlternateContent>
          </a:graphicData>
        </a:graphic>
      </p:graphicFrame>
    </p:spTree>
    <p:custDataLst>
      <p:tags r:id="rId2"/>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t>BZOJ</a:t>
            </a:r>
            <a:r>
              <a:rPr lang="zh-CN" altLang="en-US" sz="4000"/>
              <a:t>2186   沙拉公主的困惑</a:t>
            </a:r>
          </a:p>
        </p:txBody>
      </p:sp>
      <p:sp>
        <p:nvSpPr>
          <p:cNvPr id="3" name="内容占位符 2"/>
          <p:cNvSpPr>
            <a:spLocks noGrp="1"/>
          </p:cNvSpPr>
          <p:nvPr>
            <p:ph idx="1"/>
          </p:nvPr>
        </p:nvSpPr>
        <p:spPr/>
        <p:txBody>
          <a:bodyPr/>
          <a:lstStyle/>
          <a:p>
            <a:r>
              <a:rPr lang="zh-CN" altLang="en-US" sz="2400" dirty="0"/>
              <a:t>题目大意：</a:t>
            </a:r>
          </a:p>
          <a:p>
            <a:endParaRPr lang="zh-CN" altLang="en-US" sz="2400" dirty="0"/>
          </a:p>
          <a:p>
            <a:r>
              <a:rPr lang="zh-CN" altLang="en-US" sz="2400" dirty="0"/>
              <a:t>给定       且         </a:t>
            </a:r>
            <a:r>
              <a:rPr lang="zh-CN" altLang="zh-CN" sz="2400" dirty="0"/>
              <a:t>，求：</a:t>
            </a:r>
          </a:p>
          <a:p>
            <a:endParaRPr lang="zh-CN" altLang="zh-CN" sz="2400" dirty="0"/>
          </a:p>
          <a:p>
            <a:r>
              <a:rPr lang="zh-CN" altLang="zh-CN" sz="2400" dirty="0"/>
              <a:t>答案对    </a:t>
            </a:r>
            <a:r>
              <a:rPr lang="zh-CN" altLang="en-US" sz="2400" dirty="0"/>
              <a:t>取模</a:t>
            </a:r>
          </a:p>
        </p:txBody>
      </p:sp>
      <p:graphicFrame>
        <p:nvGraphicFramePr>
          <p:cNvPr id="4" name="对象 3">
            <a:hlinkClick r:id="" action="ppaction://ole?verb=0"/>
          </p:cNvPr>
          <p:cNvGraphicFramePr>
            <a:graphicFrameLocks noChangeAspect="1"/>
          </p:cNvGraphicFramePr>
          <p:nvPr/>
        </p:nvGraphicFramePr>
        <p:xfrm>
          <a:off x="4229100" y="2479040"/>
          <a:ext cx="2477770" cy="979805"/>
        </p:xfrm>
        <a:graphic>
          <a:graphicData uri="http://schemas.openxmlformats.org/presentationml/2006/ole">
            <mc:AlternateContent xmlns:mc="http://schemas.openxmlformats.org/markup-compatibility/2006">
              <mc:Choice xmlns:v="urn:schemas-microsoft-com:vml" Requires="v">
                <p:oleObj spid="_x0000_s52237" r:id="rId4" imgW="1091565" imgH="431800" progId="Equation.KSEE3">
                  <p:embed/>
                </p:oleObj>
              </mc:Choice>
              <mc:Fallback>
                <p:oleObj r:id="rId4" imgW="1091565" imgH="431800" progId="Equation.KSEE3">
                  <p:embed/>
                  <p:pic>
                    <p:nvPicPr>
                      <p:cNvPr id="0" name="图片 5120"/>
                      <p:cNvPicPr/>
                      <p:nvPr/>
                    </p:nvPicPr>
                    <p:blipFill>
                      <a:blip r:embed="rId5">
                        <a:lum bright="100000"/>
                      </a:blip>
                      <a:stretch>
                        <a:fillRect/>
                      </a:stretch>
                    </p:blipFill>
                    <p:spPr>
                      <a:xfrm>
                        <a:off x="4229100" y="2479040"/>
                        <a:ext cx="2477770" cy="979805"/>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nvGraphicFramePr>
        <p:xfrm>
          <a:off x="1769110" y="2820035"/>
          <a:ext cx="578485" cy="327025"/>
        </p:xfrm>
        <a:graphic>
          <a:graphicData uri="http://schemas.openxmlformats.org/presentationml/2006/ole">
            <mc:AlternateContent xmlns:mc="http://schemas.openxmlformats.org/markup-compatibility/2006">
              <mc:Choice xmlns:v="urn:schemas-microsoft-com:vml" Requires="v">
                <p:oleObj spid="_x0000_s52238" r:id="rId6" imgW="292100" imgH="165100" progId="Equation.KSEE3">
                  <p:embed/>
                </p:oleObj>
              </mc:Choice>
              <mc:Fallback>
                <p:oleObj r:id="rId6" imgW="292100" imgH="165100" progId="Equation.KSEE3">
                  <p:embed/>
                  <p:pic>
                    <p:nvPicPr>
                      <p:cNvPr id="0" name="图片 1024"/>
                      <p:cNvPicPr/>
                      <p:nvPr/>
                    </p:nvPicPr>
                    <p:blipFill>
                      <a:blip r:embed="rId7">
                        <a:lum bright="100000"/>
                      </a:blip>
                      <a:stretch>
                        <a:fillRect/>
                      </a:stretch>
                    </p:blipFill>
                    <p:spPr>
                      <a:xfrm>
                        <a:off x="1769110" y="2820035"/>
                        <a:ext cx="578485" cy="327025"/>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2653983" y="2778760"/>
          <a:ext cx="779780" cy="327025"/>
        </p:xfrm>
        <a:graphic>
          <a:graphicData uri="http://schemas.openxmlformats.org/presentationml/2006/ole">
            <mc:AlternateContent xmlns:mc="http://schemas.openxmlformats.org/markup-compatibility/2006">
              <mc:Choice xmlns:v="urn:schemas-microsoft-com:vml" Requires="v">
                <p:oleObj spid="_x0000_s52239" r:id="rId8" imgW="393700" imgH="165100" progId="Equation.KSEE3">
                  <p:embed/>
                </p:oleObj>
              </mc:Choice>
              <mc:Fallback>
                <p:oleObj r:id="rId8" imgW="393700" imgH="165100" progId="Equation.KSEE3">
                  <p:embed/>
                  <p:pic>
                    <p:nvPicPr>
                      <p:cNvPr id="0" name="图片 1024"/>
                      <p:cNvPicPr/>
                      <p:nvPr/>
                    </p:nvPicPr>
                    <p:blipFill>
                      <a:blip r:embed="rId9">
                        <a:lum bright="100000"/>
                      </a:blip>
                      <a:stretch>
                        <a:fillRect/>
                      </a:stretch>
                    </p:blipFill>
                    <p:spPr>
                      <a:xfrm>
                        <a:off x="2653983" y="2778760"/>
                        <a:ext cx="779780" cy="327025"/>
                      </a:xfrm>
                      <a:prstGeom prst="rect">
                        <a:avLst/>
                      </a:prstGeom>
                    </p:spPr>
                  </p:pic>
                </p:oleObj>
              </mc:Fallback>
            </mc:AlternateContent>
          </a:graphicData>
        </a:graphic>
      </p:graphicFrame>
      <p:graphicFrame>
        <p:nvGraphicFramePr>
          <p:cNvPr id="8" name="对象 7">
            <a:hlinkClick r:id="" action="ppaction://ole?verb=0"/>
          </p:cNvPr>
          <p:cNvGraphicFramePr>
            <a:graphicFrameLocks noChangeAspect="1"/>
          </p:cNvGraphicFramePr>
          <p:nvPr/>
        </p:nvGraphicFramePr>
        <p:xfrm>
          <a:off x="2107248" y="3678555"/>
          <a:ext cx="302260" cy="327025"/>
        </p:xfrm>
        <a:graphic>
          <a:graphicData uri="http://schemas.openxmlformats.org/presentationml/2006/ole">
            <mc:AlternateContent xmlns:mc="http://schemas.openxmlformats.org/markup-compatibility/2006">
              <mc:Choice xmlns:v="urn:schemas-microsoft-com:vml" Requires="v">
                <p:oleObj spid="_x0000_s52240" r:id="rId10" imgW="152400" imgH="165100" progId="Equation.KSEE3">
                  <p:embed/>
                </p:oleObj>
              </mc:Choice>
              <mc:Fallback>
                <p:oleObj r:id="rId10" imgW="152400" imgH="165100" progId="Equation.KSEE3">
                  <p:embed/>
                  <p:pic>
                    <p:nvPicPr>
                      <p:cNvPr id="0" name="图片 1024"/>
                      <p:cNvPicPr/>
                      <p:nvPr/>
                    </p:nvPicPr>
                    <p:blipFill>
                      <a:blip r:embed="rId11">
                        <a:lum bright="100000"/>
                      </a:blip>
                      <a:stretch>
                        <a:fillRect/>
                      </a:stretch>
                    </p:blipFill>
                    <p:spPr>
                      <a:xfrm>
                        <a:off x="2107248" y="3678555"/>
                        <a:ext cx="302260" cy="327025"/>
                      </a:xfrm>
                      <a:prstGeom prst="rect">
                        <a:avLst/>
                      </a:prstGeom>
                    </p:spPr>
                  </p:pic>
                </p:oleObj>
              </mc:Fallback>
            </mc:AlternateContent>
          </a:graphicData>
        </a:graphic>
      </p:graphicFrame>
    </p:spTree>
    <p:custDataLst>
      <p:tags r:id="rId2"/>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sym typeface="+mn-ea"/>
              </a:rPr>
              <a:t>BZOJ</a:t>
            </a:r>
            <a:r>
              <a:rPr lang="zh-CN" altLang="en-US" sz="4000">
                <a:sym typeface="+mn-ea"/>
              </a:rPr>
              <a:t>2186   沙拉公主的困惑</a:t>
            </a:r>
          </a:p>
        </p:txBody>
      </p:sp>
      <p:sp>
        <p:nvSpPr>
          <p:cNvPr id="3" name="内容占位符 2"/>
          <p:cNvSpPr>
            <a:spLocks noGrp="1"/>
          </p:cNvSpPr>
          <p:nvPr>
            <p:ph idx="1"/>
          </p:nvPr>
        </p:nvSpPr>
        <p:spPr/>
        <p:txBody>
          <a:bodyPr>
            <a:normAutofit/>
          </a:bodyPr>
          <a:lstStyle/>
          <a:p>
            <a:r>
              <a:rPr lang="zh-CN" altLang="zh-CN" dirty="0">
                <a:sym typeface="+mn-ea"/>
              </a:rPr>
              <a:t>我们知道</a:t>
            </a:r>
          </a:p>
          <a:p>
            <a:r>
              <a:rPr lang="zh-CN" altLang="zh-CN" dirty="0">
                <a:sym typeface="+mn-ea"/>
              </a:rPr>
              <a:t>因此                                          ，而且    一定是     的倍数</a:t>
            </a:r>
          </a:p>
          <a:p>
            <a:endParaRPr lang="zh-CN" altLang="zh-CN" dirty="0">
              <a:sym typeface="+mn-ea"/>
            </a:endParaRPr>
          </a:p>
          <a:p>
            <a:r>
              <a:rPr lang="zh-CN" altLang="zh-CN" dirty="0">
                <a:sym typeface="+mn-ea"/>
              </a:rPr>
              <a:t>于是我们每找到一个          与     互质，对应的           个数为</a:t>
            </a:r>
          </a:p>
          <a:p>
            <a:endParaRPr lang="zh-CN" altLang="zh-CN" dirty="0">
              <a:sym typeface="+mn-ea"/>
            </a:endParaRPr>
          </a:p>
          <a:p>
            <a:r>
              <a:rPr lang="zh-CN" altLang="zh-CN" dirty="0"/>
              <a:t>最终答案就是                     ，</a:t>
            </a:r>
            <a:r>
              <a:rPr lang="zh-CN" altLang="zh-CN" dirty="0">
                <a:sym typeface="+mn-ea"/>
              </a:rPr>
              <a:t>按照定义求欧拉函数即可</a:t>
            </a:r>
            <a:endParaRPr lang="zh-CN" altLang="zh-CN" dirty="0"/>
          </a:p>
          <a:p>
            <a:pPr marL="0" indent="0">
              <a:buNone/>
            </a:pPr>
            <a:endParaRPr lang="zh-CN" altLang="zh-CN" sz="2400" dirty="0"/>
          </a:p>
          <a:p>
            <a:endParaRPr lang="zh-CN" altLang="zh-CN" sz="2400" dirty="0"/>
          </a:p>
          <a:p>
            <a:endParaRPr lang="zh-CN" altLang="zh-CN" sz="2400" dirty="0"/>
          </a:p>
        </p:txBody>
      </p:sp>
      <p:graphicFrame>
        <p:nvGraphicFramePr>
          <p:cNvPr id="7" name="对象 6">
            <a:hlinkClick r:id="" action="ppaction://ole?verb=0"/>
          </p:cNvPr>
          <p:cNvGraphicFramePr>
            <a:graphicFrameLocks noChangeAspect="1"/>
          </p:cNvGraphicFramePr>
          <p:nvPr/>
        </p:nvGraphicFramePr>
        <p:xfrm>
          <a:off x="2387283" y="1794193"/>
          <a:ext cx="5132070" cy="402590"/>
        </p:xfrm>
        <a:graphic>
          <a:graphicData uri="http://schemas.openxmlformats.org/presentationml/2006/ole">
            <mc:AlternateContent xmlns:mc="http://schemas.openxmlformats.org/markup-compatibility/2006">
              <mc:Choice xmlns:v="urn:schemas-microsoft-com:vml" Requires="v">
                <p:oleObj spid="_x0000_s53276" r:id="rId4" imgW="2590800" imgH="203200" progId="Equation.KSEE3">
                  <p:embed/>
                </p:oleObj>
              </mc:Choice>
              <mc:Fallback>
                <p:oleObj r:id="rId4" imgW="2590800" imgH="203200" progId="Equation.KSEE3">
                  <p:embed/>
                  <p:pic>
                    <p:nvPicPr>
                      <p:cNvPr id="0" name="图片 1024"/>
                      <p:cNvPicPr/>
                      <p:nvPr/>
                    </p:nvPicPr>
                    <p:blipFill>
                      <a:blip r:embed="rId5">
                        <a:lum bright="100000"/>
                      </a:blip>
                      <a:stretch>
                        <a:fillRect/>
                      </a:stretch>
                    </p:blipFill>
                    <p:spPr>
                      <a:xfrm>
                        <a:off x="2387283" y="1794193"/>
                        <a:ext cx="5132070" cy="402590"/>
                      </a:xfrm>
                      <a:prstGeom prst="rect">
                        <a:avLst/>
                      </a:prstGeom>
                    </p:spPr>
                  </p:pic>
                </p:oleObj>
              </mc:Fallback>
            </mc:AlternateContent>
          </a:graphicData>
        </a:graphic>
      </p:graphicFrame>
      <p:graphicFrame>
        <p:nvGraphicFramePr>
          <p:cNvPr id="9" name="对象 8">
            <a:hlinkClick r:id="" action="ppaction://ole?verb=0"/>
          </p:cNvPr>
          <p:cNvGraphicFramePr>
            <a:graphicFrameLocks noChangeAspect="1"/>
          </p:cNvGraphicFramePr>
          <p:nvPr/>
        </p:nvGraphicFramePr>
        <p:xfrm>
          <a:off x="1772603" y="2227898"/>
          <a:ext cx="3597910" cy="402590"/>
        </p:xfrm>
        <a:graphic>
          <a:graphicData uri="http://schemas.openxmlformats.org/presentationml/2006/ole">
            <mc:AlternateContent xmlns:mc="http://schemas.openxmlformats.org/markup-compatibility/2006">
              <mc:Choice xmlns:v="urn:schemas-microsoft-com:vml" Requires="v">
                <p:oleObj spid="_x0000_s53277" r:id="rId6" imgW="1816100" imgH="203200" progId="Equation.KSEE3">
                  <p:embed/>
                </p:oleObj>
              </mc:Choice>
              <mc:Fallback>
                <p:oleObj r:id="rId6" imgW="1816100" imgH="203200" progId="Equation.KSEE3">
                  <p:embed/>
                  <p:pic>
                    <p:nvPicPr>
                      <p:cNvPr id="0" name="图片 1024"/>
                      <p:cNvPicPr/>
                      <p:nvPr/>
                    </p:nvPicPr>
                    <p:blipFill>
                      <a:blip r:embed="rId7">
                        <a:lum bright="100000"/>
                      </a:blip>
                      <a:stretch>
                        <a:fillRect/>
                      </a:stretch>
                    </p:blipFill>
                    <p:spPr>
                      <a:xfrm>
                        <a:off x="1772603" y="2227898"/>
                        <a:ext cx="3597910" cy="402590"/>
                      </a:xfrm>
                      <a:prstGeom prst="rect">
                        <a:avLst/>
                      </a:prstGeom>
                    </p:spPr>
                  </p:pic>
                </p:oleObj>
              </mc:Fallback>
            </mc:AlternateContent>
          </a:graphicData>
        </a:graphic>
      </p:graphicFrame>
      <p:graphicFrame>
        <p:nvGraphicFramePr>
          <p:cNvPr id="13" name="对象 12">
            <a:hlinkClick r:id="" action="ppaction://ole?verb=0"/>
          </p:cNvPr>
          <p:cNvGraphicFramePr>
            <a:graphicFrameLocks noChangeAspect="1"/>
          </p:cNvGraphicFramePr>
          <p:nvPr/>
        </p:nvGraphicFramePr>
        <p:xfrm>
          <a:off x="6229033" y="2226946"/>
          <a:ext cx="302260" cy="351155"/>
        </p:xfrm>
        <a:graphic>
          <a:graphicData uri="http://schemas.openxmlformats.org/presentationml/2006/ole">
            <mc:AlternateContent xmlns:mc="http://schemas.openxmlformats.org/markup-compatibility/2006">
              <mc:Choice xmlns:v="urn:schemas-microsoft-com:vml" Requires="v">
                <p:oleObj spid="_x0000_s53278" r:id="rId8" imgW="152400" imgH="177165" progId="Equation.KSEE3">
                  <p:embed/>
                </p:oleObj>
              </mc:Choice>
              <mc:Fallback>
                <p:oleObj r:id="rId8" imgW="152400" imgH="177165" progId="Equation.KSEE3">
                  <p:embed/>
                  <p:pic>
                    <p:nvPicPr>
                      <p:cNvPr id="0" name="图片 1024"/>
                      <p:cNvPicPr/>
                      <p:nvPr/>
                    </p:nvPicPr>
                    <p:blipFill>
                      <a:blip r:embed="rId9">
                        <a:lum bright="100000"/>
                      </a:blip>
                      <a:stretch>
                        <a:fillRect/>
                      </a:stretch>
                    </p:blipFill>
                    <p:spPr>
                      <a:xfrm>
                        <a:off x="6229033" y="2226946"/>
                        <a:ext cx="302260" cy="351155"/>
                      </a:xfrm>
                      <a:prstGeom prst="rect">
                        <a:avLst/>
                      </a:prstGeom>
                    </p:spPr>
                  </p:pic>
                </p:oleObj>
              </mc:Fallback>
            </mc:AlternateContent>
          </a:graphicData>
        </a:graphic>
      </p:graphicFrame>
      <p:graphicFrame>
        <p:nvGraphicFramePr>
          <p:cNvPr id="15" name="对象 14">
            <a:hlinkClick r:id="" action="ppaction://ole?verb=0"/>
          </p:cNvPr>
          <p:cNvGraphicFramePr>
            <a:graphicFrameLocks noChangeAspect="1"/>
          </p:cNvGraphicFramePr>
          <p:nvPr/>
        </p:nvGraphicFramePr>
        <p:xfrm>
          <a:off x="7504748" y="2232661"/>
          <a:ext cx="351790" cy="351155"/>
        </p:xfrm>
        <a:graphic>
          <a:graphicData uri="http://schemas.openxmlformats.org/presentationml/2006/ole">
            <mc:AlternateContent xmlns:mc="http://schemas.openxmlformats.org/markup-compatibility/2006">
              <mc:Choice xmlns:v="urn:schemas-microsoft-com:vml" Requires="v">
                <p:oleObj spid="_x0000_s53279" r:id="rId10" imgW="177165" imgH="177165" progId="Equation.KSEE3">
                  <p:embed/>
                </p:oleObj>
              </mc:Choice>
              <mc:Fallback>
                <p:oleObj r:id="rId10" imgW="177165" imgH="177165" progId="Equation.KSEE3">
                  <p:embed/>
                  <p:pic>
                    <p:nvPicPr>
                      <p:cNvPr id="0" name="图片 1024"/>
                      <p:cNvPicPr/>
                      <p:nvPr/>
                    </p:nvPicPr>
                    <p:blipFill>
                      <a:blip r:embed="rId11">
                        <a:lum bright="100000"/>
                      </a:blip>
                      <a:stretch>
                        <a:fillRect/>
                      </a:stretch>
                    </p:blipFill>
                    <p:spPr>
                      <a:xfrm>
                        <a:off x="7504748" y="2232661"/>
                        <a:ext cx="351790" cy="351155"/>
                      </a:xfrm>
                      <a:prstGeom prst="rect">
                        <a:avLst/>
                      </a:prstGeom>
                    </p:spPr>
                  </p:pic>
                </p:oleObj>
              </mc:Fallback>
            </mc:AlternateContent>
          </a:graphicData>
        </a:graphic>
      </p:graphicFrame>
      <p:graphicFrame>
        <p:nvGraphicFramePr>
          <p:cNvPr id="17" name="对象 16">
            <a:hlinkClick r:id="" action="ppaction://ole?verb=0"/>
          </p:cNvPr>
          <p:cNvGraphicFramePr>
            <a:graphicFrameLocks noChangeAspect="1"/>
          </p:cNvGraphicFramePr>
          <p:nvPr/>
        </p:nvGraphicFramePr>
        <p:xfrm>
          <a:off x="3902393" y="3060066"/>
          <a:ext cx="803910" cy="351155"/>
        </p:xfrm>
        <a:graphic>
          <a:graphicData uri="http://schemas.openxmlformats.org/presentationml/2006/ole">
            <mc:AlternateContent xmlns:mc="http://schemas.openxmlformats.org/markup-compatibility/2006">
              <mc:Choice xmlns:v="urn:schemas-microsoft-com:vml" Requires="v">
                <p:oleObj spid="_x0000_s53280" r:id="rId12" imgW="405765" imgH="177165" progId="Equation.KSEE3">
                  <p:embed/>
                </p:oleObj>
              </mc:Choice>
              <mc:Fallback>
                <p:oleObj r:id="rId12" imgW="405765" imgH="177165" progId="Equation.KSEE3">
                  <p:embed/>
                  <p:pic>
                    <p:nvPicPr>
                      <p:cNvPr id="0" name="图片 1024"/>
                      <p:cNvPicPr/>
                      <p:nvPr/>
                    </p:nvPicPr>
                    <p:blipFill>
                      <a:blip r:embed="rId13">
                        <a:lum bright="100000"/>
                      </a:blip>
                      <a:stretch>
                        <a:fillRect/>
                      </a:stretch>
                    </p:blipFill>
                    <p:spPr>
                      <a:xfrm>
                        <a:off x="3902393" y="3060066"/>
                        <a:ext cx="803910" cy="351155"/>
                      </a:xfrm>
                      <a:prstGeom prst="rect">
                        <a:avLst/>
                      </a:prstGeom>
                    </p:spPr>
                  </p:pic>
                </p:oleObj>
              </mc:Fallback>
            </mc:AlternateContent>
          </a:graphicData>
        </a:graphic>
      </p:graphicFrame>
      <p:graphicFrame>
        <p:nvGraphicFramePr>
          <p:cNvPr id="19" name="对象 18">
            <a:hlinkClick r:id="" action="ppaction://ole?verb=0"/>
          </p:cNvPr>
          <p:cNvGraphicFramePr>
            <a:graphicFrameLocks noChangeAspect="1"/>
          </p:cNvGraphicFramePr>
          <p:nvPr/>
        </p:nvGraphicFramePr>
        <p:xfrm>
          <a:off x="5039996" y="3064511"/>
          <a:ext cx="351155" cy="351155"/>
        </p:xfrm>
        <a:graphic>
          <a:graphicData uri="http://schemas.openxmlformats.org/presentationml/2006/ole">
            <mc:AlternateContent xmlns:mc="http://schemas.openxmlformats.org/markup-compatibility/2006">
              <mc:Choice xmlns:v="urn:schemas-microsoft-com:vml" Requires="v">
                <p:oleObj spid="_x0000_s53281" r:id="rId14" imgW="177165" imgH="177165" progId="Equation.KSEE3">
                  <p:embed/>
                </p:oleObj>
              </mc:Choice>
              <mc:Fallback>
                <p:oleObj r:id="rId14" imgW="177165" imgH="177165" progId="Equation.KSEE3">
                  <p:embed/>
                  <p:pic>
                    <p:nvPicPr>
                      <p:cNvPr id="0" name="图片 1024"/>
                      <p:cNvPicPr/>
                      <p:nvPr/>
                    </p:nvPicPr>
                    <p:blipFill>
                      <a:blip r:embed="rId15">
                        <a:lum bright="100000"/>
                      </a:blip>
                      <a:stretch>
                        <a:fillRect/>
                      </a:stretch>
                    </p:blipFill>
                    <p:spPr>
                      <a:xfrm>
                        <a:off x="5039996" y="3064511"/>
                        <a:ext cx="351155" cy="351155"/>
                      </a:xfrm>
                      <a:prstGeom prst="rect">
                        <a:avLst/>
                      </a:prstGeom>
                    </p:spPr>
                  </p:pic>
                </p:oleObj>
              </mc:Fallback>
            </mc:AlternateContent>
          </a:graphicData>
        </a:graphic>
      </p:graphicFrame>
      <p:graphicFrame>
        <p:nvGraphicFramePr>
          <p:cNvPr id="21" name="对象 20">
            <a:hlinkClick r:id="" action="ppaction://ole?verb=0"/>
          </p:cNvPr>
          <p:cNvGraphicFramePr>
            <a:graphicFrameLocks noChangeAspect="1"/>
          </p:cNvGraphicFramePr>
          <p:nvPr/>
        </p:nvGraphicFramePr>
        <p:xfrm>
          <a:off x="7296786" y="3046731"/>
          <a:ext cx="931545" cy="351155"/>
        </p:xfrm>
        <a:graphic>
          <a:graphicData uri="http://schemas.openxmlformats.org/presentationml/2006/ole">
            <mc:AlternateContent xmlns:mc="http://schemas.openxmlformats.org/markup-compatibility/2006">
              <mc:Choice xmlns:v="urn:schemas-microsoft-com:vml" Requires="v">
                <p:oleObj spid="_x0000_s53282" r:id="rId16" imgW="469900" imgH="177165" progId="Equation.KSEE3">
                  <p:embed/>
                </p:oleObj>
              </mc:Choice>
              <mc:Fallback>
                <p:oleObj r:id="rId16" imgW="469900" imgH="177165" progId="Equation.KSEE3">
                  <p:embed/>
                  <p:pic>
                    <p:nvPicPr>
                      <p:cNvPr id="0" name="图片 1024"/>
                      <p:cNvPicPr/>
                      <p:nvPr/>
                    </p:nvPicPr>
                    <p:blipFill>
                      <a:blip r:embed="rId17">
                        <a:lum bright="100000"/>
                      </a:blip>
                      <a:stretch>
                        <a:fillRect/>
                      </a:stretch>
                    </p:blipFill>
                    <p:spPr>
                      <a:xfrm>
                        <a:off x="7296786" y="3046731"/>
                        <a:ext cx="931545" cy="351155"/>
                      </a:xfrm>
                      <a:prstGeom prst="rect">
                        <a:avLst/>
                      </a:prstGeom>
                    </p:spPr>
                  </p:pic>
                </p:oleObj>
              </mc:Fallback>
            </mc:AlternateContent>
          </a:graphicData>
        </a:graphic>
      </p:graphicFrame>
      <p:graphicFrame>
        <p:nvGraphicFramePr>
          <p:cNvPr id="23" name="对象 22">
            <a:hlinkClick r:id="" action="ppaction://ole?verb=0"/>
          </p:cNvPr>
          <p:cNvGraphicFramePr>
            <a:graphicFrameLocks noChangeAspect="1"/>
          </p:cNvGraphicFramePr>
          <p:nvPr/>
        </p:nvGraphicFramePr>
        <p:xfrm>
          <a:off x="9174481" y="2863851"/>
          <a:ext cx="403225" cy="780415"/>
        </p:xfrm>
        <a:graphic>
          <a:graphicData uri="http://schemas.openxmlformats.org/presentationml/2006/ole">
            <mc:AlternateContent xmlns:mc="http://schemas.openxmlformats.org/markup-compatibility/2006">
              <mc:Choice xmlns:v="urn:schemas-microsoft-com:vml" Requires="v">
                <p:oleObj spid="_x0000_s53283" r:id="rId18" imgW="203200" imgH="393700" progId="Equation.KSEE3">
                  <p:embed/>
                </p:oleObj>
              </mc:Choice>
              <mc:Fallback>
                <p:oleObj r:id="rId18" imgW="203200" imgH="393700" progId="Equation.KSEE3">
                  <p:embed/>
                  <p:pic>
                    <p:nvPicPr>
                      <p:cNvPr id="0" name="图片 1024"/>
                      <p:cNvPicPr/>
                      <p:nvPr/>
                    </p:nvPicPr>
                    <p:blipFill>
                      <a:blip r:embed="rId19">
                        <a:lum bright="100000"/>
                      </a:blip>
                      <a:stretch>
                        <a:fillRect/>
                      </a:stretch>
                    </p:blipFill>
                    <p:spPr>
                      <a:xfrm>
                        <a:off x="9174481" y="2863851"/>
                        <a:ext cx="403225" cy="780415"/>
                      </a:xfrm>
                      <a:prstGeom prst="rect">
                        <a:avLst/>
                      </a:prstGeom>
                    </p:spPr>
                  </p:pic>
                </p:oleObj>
              </mc:Fallback>
            </mc:AlternateContent>
          </a:graphicData>
        </a:graphic>
      </p:graphicFrame>
      <p:graphicFrame>
        <p:nvGraphicFramePr>
          <p:cNvPr id="25" name="对象 24">
            <a:hlinkClick r:id="" action="ppaction://ole?verb=0"/>
          </p:cNvPr>
          <p:cNvGraphicFramePr>
            <a:graphicFrameLocks noChangeAspect="1"/>
          </p:cNvGraphicFramePr>
          <p:nvPr/>
        </p:nvGraphicFramePr>
        <p:xfrm>
          <a:off x="2976246" y="3719196"/>
          <a:ext cx="1839595" cy="780415"/>
        </p:xfrm>
        <a:graphic>
          <a:graphicData uri="http://schemas.openxmlformats.org/presentationml/2006/ole">
            <mc:AlternateContent xmlns:mc="http://schemas.openxmlformats.org/markup-compatibility/2006">
              <mc:Choice xmlns:v="urn:schemas-microsoft-com:vml" Requires="v">
                <p:oleObj spid="_x0000_s53284" r:id="rId20" imgW="927100" imgH="393700" progId="Equation.KSEE3">
                  <p:embed/>
                </p:oleObj>
              </mc:Choice>
              <mc:Fallback>
                <p:oleObj r:id="rId20" imgW="927100" imgH="393700" progId="Equation.KSEE3">
                  <p:embed/>
                  <p:pic>
                    <p:nvPicPr>
                      <p:cNvPr id="0" name="图片 1024"/>
                      <p:cNvPicPr/>
                      <p:nvPr/>
                    </p:nvPicPr>
                    <p:blipFill>
                      <a:blip r:embed="rId21">
                        <a:lum bright="100000"/>
                      </a:blip>
                      <a:stretch>
                        <a:fillRect/>
                      </a:stretch>
                    </p:blipFill>
                    <p:spPr>
                      <a:xfrm>
                        <a:off x="2976246" y="3719196"/>
                        <a:ext cx="1839595" cy="780415"/>
                      </a:xfrm>
                      <a:prstGeom prst="rect">
                        <a:avLst/>
                      </a:prstGeom>
                    </p:spPr>
                  </p:pic>
                </p:oleObj>
              </mc:Fallback>
            </mc:AlternateContent>
          </a:graphicData>
        </a:graphic>
      </p:graphicFrame>
    </p:spTree>
    <p:custDataLst>
      <p:tags r:id="rId2"/>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HAOI</a:t>
            </a:r>
            <a:r>
              <a:rPr lang="zh-CN" altLang="en-US">
                <a:sym typeface="+mn-ea"/>
              </a:rPr>
              <a:t>2012   外星人</a:t>
            </a:r>
            <a:endParaRPr lang="zh-CN" altLang="en-US"/>
          </a:p>
        </p:txBody>
      </p:sp>
      <p:sp>
        <p:nvSpPr>
          <p:cNvPr id="3" name="内容占位符 2"/>
          <p:cNvSpPr>
            <a:spLocks noGrp="1"/>
          </p:cNvSpPr>
          <p:nvPr>
            <p:ph idx="1"/>
          </p:nvPr>
        </p:nvSpPr>
        <p:spPr/>
        <p:txBody>
          <a:bodyPr/>
          <a:lstStyle/>
          <a:p>
            <a:pPr marL="228600" indent="-228600">
              <a:lnSpc>
                <a:spcPct val="120000"/>
              </a:lnSpc>
              <a:buSzTx/>
              <a:buFont typeface="Arial" panose="020B0604020202020204" pitchFamily="34" charset="0"/>
              <a:buChar char="•"/>
            </a:pPr>
            <a:r>
              <a:rPr lang="zh-CN" altLang="en-US" dirty="0">
                <a:sym typeface="+mn-ea"/>
              </a:rPr>
              <a:t>题目大意：</a:t>
            </a:r>
            <a:endParaRPr lang="zh-CN" altLang="en-US" dirty="0">
              <a:solidFill>
                <a:schemeClr val="bg1"/>
              </a:solidFill>
              <a:latin typeface="+mn-lt"/>
              <a:ea typeface="+mn-ea"/>
            </a:endParaRPr>
          </a:p>
          <a:p>
            <a:pPr marL="228600" indent="-228600">
              <a:lnSpc>
                <a:spcPct val="120000"/>
              </a:lnSpc>
              <a:buSzTx/>
              <a:buFont typeface="Arial" panose="020B0604020202020204" pitchFamily="34" charset="0"/>
              <a:buChar char="•"/>
            </a:pPr>
            <a:r>
              <a:rPr lang="zh-CN" altLang="en-US" dirty="0">
                <a:latin typeface="Times New Roman" panose="02020603050405020304" charset="0"/>
                <a:cs typeface="Times New Roman" panose="02020603050405020304" charset="0"/>
                <a:sym typeface="+mn-ea"/>
              </a:rPr>
              <a:t>给定一个数 </a:t>
            </a:r>
            <a:r>
              <a:rPr lang="en-US" altLang="zh-CN" dirty="0">
                <a:latin typeface="Times New Roman" panose="02020603050405020304" charset="0"/>
                <a:cs typeface="Times New Roman" panose="02020603050405020304" charset="0"/>
                <a:sym typeface="+mn-ea"/>
              </a:rPr>
              <a:t>N</a:t>
            </a:r>
            <a:r>
              <a:rPr lang="zh-CN" altLang="en-US" dirty="0">
                <a:latin typeface="Times New Roman" panose="02020603050405020304" charset="0"/>
                <a:cs typeface="Times New Roman" panose="02020603050405020304" charset="0"/>
                <a:sym typeface="+mn-ea"/>
              </a:rPr>
              <a:t>，问你这个数取多少次欧拉函数后变成 </a:t>
            </a:r>
            <a:r>
              <a:rPr lang="en-US" altLang="zh-CN" dirty="0">
                <a:latin typeface="Times New Roman" panose="02020603050405020304" charset="0"/>
                <a:cs typeface="Times New Roman" panose="02020603050405020304" charset="0"/>
                <a:sym typeface="+mn-ea"/>
              </a:rPr>
              <a:t>1</a:t>
            </a:r>
            <a:endParaRPr lang="en-US" altLang="zh-CN" dirty="0">
              <a:solidFill>
                <a:schemeClr val="bg1"/>
              </a:solidFill>
              <a:latin typeface="+mn-lt"/>
              <a:ea typeface="+mn-ea"/>
            </a:endParaRPr>
          </a:p>
          <a:p>
            <a:endParaRPr lang="zh-CN" altLang="en-US"/>
          </a:p>
        </p:txBody>
      </p:sp>
    </p:spTree>
    <p:custDataLst>
      <p:tags r:id="rId1"/>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sym typeface="+mn-ea"/>
              </a:rPr>
              <a:t>HAOI</a:t>
            </a:r>
            <a:r>
              <a:rPr lang="zh-CN" altLang="en-US" sz="4000">
                <a:sym typeface="+mn-ea"/>
              </a:rPr>
              <a:t>2012   外星人</a:t>
            </a:r>
          </a:p>
        </p:txBody>
      </p:sp>
      <p:sp>
        <p:nvSpPr>
          <p:cNvPr id="3" name="内容占位符 2"/>
          <p:cNvSpPr>
            <a:spLocks noGrp="1"/>
          </p:cNvSpPr>
          <p:nvPr>
            <p:ph idx="1"/>
          </p:nvPr>
        </p:nvSpPr>
        <p:spPr/>
        <p:txBody>
          <a:bodyPr/>
          <a:lstStyle/>
          <a:p>
            <a:endParaRPr lang="zh-CN" altLang="en-US" sz="2400"/>
          </a:p>
          <a:p>
            <a:endParaRPr lang="zh-CN" altLang="en-US" sz="2400"/>
          </a:p>
        </p:txBody>
      </p:sp>
      <p:graphicFrame>
        <p:nvGraphicFramePr>
          <p:cNvPr id="4" name="对象 3">
            <a:hlinkClick r:id="" action="ppaction://ole?verb=0"/>
          </p:cNvPr>
          <p:cNvGraphicFramePr>
            <a:graphicFrameLocks noChangeAspect="1"/>
          </p:cNvGraphicFramePr>
          <p:nvPr/>
        </p:nvGraphicFramePr>
        <p:xfrm>
          <a:off x="1211898" y="1825308"/>
          <a:ext cx="8512810" cy="3672840"/>
        </p:xfrm>
        <a:graphic>
          <a:graphicData uri="http://schemas.openxmlformats.org/presentationml/2006/ole">
            <mc:AlternateContent xmlns:mc="http://schemas.openxmlformats.org/markup-compatibility/2006">
              <mc:Choice xmlns:v="urn:schemas-microsoft-com:vml" Requires="v">
                <p:oleObj spid="_x0000_s54276" r:id="rId4" imgW="4445000" imgH="1917065" progId="Equation.KSEE3">
                  <p:embed/>
                </p:oleObj>
              </mc:Choice>
              <mc:Fallback>
                <p:oleObj r:id="rId4" imgW="4445000" imgH="1917065" progId="Equation.KSEE3">
                  <p:embed/>
                  <p:pic>
                    <p:nvPicPr>
                      <p:cNvPr id="0" name="图片 7168"/>
                      <p:cNvPicPr/>
                      <p:nvPr/>
                    </p:nvPicPr>
                    <p:blipFill>
                      <a:blip r:embed="rId5">
                        <a:lum bright="100000"/>
                      </a:blip>
                      <a:stretch>
                        <a:fillRect/>
                      </a:stretch>
                    </p:blipFill>
                    <p:spPr>
                      <a:xfrm>
                        <a:off x="1211898" y="1825308"/>
                        <a:ext cx="8512810" cy="3672840"/>
                      </a:xfrm>
                      <a:prstGeom prst="rect">
                        <a:avLst/>
                      </a:prstGeom>
                    </p:spPr>
                  </p:pic>
                </p:oleObj>
              </mc:Fallback>
            </mc:AlternateContent>
          </a:graphicData>
        </a:graphic>
      </p:graphicFrame>
    </p:spTree>
    <p:custDataLst>
      <p:tags r:id="rId2"/>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65796C-95AF-4B62-B147-A6F10E6EFFE9}"/>
              </a:ext>
            </a:extLst>
          </p:cNvPr>
          <p:cNvSpPr>
            <a:spLocks noGrp="1"/>
          </p:cNvSpPr>
          <p:nvPr>
            <p:ph type="title"/>
          </p:nvPr>
        </p:nvSpPr>
        <p:spPr/>
        <p:txBody>
          <a:bodyPr/>
          <a:lstStyle/>
          <a:p>
            <a:pPr algn="l"/>
            <a:r>
              <a:rPr lang="en-US" altLang="zh-CN" dirty="0"/>
              <a:t>ABC222 G - 222</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8EBC625-28CA-4902-B757-350170FB464F}"/>
                  </a:ext>
                </a:extLst>
              </p:cNvPr>
              <p:cNvSpPr>
                <a:spLocks noGrp="1"/>
              </p:cNvSpPr>
              <p:nvPr>
                <p:ph idx="1"/>
              </p:nvPr>
            </p:nvSpPr>
            <p:spPr/>
            <p:txBody>
              <a:bodyPr/>
              <a:lstStyle/>
              <a:p>
                <a:r>
                  <a:rPr lang="en-US" altLang="zh-CN" dirty="0">
                    <a:hlinkClick r:id="rId2"/>
                  </a:rPr>
                  <a:t>ABC222G</a:t>
                </a:r>
                <a:endParaRPr lang="en-US" altLang="zh-CN" dirty="0"/>
              </a:p>
              <a:p>
                <a:endParaRPr lang="en-US" altLang="zh-CN" dirty="0"/>
              </a:p>
              <a:p>
                <a:r>
                  <a:rPr lang="zh-CN" altLang="en-US" dirty="0"/>
                  <a:t>已知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=2⋅</m:t>
                    </m:r>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𝑛</m:t>
                            </m:r>
                          </m:sup>
                        </m:sSup>
                        <m:r>
                          <a:rPr lang="en-US" altLang="zh-CN" b="0" i="1" smtClean="0">
                            <a:latin typeface="Cambria Math" panose="02040503050406030204" pitchFamily="18" charset="0"/>
                          </a:rPr>
                          <m:t>−1</m:t>
                        </m:r>
                      </m:num>
                      <m:den>
                        <m:r>
                          <a:rPr lang="en-US" altLang="zh-CN" b="0" i="1" smtClean="0">
                            <a:latin typeface="Cambria Math" panose="02040503050406030204" pitchFamily="18" charset="0"/>
                          </a:rPr>
                          <m:t>9</m:t>
                        </m:r>
                      </m:den>
                    </m:f>
                  </m:oMath>
                </a14:m>
                <a:r>
                  <a:rPr lang="zh-CN" altLang="en-US" dirty="0"/>
                  <a:t>，给出正整数</a:t>
                </a:r>
                <a14:m>
                  <m:oMath xmlns:m="http://schemas.openxmlformats.org/officeDocument/2006/math">
                    <m:r>
                      <a:rPr lang="en-US" altLang="zh-CN" b="0" i="1" smtClean="0">
                        <a:latin typeface="Cambria Math" panose="02040503050406030204" pitchFamily="18" charset="0"/>
                      </a:rPr>
                      <m:t>𝐾</m:t>
                    </m:r>
                  </m:oMath>
                </a14:m>
                <a:r>
                  <a:rPr lang="zh-CN" altLang="en-US" dirty="0"/>
                  <a:t>，求最小的</a:t>
                </a:r>
                <a14:m>
                  <m:oMath xmlns:m="http://schemas.openxmlformats.org/officeDocument/2006/math">
                    <m:r>
                      <a:rPr lang="en-US" altLang="zh-CN" b="0" i="1" smtClean="0">
                        <a:latin typeface="Cambria Math" panose="02040503050406030204" pitchFamily="18" charset="0"/>
                      </a:rPr>
                      <m:t>𝑛</m:t>
                    </m:r>
                  </m:oMath>
                </a14:m>
                <a:r>
                  <a:rPr lang="zh-CN" altLang="en-US" dirty="0"/>
                  <a:t>使得</a:t>
                </a:r>
                <a14:m>
                  <m:oMath xmlns:m="http://schemas.openxmlformats.org/officeDocument/2006/math">
                    <m:r>
                      <a:rPr lang="en-US" altLang="zh-CN" b="0" i="1" dirty="0" smtClean="0">
                        <a:latin typeface="Cambria Math" panose="02040503050406030204" pitchFamily="18" charset="0"/>
                      </a:rPr>
                      <m:t>𝐾</m:t>
                    </m:r>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𝑎</m:t>
                        </m:r>
                      </m:e>
                      <m:sub>
                        <m:r>
                          <a:rPr lang="en-US" altLang="zh-CN" b="0" i="1" dirty="0" smtClean="0">
                            <a:latin typeface="Cambria Math" panose="02040503050406030204" pitchFamily="18" charset="0"/>
                          </a:rPr>
                          <m:t>𝑛</m:t>
                        </m:r>
                      </m:sub>
                    </m:sSub>
                  </m:oMath>
                </a14:m>
                <a:endParaRPr lang="en-US" altLang="zh-CN" dirty="0"/>
              </a:p>
              <a:p>
                <a:endParaRPr lang="en-US" altLang="zh-CN" dirty="0"/>
              </a:p>
              <a:p>
                <a:r>
                  <a:rPr lang="zh-CN" altLang="en-US" dirty="0"/>
                  <a:t>由</a:t>
                </a:r>
                <a14:m>
                  <m:oMath xmlns:m="http://schemas.openxmlformats.org/officeDocument/2006/math">
                    <m:r>
                      <a:rPr lang="en-US" altLang="zh-CN" b="0" i="1" smtClean="0">
                        <a:latin typeface="Cambria Math" panose="02040503050406030204" pitchFamily="18" charset="0"/>
                      </a:rPr>
                      <m:t>𝐾</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𝑛</m:t>
                        </m:r>
                      </m:sub>
                    </m:sSub>
                  </m:oMath>
                </a14:m>
                <a:r>
                  <a:rPr lang="zh-CN" altLang="en-US" dirty="0"/>
                  <a:t>，</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𝑛</m:t>
                        </m:r>
                      </m:sub>
                    </m:sSub>
                    <m:r>
                      <a:rPr lang="en-US" altLang="zh-CN" i="1">
                        <a:latin typeface="Cambria Math" panose="02040503050406030204" pitchFamily="18" charset="0"/>
                      </a:rPr>
                      <m:t>=2⋅</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10</m:t>
                            </m:r>
                          </m:e>
                          <m:sup>
                            <m:r>
                              <a:rPr lang="en-US" altLang="zh-CN" i="1">
                                <a:latin typeface="Cambria Math" panose="02040503050406030204" pitchFamily="18" charset="0"/>
                              </a:rPr>
                              <m:t>𝑛</m:t>
                            </m:r>
                          </m:sup>
                        </m:sSup>
                        <m:r>
                          <a:rPr lang="en-US" altLang="zh-CN" i="1">
                            <a:latin typeface="Cambria Math" panose="02040503050406030204" pitchFamily="18" charset="0"/>
                          </a:rPr>
                          <m:t>−1</m:t>
                        </m:r>
                      </m:num>
                      <m:den>
                        <m:r>
                          <a:rPr lang="en-US" altLang="zh-CN" i="1">
                            <a:latin typeface="Cambria Math" panose="02040503050406030204" pitchFamily="18" charset="0"/>
                          </a:rPr>
                          <m:t>9</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𝐾</m:t>
                    </m:r>
                  </m:oMath>
                </a14:m>
                <a:r>
                  <a:rPr lang="zh-CN" altLang="en-US" dirty="0"/>
                  <a:t>，得出</a:t>
                </a:r>
                <a14:m>
                  <m:oMath xmlns:m="http://schemas.openxmlformats.org/officeDocument/2006/math">
                    <m:r>
                      <a:rPr lang="en-US" altLang="zh-CN" b="0" i="1" smtClean="0">
                        <a:latin typeface="Cambria Math" panose="02040503050406030204" pitchFamily="18" charset="0"/>
                      </a:rPr>
                      <m:t>2⋅</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𝑛</m:t>
                            </m:r>
                          </m:sup>
                        </m:sSup>
                        <m:r>
                          <a:rPr lang="en-US" altLang="zh-CN" b="0" i="1" smtClean="0">
                            <a:latin typeface="Cambria Math" panose="02040503050406030204" pitchFamily="18" charset="0"/>
                          </a:rPr>
                          <m:t>−1</m:t>
                        </m:r>
                      </m:e>
                    </m:d>
                    <m:r>
                      <a:rPr lang="en-US" altLang="zh-CN" b="0" i="1" smtClean="0">
                        <a:latin typeface="Cambria Math" panose="02040503050406030204" pitchFamily="18" charset="0"/>
                      </a:rPr>
                      <m:t>=9</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𝐾</m:t>
                    </m:r>
                  </m:oMath>
                </a14:m>
                <a:endParaRPr lang="en-US" altLang="zh-CN" dirty="0"/>
              </a:p>
              <a:p>
                <a14:m>
                  <m:oMath xmlns:m="http://schemas.openxmlformats.org/officeDocument/2006/math">
                    <m:r>
                      <a:rPr lang="en-US" altLang="zh-CN" b="0" i="1" smtClean="0">
                        <a:latin typeface="Cambria Math" panose="02040503050406030204" pitchFamily="18" charset="0"/>
                      </a:rPr>
                      <m:t>9</m:t>
                    </m:r>
                    <m:r>
                      <a:rPr lang="en-US" altLang="zh-CN" b="0" i="1" smtClean="0">
                        <a:latin typeface="Cambria Math" panose="02040503050406030204" pitchFamily="18" charset="0"/>
                      </a:rPr>
                      <m:t>𝐾</m:t>
                    </m:r>
                    <m:r>
                      <a:rPr lang="en-US" altLang="zh-CN" b="0" i="1" smtClean="0">
                        <a:latin typeface="Cambria Math" panose="02040503050406030204" pitchFamily="18" charset="0"/>
                      </a:rPr>
                      <m:t>∣2⋅</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𝑛</m:t>
                            </m:r>
                          </m:sup>
                        </m:sSup>
                        <m:r>
                          <a:rPr lang="en-US" altLang="zh-CN" b="0" i="1" smtClean="0">
                            <a:latin typeface="Cambria Math" panose="02040503050406030204" pitchFamily="18" charset="0"/>
                          </a:rPr>
                          <m:t>−1</m:t>
                        </m:r>
                      </m:e>
                    </m:d>
                  </m:oMath>
                </a14:m>
                <a:r>
                  <a:rPr lang="zh-CN" altLang="en-US" dirty="0"/>
                  <a:t>，即</a:t>
                </a:r>
                <a14:m>
                  <m:oMath xmlns:m="http://schemas.openxmlformats.org/officeDocument/2006/math">
                    <m:r>
                      <a:rPr lang="en-US" altLang="zh-CN" b="0" i="1" smtClean="0">
                        <a:latin typeface="Cambria Math" panose="02040503050406030204" pitchFamily="18" charset="0"/>
                      </a:rPr>
                      <m:t>2⋅</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𝑛</m:t>
                        </m:r>
                      </m:sup>
                    </m:sSup>
                    <m:r>
                      <a:rPr lang="en-US" altLang="zh-CN" b="0" i="1" smtClean="0">
                        <a:latin typeface="Cambria Math" panose="02040503050406030204" pitchFamily="18" charset="0"/>
                      </a:rPr>
                      <m:t>≡2 </m:t>
                    </m:r>
                    <m:d>
                      <m:dPr>
                        <m:ctrlPr>
                          <a:rPr lang="en-US" altLang="zh-CN" b="0" i="1" smtClean="0">
                            <a:latin typeface="Cambria Math" panose="02040503050406030204" pitchFamily="18" charset="0"/>
                          </a:rPr>
                        </m:ctrlPr>
                      </m:dPr>
                      <m:e>
                        <m:r>
                          <m:rPr>
                            <m:sty m:val="p"/>
                          </m:rPr>
                          <a:rPr lang="en-US" altLang="zh-CN" b="0" i="1" smtClean="0">
                            <a:latin typeface="Cambria Math" panose="02040503050406030204" pitchFamily="18" charset="0"/>
                          </a:rPr>
                          <m:t>mod</m:t>
                        </m:r>
                        <m:r>
                          <a:rPr lang="en-US" altLang="zh-CN" b="0" i="1" smtClean="0">
                            <a:latin typeface="Cambria Math" panose="02040503050406030204" pitchFamily="18" charset="0"/>
                          </a:rPr>
                          <m:t> 9</m:t>
                        </m:r>
                        <m:r>
                          <a:rPr lang="en-US" altLang="zh-CN" b="0" i="1" smtClean="0">
                            <a:latin typeface="Cambria Math" panose="02040503050406030204" pitchFamily="18" charset="0"/>
                          </a:rPr>
                          <m:t>𝐾</m:t>
                        </m:r>
                      </m:e>
                    </m:d>
                  </m:oMath>
                </a14:m>
                <a:endParaRPr lang="en-US" altLang="zh-CN" dirty="0"/>
              </a:p>
              <a:p>
                <a:r>
                  <a:rPr lang="zh-CN" altLang="en-US" dirty="0"/>
                  <a:t>此时稍作变换就可以直接用</a:t>
                </a:r>
                <a:r>
                  <a:rPr lang="en-US" altLang="zh-CN" dirty="0" err="1"/>
                  <a:t>exBSGS</a:t>
                </a:r>
                <a:r>
                  <a:rPr lang="zh-CN" altLang="en-US" dirty="0"/>
                  <a:t>来求解，但这显然超出了联赛知识的范畴</a:t>
                </a:r>
              </a:p>
            </p:txBody>
          </p:sp>
        </mc:Choice>
        <mc:Fallback xmlns="">
          <p:sp>
            <p:nvSpPr>
              <p:cNvPr id="3" name="内容占位符 2">
                <a:extLst>
                  <a:ext uri="{FF2B5EF4-FFF2-40B4-BE49-F238E27FC236}">
                    <a16:creationId xmlns:a16="http://schemas.microsoft.com/office/drawing/2014/main" id="{08EBC625-28CA-4902-B757-350170FB464F}"/>
                  </a:ext>
                </a:extLst>
              </p:cNvPr>
              <p:cNvSpPr>
                <a:spLocks noGrp="1" noRot="1" noChangeAspect="1" noMove="1" noResize="1" noEditPoints="1" noAdjustHandles="1" noChangeArrowheads="1" noChangeShapeType="1" noTextEdit="1"/>
              </p:cNvSpPr>
              <p:nvPr>
                <p:ph idx="1"/>
              </p:nvPr>
            </p:nvSpPr>
            <p:spPr>
              <a:blipFill>
                <a:blip r:embed="rId3"/>
                <a:stretch>
                  <a:fillRect l="-722" t="-107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79286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FA1971-F02F-4229-9FAC-C1D59A8F7235}"/>
              </a:ext>
            </a:extLst>
          </p:cNvPr>
          <p:cNvSpPr>
            <a:spLocks noGrp="1"/>
          </p:cNvSpPr>
          <p:nvPr>
            <p:ph type="title"/>
          </p:nvPr>
        </p:nvSpPr>
        <p:spPr/>
        <p:txBody>
          <a:bodyPr/>
          <a:lstStyle/>
          <a:p>
            <a:pPr algn="l"/>
            <a:r>
              <a:rPr lang="en-US" altLang="zh-CN" dirty="0"/>
              <a:t>ABC222 G - 222</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0BED31A-C56B-446C-B2B3-2D6020A28810}"/>
                  </a:ext>
                </a:extLst>
              </p:cNvPr>
              <p:cNvSpPr>
                <a:spLocks noGrp="1"/>
              </p:cNvSpPr>
              <p:nvPr>
                <p:ph idx="1"/>
              </p:nvPr>
            </p:nvSpPr>
            <p:spPr/>
            <p:txBody>
              <a:bodyPr/>
              <a:lstStyle/>
              <a:p>
                <a:r>
                  <a:rPr lang="zh-CN" altLang="en-US" dirty="0"/>
                  <a:t>已知结论：</a:t>
                </a:r>
                <a:r>
                  <a:rPr lang="en-US" altLang="zh-CN" b="0" dirty="0"/>
                  <a:t> </a:t>
                </a:r>
                <a14:m>
                  <m:oMath xmlns:m="http://schemas.openxmlformats.org/officeDocument/2006/math">
                    <m:r>
                      <a:rPr lang="en-US" altLang="zh-CN" b="0" i="1" smtClean="0">
                        <a:latin typeface="Cambria Math" panose="02040503050406030204" pitchFamily="18" charset="0"/>
                      </a:rPr>
                      <m:t>2⋅</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𝑛</m:t>
                        </m:r>
                      </m:sup>
                    </m:sSup>
                    <m:r>
                      <a:rPr lang="en-US" altLang="zh-CN" b="0" i="1" smtClean="0">
                        <a:latin typeface="Cambria Math" panose="02040503050406030204" pitchFamily="18" charset="0"/>
                      </a:rPr>
                      <m:t>≡2 </m:t>
                    </m:r>
                    <m:d>
                      <m:dPr>
                        <m:ctrlPr>
                          <a:rPr lang="en-US" altLang="zh-CN" b="0" i="1" smtClean="0">
                            <a:latin typeface="Cambria Math" panose="02040503050406030204" pitchFamily="18" charset="0"/>
                          </a:rPr>
                        </m:ctrlPr>
                      </m:dPr>
                      <m:e>
                        <m:r>
                          <m:rPr>
                            <m:sty m:val="p"/>
                          </m:rPr>
                          <a:rPr lang="en-US" altLang="zh-CN" b="0" i="1" smtClean="0">
                            <a:latin typeface="Cambria Math" panose="02040503050406030204" pitchFamily="18" charset="0"/>
                          </a:rPr>
                          <m:t>mod</m:t>
                        </m:r>
                        <m:r>
                          <a:rPr lang="en-US" altLang="zh-CN" b="0" i="1" smtClean="0">
                            <a:latin typeface="Cambria Math" panose="02040503050406030204" pitchFamily="18" charset="0"/>
                          </a:rPr>
                          <m:t> 9</m:t>
                        </m:r>
                        <m:r>
                          <a:rPr lang="en-US" altLang="zh-CN" b="0" i="1" smtClean="0">
                            <a:latin typeface="Cambria Math" panose="02040503050406030204" pitchFamily="18" charset="0"/>
                          </a:rPr>
                          <m:t>𝐾</m:t>
                        </m:r>
                      </m:e>
                    </m:d>
                  </m:oMath>
                </a14:m>
                <a:endParaRPr lang="en-US" altLang="zh-CN" dirty="0"/>
              </a:p>
              <a:p>
                <a:endParaRPr lang="en-US" altLang="zh-CN" dirty="0"/>
              </a:p>
              <a:p>
                <a:r>
                  <a:rPr lang="zh-CN" altLang="en-US" dirty="0"/>
                  <a:t>对</a:t>
                </a:r>
                <a14:m>
                  <m:oMath xmlns:m="http://schemas.openxmlformats.org/officeDocument/2006/math">
                    <m:r>
                      <a:rPr lang="en-US" altLang="zh-CN" b="0" i="1" smtClean="0">
                        <a:latin typeface="Cambria Math" panose="02040503050406030204" pitchFamily="18" charset="0"/>
                      </a:rPr>
                      <m:t>𝐾</m:t>
                    </m:r>
                  </m:oMath>
                </a14:m>
                <a:r>
                  <a:rPr lang="zh-CN" altLang="en-US" dirty="0"/>
                  <a:t>分奇偶性讨论</a:t>
                </a:r>
                <a:endParaRPr lang="en-US" altLang="zh-CN" dirty="0"/>
              </a:p>
              <a:p>
                <a:pPr lvl="1"/>
                <a:r>
                  <a:rPr lang="zh-CN" altLang="en-US" dirty="0"/>
                  <a:t>当</a:t>
                </a:r>
                <a14:m>
                  <m:oMath xmlns:m="http://schemas.openxmlformats.org/officeDocument/2006/math">
                    <m:r>
                      <a:rPr lang="en-US" altLang="zh-CN" b="0" i="1" smtClean="0">
                        <a:latin typeface="Cambria Math" panose="02040503050406030204" pitchFamily="18" charset="0"/>
                      </a:rPr>
                      <m:t>𝐾</m:t>
                    </m:r>
                  </m:oMath>
                </a14:m>
                <a:r>
                  <a:rPr lang="zh-CN" altLang="en-US" dirty="0"/>
                  <a:t>为奇数时，显然</a:t>
                </a:r>
                <a14:m>
                  <m:oMath xmlns:m="http://schemas.openxmlformats.org/officeDocument/2006/math">
                    <m:r>
                      <a:rPr lang="en-US" altLang="zh-CN" b="0" i="1" smtClean="0">
                        <a:latin typeface="Cambria Math" panose="02040503050406030204" pitchFamily="18" charset="0"/>
                      </a:rPr>
                      <m:t>2</m:t>
                    </m:r>
                  </m:oMath>
                </a14:m>
                <a:r>
                  <a:rPr lang="zh-CN" altLang="en-US" dirty="0"/>
                  <a:t>在模</a:t>
                </a:r>
                <a14:m>
                  <m:oMath xmlns:m="http://schemas.openxmlformats.org/officeDocument/2006/math">
                    <m:r>
                      <a:rPr lang="en-US" altLang="zh-CN" b="0" i="1" smtClean="0">
                        <a:latin typeface="Cambria Math" panose="02040503050406030204" pitchFamily="18" charset="0"/>
                      </a:rPr>
                      <m:t>9</m:t>
                    </m:r>
                    <m:r>
                      <a:rPr lang="en-US" altLang="zh-CN" b="0" i="1" smtClean="0">
                        <a:latin typeface="Cambria Math" panose="02040503050406030204" pitchFamily="18" charset="0"/>
                      </a:rPr>
                      <m:t>𝐾</m:t>
                    </m:r>
                  </m:oMath>
                </a14:m>
                <a:r>
                  <a:rPr lang="zh-CN" altLang="en-US" dirty="0"/>
                  <a:t>的意义下有逆元，那么两边同乘</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−1</m:t>
                        </m:r>
                      </m:sup>
                    </m:sSup>
                  </m:oMath>
                </a14:m>
                <a:r>
                  <a:rPr lang="zh-CN" altLang="en-US" dirty="0"/>
                  <a:t>，就有</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𝑛</m:t>
                        </m:r>
                      </m:sup>
                    </m:sSup>
                    <m:r>
                      <a:rPr lang="en-US" altLang="zh-CN" i="1">
                        <a:latin typeface="Cambria Math" panose="02040503050406030204" pitchFamily="18" charset="0"/>
                      </a:rPr>
                      <m:t>≡</m:t>
                    </m:r>
                    <m:r>
                      <a:rPr lang="en-US" altLang="zh-CN" b="0" i="1" smtClean="0">
                        <a:latin typeface="Cambria Math" panose="02040503050406030204" pitchFamily="18" charset="0"/>
                      </a:rPr>
                      <m:t>1</m:t>
                    </m:r>
                    <m:d>
                      <m:dPr>
                        <m:ctrlPr>
                          <a:rPr lang="en-US" altLang="zh-CN" i="1">
                            <a:latin typeface="Cambria Math" panose="02040503050406030204" pitchFamily="18" charset="0"/>
                          </a:rPr>
                        </m:ctrlPr>
                      </m:dPr>
                      <m:e>
                        <m:r>
                          <m:rPr>
                            <m:sty m:val="p"/>
                          </m:rPr>
                          <a:rPr lang="en-US" altLang="zh-CN" i="1">
                            <a:latin typeface="Cambria Math" panose="02040503050406030204" pitchFamily="18" charset="0"/>
                          </a:rPr>
                          <m:t>mod</m:t>
                        </m:r>
                        <m:r>
                          <a:rPr lang="en-US" altLang="zh-CN" i="1">
                            <a:latin typeface="Cambria Math" panose="02040503050406030204" pitchFamily="18" charset="0"/>
                          </a:rPr>
                          <m:t> 9</m:t>
                        </m:r>
                        <m:r>
                          <a:rPr lang="en-US" altLang="zh-CN" i="1">
                            <a:latin typeface="Cambria Math" panose="02040503050406030204" pitchFamily="18" charset="0"/>
                          </a:rPr>
                          <m:t>𝐾</m:t>
                        </m:r>
                      </m:e>
                    </m:d>
                  </m:oMath>
                </a14:m>
                <a:endParaRPr lang="en-US" altLang="zh-CN" dirty="0"/>
              </a:p>
              <a:p>
                <a:pPr lvl="1"/>
                <a:r>
                  <a:rPr lang="zh-CN" altLang="en-US" dirty="0"/>
                  <a:t>当</a:t>
                </a:r>
                <a14:m>
                  <m:oMath xmlns:m="http://schemas.openxmlformats.org/officeDocument/2006/math">
                    <m:r>
                      <a:rPr lang="en-US" altLang="zh-CN" b="0" i="1" smtClean="0">
                        <a:latin typeface="Cambria Math" panose="02040503050406030204" pitchFamily="18" charset="0"/>
                      </a:rPr>
                      <m:t>𝐾</m:t>
                    </m:r>
                  </m:oMath>
                </a14:m>
                <a:r>
                  <a:rPr lang="zh-CN" altLang="en-US" dirty="0"/>
                  <a:t>为偶数时，显然</a:t>
                </a:r>
                <a14:m>
                  <m:oMath xmlns:m="http://schemas.openxmlformats.org/officeDocument/2006/math">
                    <m:r>
                      <a:rPr lang="en-US" altLang="zh-CN" b="0" i="1" smtClean="0">
                        <a:latin typeface="Cambria Math" panose="02040503050406030204" pitchFamily="18" charset="0"/>
                      </a:rPr>
                      <m:t>2</m:t>
                    </m:r>
                  </m:oMath>
                </a14:m>
                <a:r>
                  <a:rPr lang="zh-CN" altLang="en-US" dirty="0"/>
                  <a:t>在模</a:t>
                </a:r>
                <a14:m>
                  <m:oMath xmlns:m="http://schemas.openxmlformats.org/officeDocument/2006/math">
                    <m:r>
                      <a:rPr lang="en-US" altLang="zh-CN" b="0" i="1" smtClean="0">
                        <a:latin typeface="Cambria Math" panose="02040503050406030204" pitchFamily="18" charset="0"/>
                      </a:rPr>
                      <m:t>9</m:t>
                    </m:r>
                    <m:r>
                      <a:rPr lang="en-US" altLang="zh-CN" b="0" i="1" smtClean="0">
                        <a:latin typeface="Cambria Math" panose="02040503050406030204" pitchFamily="18" charset="0"/>
                      </a:rPr>
                      <m:t>𝐾</m:t>
                    </m:r>
                  </m:oMath>
                </a14:m>
                <a:r>
                  <a:rPr lang="zh-CN" altLang="en-US" dirty="0"/>
                  <a:t>的意义下没有逆元，得出</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10</m:t>
                        </m:r>
                      </m:e>
                      <m:sup>
                        <m:r>
                          <a:rPr lang="en-US" altLang="zh-CN" i="1">
                            <a:latin typeface="Cambria Math" panose="02040503050406030204" pitchFamily="18" charset="0"/>
                          </a:rPr>
                          <m:t>𝑛</m:t>
                        </m:r>
                      </m:sup>
                    </m:sSup>
                    <m:r>
                      <a:rPr lang="en-US" altLang="zh-CN" i="1">
                        <a:latin typeface="Cambria Math" panose="02040503050406030204" pitchFamily="18" charset="0"/>
                      </a:rPr>
                      <m:t>≡</m:t>
                    </m:r>
                    <m:r>
                      <a:rPr lang="en-US" altLang="zh-CN" b="0" i="1" smtClean="0">
                        <a:latin typeface="Cambria Math" panose="02040503050406030204" pitchFamily="18" charset="0"/>
                      </a:rPr>
                      <m:t>1+</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9</m:t>
                        </m:r>
                        <m:r>
                          <a:rPr lang="en-US" altLang="zh-CN" b="0" i="1" smtClean="0">
                            <a:latin typeface="Cambria Math" panose="02040503050406030204" pitchFamily="18" charset="0"/>
                          </a:rPr>
                          <m:t>𝐾</m:t>
                        </m:r>
                      </m:num>
                      <m:den>
                        <m:r>
                          <a:rPr lang="en-US" altLang="zh-CN" b="0" i="1" smtClean="0">
                            <a:latin typeface="Cambria Math" panose="02040503050406030204" pitchFamily="18" charset="0"/>
                          </a:rPr>
                          <m:t>2</m:t>
                        </m:r>
                      </m:den>
                    </m:f>
                    <m:d>
                      <m:dPr>
                        <m:ctrlPr>
                          <a:rPr lang="en-US" altLang="zh-CN" i="1">
                            <a:latin typeface="Cambria Math" panose="02040503050406030204" pitchFamily="18" charset="0"/>
                          </a:rPr>
                        </m:ctrlPr>
                      </m:dPr>
                      <m:e>
                        <m:r>
                          <m:rPr>
                            <m:sty m:val="p"/>
                          </m:rPr>
                          <a:rPr lang="en-US" altLang="zh-CN" i="1">
                            <a:latin typeface="Cambria Math" panose="02040503050406030204" pitchFamily="18" charset="0"/>
                          </a:rPr>
                          <m:t>mod</m:t>
                        </m:r>
                        <m:r>
                          <a:rPr lang="en-US" altLang="zh-CN" i="1">
                            <a:latin typeface="Cambria Math" panose="02040503050406030204" pitchFamily="18" charset="0"/>
                          </a:rPr>
                          <m:t> 9</m:t>
                        </m:r>
                        <m:r>
                          <a:rPr lang="en-US" altLang="zh-CN" i="1">
                            <a:latin typeface="Cambria Math" panose="02040503050406030204" pitchFamily="18" charset="0"/>
                          </a:rPr>
                          <m:t>𝐾</m:t>
                        </m:r>
                      </m:e>
                    </m:d>
                  </m:oMath>
                </a14:m>
                <a:r>
                  <a:rPr lang="zh-CN" altLang="en-US" dirty="0"/>
                  <a:t>，等价于</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10</m:t>
                        </m:r>
                      </m:e>
                      <m:sup>
                        <m:r>
                          <a:rPr lang="en-US" altLang="zh-CN" i="1">
                            <a:latin typeface="Cambria Math" panose="02040503050406030204" pitchFamily="18" charset="0"/>
                          </a:rPr>
                          <m:t>𝑛</m:t>
                        </m:r>
                      </m:sup>
                    </m:sSup>
                    <m:r>
                      <a:rPr lang="en-US" altLang="zh-CN" i="1">
                        <a:latin typeface="Cambria Math" panose="02040503050406030204" pitchFamily="18" charset="0"/>
                      </a:rPr>
                      <m:t>≡1</m:t>
                    </m:r>
                    <m:d>
                      <m:dPr>
                        <m:ctrlPr>
                          <a:rPr lang="en-US" altLang="zh-CN" i="1">
                            <a:latin typeface="Cambria Math" panose="02040503050406030204" pitchFamily="18" charset="0"/>
                          </a:rPr>
                        </m:ctrlPr>
                      </m:dPr>
                      <m:e>
                        <m:r>
                          <m:rPr>
                            <m:sty m:val="p"/>
                          </m:rPr>
                          <a:rPr lang="en-US" altLang="zh-CN" i="1">
                            <a:latin typeface="Cambria Math" panose="02040503050406030204" pitchFamily="18" charset="0"/>
                          </a:rPr>
                          <m:t>mod</m:t>
                        </m:r>
                        <m:f>
                          <m:fPr>
                            <m:ctrlPr>
                              <a:rPr lang="en-US" altLang="zh-CN" b="0" i="1" smtClean="0">
                                <a:latin typeface="Cambria Math" panose="02040503050406030204" pitchFamily="18" charset="0"/>
                              </a:rPr>
                            </m:ctrlPr>
                          </m:fPr>
                          <m:num>
                            <m:r>
                              <a:rPr lang="en-US" altLang="zh-CN" i="1">
                                <a:latin typeface="Cambria Math" panose="02040503050406030204" pitchFamily="18" charset="0"/>
                              </a:rPr>
                              <m:t>9</m:t>
                            </m:r>
                            <m:r>
                              <a:rPr lang="en-US" altLang="zh-CN" i="1">
                                <a:latin typeface="Cambria Math" panose="02040503050406030204" pitchFamily="18" charset="0"/>
                              </a:rPr>
                              <m:t>𝐾</m:t>
                            </m:r>
                          </m:num>
                          <m:den>
                            <m:r>
                              <a:rPr lang="en-US" altLang="zh-CN" b="0" i="1" smtClean="0">
                                <a:latin typeface="Cambria Math" panose="02040503050406030204" pitchFamily="18" charset="0"/>
                              </a:rPr>
                              <m:t>2</m:t>
                            </m:r>
                          </m:den>
                        </m:f>
                      </m:e>
                    </m:d>
                  </m:oMath>
                </a14:m>
                <a:endParaRPr lang="en-US" altLang="zh-CN" dirty="0"/>
              </a:p>
              <a:p>
                <a:r>
                  <a:rPr lang="zh-CN" altLang="en-US" dirty="0"/>
                  <a:t>假设模数为</a:t>
                </a:r>
                <a14:m>
                  <m:oMath xmlns:m="http://schemas.openxmlformats.org/officeDocument/2006/math">
                    <m:r>
                      <a:rPr lang="en-US" altLang="zh-CN" b="0" i="1" smtClean="0">
                        <a:latin typeface="Cambria Math" panose="02040503050406030204" pitchFamily="18" charset="0"/>
                      </a:rPr>
                      <m:t>𝑄</m:t>
                    </m:r>
                  </m:oMath>
                </a14:m>
                <a:r>
                  <a:rPr lang="zh-CN" altLang="en-US" dirty="0"/>
                  <a:t>，显然当</a:t>
                </a:r>
                <a14:m>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gcd</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10,</m:t>
                            </m:r>
                            <m:r>
                              <a:rPr lang="en-US" altLang="zh-CN" b="0" i="1" smtClean="0">
                                <a:latin typeface="Cambria Math" panose="02040503050406030204" pitchFamily="18" charset="0"/>
                              </a:rPr>
                              <m:t>𝑄</m:t>
                            </m:r>
                          </m:e>
                        </m:d>
                      </m:e>
                    </m:func>
                    <m:r>
                      <a:rPr lang="en-US" altLang="zh-CN" b="0" i="1" smtClean="0">
                        <a:latin typeface="Cambria Math" panose="02040503050406030204" pitchFamily="18" charset="0"/>
                      </a:rPr>
                      <m:t>≠1</m:t>
                    </m:r>
                  </m:oMath>
                </a14:m>
                <a:r>
                  <a:rPr lang="zh-CN" altLang="en-US" dirty="0"/>
                  <a:t>时无解，于是得出</a:t>
                </a:r>
                <a14:m>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gcd</m:t>
                        </m:r>
                      </m:fName>
                      <m:e>
                        <m:r>
                          <a:rPr lang="en-US" altLang="zh-CN" b="0" i="1" smtClean="0">
                            <a:latin typeface="Cambria Math" panose="02040503050406030204" pitchFamily="18" charset="0"/>
                          </a:rPr>
                          <m:t>(10,</m:t>
                        </m:r>
                        <m:r>
                          <a:rPr lang="en-US" altLang="zh-CN" b="0" i="1" smtClean="0">
                            <a:latin typeface="Cambria Math" panose="02040503050406030204" pitchFamily="18" charset="0"/>
                          </a:rPr>
                          <m:t>𝑄</m:t>
                        </m:r>
                        <m:r>
                          <a:rPr lang="en-US" altLang="zh-CN" b="0" i="1" smtClean="0">
                            <a:latin typeface="Cambria Math" panose="02040503050406030204" pitchFamily="18" charset="0"/>
                          </a:rPr>
                          <m:t>)</m:t>
                        </m:r>
                      </m:e>
                    </m:func>
                    <m:r>
                      <a:rPr lang="en-US" altLang="zh-CN" b="0" i="1" smtClean="0">
                        <a:latin typeface="Cambria Math" panose="02040503050406030204" pitchFamily="18" charset="0"/>
                      </a:rPr>
                      <m:t>=1</m:t>
                    </m:r>
                  </m:oMath>
                </a14:m>
                <a:endParaRPr lang="en-US" altLang="zh-CN" dirty="0"/>
              </a:p>
              <a:p>
                <a:r>
                  <a:rPr lang="zh-CN" altLang="en-US" dirty="0"/>
                  <a:t>由欧拉定理，</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𝑄</m:t>
                            </m:r>
                          </m:e>
                        </m:d>
                      </m:sup>
                    </m:sSup>
                  </m:oMath>
                </a14:m>
                <a:r>
                  <a:rPr lang="en-US" altLang="zh-CN" dirty="0"/>
                  <a:t> </a:t>
                </a:r>
                <a14:m>
                  <m:oMath xmlns:m="http://schemas.openxmlformats.org/officeDocument/2006/math">
                    <m:r>
                      <a:rPr lang="en-US" altLang="zh-CN" i="1">
                        <a:latin typeface="Cambria Math" panose="02040503050406030204" pitchFamily="18" charset="0"/>
                      </a:rPr>
                      <m:t>≡1</m:t>
                    </m:r>
                    <m:d>
                      <m:dPr>
                        <m:ctrlPr>
                          <a:rPr lang="en-US" altLang="zh-CN" i="1">
                            <a:latin typeface="Cambria Math" panose="02040503050406030204" pitchFamily="18" charset="0"/>
                          </a:rPr>
                        </m:ctrlPr>
                      </m:dPr>
                      <m:e>
                        <m:r>
                          <m:rPr>
                            <m:sty m:val="p"/>
                          </m:rPr>
                          <a:rPr lang="en-US" altLang="zh-CN" i="1">
                            <a:latin typeface="Cambria Math" panose="02040503050406030204" pitchFamily="18" charset="0"/>
                          </a:rPr>
                          <m:t>mod</m:t>
                        </m:r>
                        <m:r>
                          <a:rPr lang="en-US" altLang="zh-CN" b="0" i="1" smtClean="0">
                            <a:latin typeface="Cambria Math" panose="02040503050406030204" pitchFamily="18" charset="0"/>
                          </a:rPr>
                          <m:t> </m:t>
                        </m:r>
                        <m:r>
                          <a:rPr lang="en-US" altLang="zh-CN" b="0" i="1" smtClean="0">
                            <a:latin typeface="Cambria Math" panose="02040503050406030204" pitchFamily="18" charset="0"/>
                          </a:rPr>
                          <m:t>𝑄</m:t>
                        </m:r>
                      </m:e>
                    </m:d>
                  </m:oMath>
                </a14:m>
                <a:endParaRPr lang="en-US" altLang="zh-CN" dirty="0"/>
              </a:p>
              <a:p>
                <a:r>
                  <a:rPr lang="zh-CN" altLang="en-US" dirty="0"/>
                  <a:t>枚举</a:t>
                </a:r>
                <a14:m>
                  <m:oMath xmlns:m="http://schemas.openxmlformats.org/officeDocument/2006/math">
                    <m:r>
                      <a:rPr lang="en-US" altLang="zh-CN" b="0" i="1" smtClean="0">
                        <a:latin typeface="Cambria Math" panose="02040503050406030204" pitchFamily="18" charset="0"/>
                      </a:rPr>
                      <m:t>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𝑄</m:t>
                        </m:r>
                      </m:e>
                    </m:d>
                  </m:oMath>
                </a14:m>
                <a:r>
                  <a:rPr lang="zh-CN" altLang="en-US" dirty="0"/>
                  <a:t>的约数快速幂即可</a:t>
                </a:r>
              </a:p>
            </p:txBody>
          </p:sp>
        </mc:Choice>
        <mc:Fallback xmlns="">
          <p:sp>
            <p:nvSpPr>
              <p:cNvPr id="3" name="内容占位符 2">
                <a:extLst>
                  <a:ext uri="{FF2B5EF4-FFF2-40B4-BE49-F238E27FC236}">
                    <a16:creationId xmlns:a16="http://schemas.microsoft.com/office/drawing/2014/main" id="{30BED31A-C56B-446C-B2B3-2D6020A28810}"/>
                  </a:ext>
                </a:extLst>
              </p:cNvPr>
              <p:cNvSpPr>
                <a:spLocks noGrp="1" noRot="1" noChangeAspect="1" noMove="1" noResize="1" noEditPoints="1" noAdjustHandles="1" noChangeArrowheads="1" noChangeShapeType="1" noTextEdit="1"/>
              </p:cNvSpPr>
              <p:nvPr>
                <p:ph idx="1"/>
              </p:nvPr>
            </p:nvSpPr>
            <p:spPr>
              <a:blipFill>
                <a:blip r:embed="rId2"/>
                <a:stretch>
                  <a:fillRect l="-722" t="-16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48684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402793-78B5-4CC5-BE72-2288E9DE6A32}"/>
              </a:ext>
            </a:extLst>
          </p:cNvPr>
          <p:cNvSpPr>
            <a:spLocks noGrp="1"/>
          </p:cNvSpPr>
          <p:nvPr>
            <p:ph type="title"/>
          </p:nvPr>
        </p:nvSpPr>
        <p:spPr/>
        <p:txBody>
          <a:bodyPr/>
          <a:lstStyle/>
          <a:p>
            <a:pPr algn="l"/>
            <a:r>
              <a:rPr lang="zh-CN" altLang="en-US" dirty="0"/>
              <a:t>再放送</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7E0A66F-344F-47F8-946C-E351169B6D5D}"/>
                  </a:ext>
                </a:extLst>
              </p:cNvPr>
              <p:cNvSpPr>
                <a:spLocks noGrp="1"/>
              </p:cNvSpPr>
              <p:nvPr>
                <p:ph idx="1"/>
              </p:nvPr>
            </p:nvSpPr>
            <p:spPr/>
            <p:txBody>
              <a:bodyPr>
                <a:normAutofit/>
              </a:bodyPr>
              <a:lstStyle/>
              <a:p>
                <a:r>
                  <a:rPr lang="zh-CN" altLang="en-US" sz="3200" dirty="0"/>
                  <a:t>对所有</a:t>
                </a:r>
                <a14:m>
                  <m:oMath xmlns:m="http://schemas.openxmlformats.org/officeDocument/2006/math">
                    <m:r>
                      <a:rPr lang="en-US" altLang="zh-CN" sz="3200" b="0" i="1" smtClean="0">
                        <a:latin typeface="Cambria Math" panose="02040503050406030204" pitchFamily="18" charset="0"/>
                      </a:rPr>
                      <m:t>1≤</m:t>
                    </m:r>
                    <m:r>
                      <a:rPr lang="en-US" altLang="zh-CN" sz="3200" b="0" i="1" smtClean="0">
                        <a:latin typeface="Cambria Math" panose="02040503050406030204" pitchFamily="18" charset="0"/>
                      </a:rPr>
                      <m:t>𝑁</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𝑛</m:t>
                    </m:r>
                    <m:r>
                      <a:rPr lang="zh-CN" altLang="en-US" sz="3200" i="1">
                        <a:latin typeface="Cambria Math" panose="02040503050406030204" pitchFamily="18" charset="0"/>
                      </a:rPr>
                      <m:t>，</m:t>
                    </m:r>
                  </m:oMath>
                </a14:m>
                <a:r>
                  <a:rPr lang="zh-CN" altLang="en-US" sz="3200" dirty="0"/>
                  <a:t>求</a:t>
                </a:r>
                <a14:m>
                  <m:oMath xmlns:m="http://schemas.openxmlformats.org/officeDocument/2006/math">
                    <m:r>
                      <a:rPr lang="en-US" altLang="zh-CN" sz="3200" b="0" i="1" dirty="0" smtClean="0">
                        <a:latin typeface="Cambria Math" panose="02040503050406030204" pitchFamily="18" charset="0"/>
                      </a:rPr>
                      <m:t>𝑓</m:t>
                    </m:r>
                    <m:d>
                      <m:dPr>
                        <m:ctrlPr>
                          <a:rPr lang="en-US" altLang="zh-CN" sz="3200" b="0" i="1" dirty="0" smtClean="0">
                            <a:latin typeface="Cambria Math" panose="02040503050406030204" pitchFamily="18" charset="0"/>
                          </a:rPr>
                        </m:ctrlPr>
                      </m:dPr>
                      <m:e>
                        <m:r>
                          <a:rPr lang="en-US" altLang="zh-CN" sz="3200" b="0" i="1" dirty="0" smtClean="0">
                            <a:latin typeface="Cambria Math" panose="02040503050406030204" pitchFamily="18" charset="0"/>
                          </a:rPr>
                          <m:t>𝑁</m:t>
                        </m:r>
                      </m:e>
                    </m:d>
                    <m:r>
                      <a:rPr lang="en-US" altLang="zh-CN" sz="3200" b="0" i="1" dirty="0" smtClean="0">
                        <a:latin typeface="Cambria Math" panose="02040503050406030204" pitchFamily="18" charset="0"/>
                      </a:rPr>
                      <m:t>=</m:t>
                    </m:r>
                    <m:nary>
                      <m:naryPr>
                        <m:chr m:val="∑"/>
                        <m:ctrlPr>
                          <a:rPr lang="en-US" altLang="zh-CN" sz="3200" b="0" i="1" dirty="0" smtClean="0">
                            <a:latin typeface="Cambria Math" panose="02040503050406030204" pitchFamily="18" charset="0"/>
                          </a:rPr>
                        </m:ctrlPr>
                      </m:naryPr>
                      <m:sub>
                        <m:r>
                          <m:rPr>
                            <m:brk m:alnAt="23"/>
                          </m:rPr>
                          <a:rPr lang="en-US" altLang="zh-CN" sz="3200" b="0" i="1" dirty="0" smtClean="0">
                            <a:latin typeface="Cambria Math" panose="02040503050406030204" pitchFamily="18" charset="0"/>
                          </a:rPr>
                          <m:t>𝑖</m:t>
                        </m:r>
                        <m:r>
                          <a:rPr lang="en-US" altLang="zh-CN" sz="3200" b="0" i="1" dirty="0" smtClean="0">
                            <a:latin typeface="Cambria Math" panose="02040503050406030204" pitchFamily="18" charset="0"/>
                          </a:rPr>
                          <m:t>=1</m:t>
                        </m:r>
                      </m:sub>
                      <m:sup>
                        <m:r>
                          <a:rPr lang="en-US" altLang="zh-CN" sz="3200" b="0" i="1" dirty="0" smtClean="0">
                            <a:latin typeface="Cambria Math" panose="02040503050406030204" pitchFamily="18" charset="0"/>
                          </a:rPr>
                          <m:t>𝑁</m:t>
                        </m:r>
                      </m:sup>
                      <m:e>
                        <m:f>
                          <m:fPr>
                            <m:ctrlPr>
                              <a:rPr lang="en-US" altLang="zh-CN" sz="3200" b="0" i="1" dirty="0" smtClean="0">
                                <a:latin typeface="Cambria Math" panose="02040503050406030204" pitchFamily="18" charset="0"/>
                              </a:rPr>
                            </m:ctrlPr>
                          </m:fPr>
                          <m:num>
                            <m:r>
                              <a:rPr lang="en-US" altLang="zh-CN" sz="3200" b="0" i="1" dirty="0" smtClean="0">
                                <a:latin typeface="Cambria Math" panose="02040503050406030204" pitchFamily="18" charset="0"/>
                              </a:rPr>
                              <m:t>𝑖</m:t>
                            </m:r>
                          </m:num>
                          <m:den>
                            <m:func>
                              <m:funcPr>
                                <m:ctrlPr>
                                  <a:rPr lang="en-US" altLang="zh-CN" sz="3200" b="0" i="1" dirty="0" smtClean="0">
                                    <a:latin typeface="Cambria Math" panose="02040503050406030204" pitchFamily="18" charset="0"/>
                                  </a:rPr>
                                </m:ctrlPr>
                              </m:funcPr>
                              <m:fName>
                                <m:r>
                                  <m:rPr>
                                    <m:sty m:val="p"/>
                                  </m:rPr>
                                  <a:rPr lang="en-US" altLang="zh-CN" sz="3200" b="0" i="0" dirty="0" smtClean="0">
                                    <a:latin typeface="Cambria Math" panose="02040503050406030204" pitchFamily="18" charset="0"/>
                                  </a:rPr>
                                  <m:t>gcd</m:t>
                                </m:r>
                              </m:fName>
                              <m:e>
                                <m:d>
                                  <m:dPr>
                                    <m:ctrlPr>
                                      <a:rPr lang="en-US" altLang="zh-CN" sz="3200" b="0" i="1" dirty="0" smtClean="0">
                                        <a:latin typeface="Cambria Math" panose="02040503050406030204" pitchFamily="18" charset="0"/>
                                      </a:rPr>
                                    </m:ctrlPr>
                                  </m:dPr>
                                  <m:e>
                                    <m:r>
                                      <a:rPr lang="en-US" altLang="zh-CN" sz="3200" b="0" i="1" dirty="0" smtClean="0">
                                        <a:latin typeface="Cambria Math" panose="02040503050406030204" pitchFamily="18" charset="0"/>
                                      </a:rPr>
                                      <m:t>𝑖</m:t>
                                    </m:r>
                                    <m:r>
                                      <a:rPr lang="en-US" altLang="zh-CN" sz="3200" b="0" i="1" dirty="0" smtClean="0">
                                        <a:latin typeface="Cambria Math" panose="02040503050406030204" pitchFamily="18" charset="0"/>
                                      </a:rPr>
                                      <m:t>,</m:t>
                                    </m:r>
                                    <m:r>
                                      <a:rPr lang="en-US" altLang="zh-CN" sz="3200" b="0" i="1" dirty="0" smtClean="0">
                                        <a:latin typeface="Cambria Math" panose="02040503050406030204" pitchFamily="18" charset="0"/>
                                      </a:rPr>
                                      <m:t>𝑁</m:t>
                                    </m:r>
                                  </m:e>
                                </m:d>
                              </m:e>
                            </m:func>
                          </m:den>
                        </m:f>
                      </m:e>
                    </m:nary>
                  </m:oMath>
                </a14:m>
                <a:r>
                  <a:rPr lang="zh-CN" altLang="en-US" sz="3200" dirty="0"/>
                  <a:t>。</a:t>
                </a:r>
                <a14:m>
                  <m:oMath xmlns:m="http://schemas.openxmlformats.org/officeDocument/2006/math">
                    <m:r>
                      <a:rPr lang="en-US" altLang="zh-CN" sz="3200" b="0" i="1" dirty="0" smtClean="0">
                        <a:latin typeface="Cambria Math" panose="02040503050406030204" pitchFamily="18" charset="0"/>
                      </a:rPr>
                      <m:t>𝑛</m:t>
                    </m:r>
                    <m:r>
                      <a:rPr lang="en-US" altLang="zh-CN" sz="3200" b="0" i="1" dirty="0" smtClean="0">
                        <a:latin typeface="Cambria Math" panose="02040503050406030204" pitchFamily="18" charset="0"/>
                      </a:rPr>
                      <m:t>≤</m:t>
                    </m:r>
                    <m:sSup>
                      <m:sSupPr>
                        <m:ctrlPr>
                          <a:rPr lang="en-US" altLang="zh-CN" sz="3200" b="0" i="1" dirty="0" smtClean="0">
                            <a:latin typeface="Cambria Math" panose="02040503050406030204" pitchFamily="18" charset="0"/>
                          </a:rPr>
                        </m:ctrlPr>
                      </m:sSupPr>
                      <m:e>
                        <m:r>
                          <a:rPr lang="en-US" altLang="zh-CN" sz="3200" b="0" i="1" dirty="0" smtClean="0">
                            <a:latin typeface="Cambria Math" panose="02040503050406030204" pitchFamily="18" charset="0"/>
                          </a:rPr>
                          <m:t>10</m:t>
                        </m:r>
                      </m:e>
                      <m:sup>
                        <m:r>
                          <a:rPr lang="en-US" altLang="zh-CN" sz="3200" b="0" i="1" dirty="0" smtClean="0">
                            <a:latin typeface="Cambria Math" panose="02040503050406030204" pitchFamily="18" charset="0"/>
                          </a:rPr>
                          <m:t>6</m:t>
                        </m:r>
                      </m:sup>
                    </m:sSup>
                  </m:oMath>
                </a14:m>
                <a:endParaRPr lang="en-US" altLang="zh-CN" sz="3200" dirty="0"/>
              </a:p>
              <a:p>
                <a:endParaRPr lang="en-US" altLang="zh-CN" sz="3200" dirty="0"/>
              </a:p>
              <a:p>
                <a:r>
                  <a:rPr lang="zh-CN" altLang="en-US" sz="3200" dirty="0"/>
                  <a:t>考虑到</a:t>
                </a:r>
                <a14:m>
                  <m:oMath xmlns:m="http://schemas.openxmlformats.org/officeDocument/2006/math">
                    <m:func>
                      <m:funcPr>
                        <m:ctrlPr>
                          <a:rPr lang="en-US" altLang="zh-CN" sz="3200" b="0" i="1" dirty="0" smtClean="0">
                            <a:latin typeface="Cambria Math" panose="02040503050406030204" pitchFamily="18" charset="0"/>
                          </a:rPr>
                        </m:ctrlPr>
                      </m:funcPr>
                      <m:fName>
                        <m:r>
                          <m:rPr>
                            <m:sty m:val="p"/>
                          </m:rPr>
                          <a:rPr lang="en-US" altLang="zh-CN" sz="3200" b="0" i="0" dirty="0" smtClean="0">
                            <a:latin typeface="Cambria Math" panose="02040503050406030204" pitchFamily="18" charset="0"/>
                          </a:rPr>
                          <m:t>gcd</m:t>
                        </m:r>
                      </m:fName>
                      <m:e>
                        <m:d>
                          <m:dPr>
                            <m:ctrlPr>
                              <a:rPr lang="en-US" altLang="zh-CN" sz="3200" b="0" i="1" dirty="0" smtClean="0">
                                <a:latin typeface="Cambria Math" panose="02040503050406030204" pitchFamily="18" charset="0"/>
                              </a:rPr>
                            </m:ctrlPr>
                          </m:dPr>
                          <m:e>
                            <m:r>
                              <a:rPr lang="en-US" altLang="zh-CN" sz="3200" b="0" i="1" dirty="0" smtClean="0">
                                <a:latin typeface="Cambria Math" panose="02040503050406030204" pitchFamily="18" charset="0"/>
                              </a:rPr>
                              <m:t>𝑖</m:t>
                            </m:r>
                            <m:r>
                              <a:rPr lang="en-US" altLang="zh-CN" sz="3200" b="0" i="1" dirty="0" smtClean="0">
                                <a:latin typeface="Cambria Math" panose="02040503050406030204" pitchFamily="18" charset="0"/>
                              </a:rPr>
                              <m:t>,</m:t>
                            </m:r>
                            <m:r>
                              <a:rPr lang="en-US" altLang="zh-CN" sz="3200" b="0" i="1" dirty="0" smtClean="0">
                                <a:latin typeface="Cambria Math" panose="02040503050406030204" pitchFamily="18" charset="0"/>
                              </a:rPr>
                              <m:t>𝑁</m:t>
                            </m:r>
                          </m:e>
                        </m:d>
                      </m:e>
                    </m:func>
                  </m:oMath>
                </a14:m>
                <a:r>
                  <a:rPr lang="zh-CN" altLang="en-US" sz="3200" dirty="0"/>
                  <a:t>的取值只可能是</a:t>
                </a:r>
                <a14:m>
                  <m:oMath xmlns:m="http://schemas.openxmlformats.org/officeDocument/2006/math">
                    <m:r>
                      <a:rPr lang="en-US" altLang="zh-CN" sz="3200" b="0" i="1" smtClean="0">
                        <a:latin typeface="Cambria Math" panose="02040503050406030204" pitchFamily="18" charset="0"/>
                      </a:rPr>
                      <m:t>𝑁</m:t>
                    </m:r>
                  </m:oMath>
                </a14:m>
                <a:r>
                  <a:rPr lang="zh-CN" altLang="en-US" sz="3200" dirty="0"/>
                  <a:t>的约数，转而思考对于每个约数</a:t>
                </a:r>
                <a14:m>
                  <m:oMath xmlns:m="http://schemas.openxmlformats.org/officeDocument/2006/math">
                    <m:r>
                      <a:rPr lang="en-US" altLang="zh-CN" sz="3200" b="0" i="1" smtClean="0">
                        <a:latin typeface="Cambria Math" panose="02040503050406030204" pitchFamily="18" charset="0"/>
                      </a:rPr>
                      <m:t>𝑑</m:t>
                    </m:r>
                  </m:oMath>
                </a14:m>
                <a:r>
                  <a:rPr lang="zh-CN" altLang="en-US" sz="3200" dirty="0"/>
                  <a:t>，计算其贡献，即</a:t>
                </a:r>
                <a:endParaRPr lang="en-US" altLang="zh-CN" sz="32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sz="3200" b="0" i="1" smtClean="0">
                          <a:latin typeface="Cambria Math" panose="02040503050406030204" pitchFamily="18" charset="0"/>
                        </a:rPr>
                        <m:t>𝑓</m:t>
                      </m:r>
                      <m:d>
                        <m:dPr>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𝑛</m:t>
                          </m:r>
                        </m:e>
                      </m:d>
                      <m:r>
                        <a:rPr lang="en-US" altLang="zh-CN" sz="3200" b="0" i="1" smtClean="0">
                          <a:latin typeface="Cambria Math" panose="02040503050406030204" pitchFamily="18" charset="0"/>
                        </a:rPr>
                        <m:t>=</m:t>
                      </m:r>
                      <m:nary>
                        <m:naryPr>
                          <m:chr m:val="∑"/>
                          <m:supHide m:val="on"/>
                          <m:ctrlPr>
                            <a:rPr lang="en-US" altLang="zh-CN" sz="3200" b="0" i="1" smtClean="0">
                              <a:latin typeface="Cambria Math" panose="02040503050406030204" pitchFamily="18" charset="0"/>
                            </a:rPr>
                          </m:ctrlPr>
                        </m:naryPr>
                        <m:sub>
                          <m:r>
                            <a:rPr lang="en-US" altLang="zh-CN" sz="3200" b="0" i="1" smtClean="0">
                              <a:latin typeface="Cambria Math" panose="02040503050406030204" pitchFamily="18" charset="0"/>
                            </a:rPr>
                            <m:t>𝑑</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𝑛</m:t>
                          </m:r>
                        </m:sub>
                        <m:sup/>
                        <m:e>
                          <m:nary>
                            <m:naryPr>
                              <m:chr m:val="∑"/>
                              <m:ctrlPr>
                                <a:rPr lang="en-US" altLang="zh-CN" sz="3200" b="0" i="1" smtClean="0">
                                  <a:latin typeface="Cambria Math" panose="02040503050406030204" pitchFamily="18" charset="0"/>
                                </a:rPr>
                              </m:ctrlPr>
                            </m:naryPr>
                            <m:sub>
                              <m:r>
                                <a:rPr lang="en-US" altLang="zh-CN" sz="3200" b="0" i="1" smtClean="0">
                                  <a:latin typeface="Cambria Math" panose="02040503050406030204" pitchFamily="18" charset="0"/>
                                </a:rPr>
                                <m:t>𝑖</m:t>
                              </m:r>
                              <m:r>
                                <a:rPr lang="en-US" altLang="zh-CN" sz="3200" b="0" i="1" smtClean="0">
                                  <a:latin typeface="Cambria Math" panose="02040503050406030204" pitchFamily="18" charset="0"/>
                                </a:rPr>
                                <m:t>=1</m:t>
                              </m:r>
                            </m:sub>
                            <m:sup>
                              <m:r>
                                <a:rPr lang="en-US" altLang="zh-CN" sz="3200" b="0" i="1" smtClean="0">
                                  <a:latin typeface="Cambria Math" panose="02040503050406030204" pitchFamily="18" charset="0"/>
                                </a:rPr>
                                <m:t>𝑛</m:t>
                              </m:r>
                            </m:sup>
                            <m:e>
                              <m:f>
                                <m:fPr>
                                  <m:ctrlPr>
                                    <a:rPr lang="en-US" altLang="zh-CN" sz="3200" b="0" i="1" smtClean="0">
                                      <a:latin typeface="Cambria Math" panose="02040503050406030204" pitchFamily="18" charset="0"/>
                                    </a:rPr>
                                  </m:ctrlPr>
                                </m:fPr>
                                <m:num>
                                  <m:r>
                                    <a:rPr lang="en-US" altLang="zh-CN" sz="3200" b="0" i="1" smtClean="0">
                                      <a:latin typeface="Cambria Math" panose="02040503050406030204" pitchFamily="18" charset="0"/>
                                    </a:rPr>
                                    <m:t>𝑖</m:t>
                                  </m:r>
                                </m:num>
                                <m:den>
                                  <m:r>
                                    <a:rPr lang="en-US" altLang="zh-CN" sz="3200" i="1">
                                      <a:latin typeface="Cambria Math" panose="02040503050406030204" pitchFamily="18" charset="0"/>
                                    </a:rPr>
                                    <m:t>𝑑</m:t>
                                  </m:r>
                                </m:den>
                              </m:f>
                              <m:r>
                                <a:rPr lang="en-US" altLang="zh-CN" sz="3200" b="0" i="1" smtClean="0">
                                  <a:latin typeface="Cambria Math" panose="02040503050406030204" pitchFamily="18" charset="0"/>
                                </a:rPr>
                                <m:t>⋅</m:t>
                              </m:r>
                              <m:r>
                                <a:rPr lang="en-US" altLang="zh-CN" sz="3200" i="1">
                                  <a:latin typeface="Cambria Math" panose="02040503050406030204" pitchFamily="18" charset="0"/>
                                </a:rPr>
                                <m:t>[</m:t>
                              </m:r>
                              <m:func>
                                <m:funcPr>
                                  <m:ctrlPr>
                                    <a:rPr lang="en-US" altLang="zh-CN" sz="3200" i="1" dirty="0">
                                      <a:latin typeface="Cambria Math" panose="02040503050406030204" pitchFamily="18" charset="0"/>
                                    </a:rPr>
                                  </m:ctrlPr>
                                </m:funcPr>
                                <m:fName>
                                  <m:r>
                                    <m:rPr>
                                      <m:sty m:val="p"/>
                                    </m:rPr>
                                    <a:rPr lang="en-US" altLang="zh-CN" sz="3200" dirty="0">
                                      <a:latin typeface="Cambria Math" panose="02040503050406030204" pitchFamily="18" charset="0"/>
                                    </a:rPr>
                                    <m:t>gcd</m:t>
                                  </m:r>
                                </m:fName>
                                <m:e>
                                  <m:d>
                                    <m:dPr>
                                      <m:ctrlPr>
                                        <a:rPr lang="en-US" altLang="zh-CN" sz="3200" i="1" dirty="0">
                                          <a:latin typeface="Cambria Math" panose="02040503050406030204" pitchFamily="18" charset="0"/>
                                        </a:rPr>
                                      </m:ctrlPr>
                                    </m:dPr>
                                    <m:e>
                                      <m:r>
                                        <a:rPr lang="en-US" altLang="zh-CN" sz="3200" i="1" dirty="0">
                                          <a:latin typeface="Cambria Math" panose="02040503050406030204" pitchFamily="18" charset="0"/>
                                        </a:rPr>
                                        <m:t>𝑖</m:t>
                                      </m:r>
                                      <m:r>
                                        <a:rPr lang="en-US" altLang="zh-CN" sz="3200" i="1" dirty="0">
                                          <a:latin typeface="Cambria Math" panose="02040503050406030204" pitchFamily="18" charset="0"/>
                                        </a:rPr>
                                        <m:t>,</m:t>
                                      </m:r>
                                      <m:r>
                                        <a:rPr lang="en-US" altLang="zh-CN" sz="3200" b="0" i="1" dirty="0" smtClean="0">
                                          <a:latin typeface="Cambria Math" panose="02040503050406030204" pitchFamily="18" charset="0"/>
                                        </a:rPr>
                                        <m:t>𝑛</m:t>
                                      </m:r>
                                    </m:e>
                                  </m:d>
                                </m:e>
                              </m:func>
                              <m:r>
                                <a:rPr lang="en-US" altLang="zh-CN" sz="3200" i="1" dirty="0">
                                  <a:latin typeface="Cambria Math" panose="02040503050406030204" pitchFamily="18" charset="0"/>
                                </a:rPr>
                                <m:t>=</m:t>
                              </m:r>
                              <m:r>
                                <a:rPr lang="en-US" altLang="zh-CN" sz="3200" i="1" dirty="0">
                                  <a:latin typeface="Cambria Math" panose="02040503050406030204" pitchFamily="18" charset="0"/>
                                </a:rPr>
                                <m:t>𝑑</m:t>
                              </m:r>
                              <m:r>
                                <a:rPr lang="en-US" altLang="zh-CN" sz="3200" b="0" i="1" dirty="0" smtClean="0">
                                  <a:latin typeface="Cambria Math" panose="02040503050406030204" pitchFamily="18" charset="0"/>
                                </a:rPr>
                                <m:t>]</m:t>
                              </m:r>
                            </m:e>
                          </m:nary>
                        </m:e>
                      </m:nary>
                    </m:oMath>
                  </m:oMathPara>
                </a14:m>
                <a:endParaRPr lang="en-US" altLang="zh-CN" sz="3200" dirty="0"/>
              </a:p>
            </p:txBody>
          </p:sp>
        </mc:Choice>
        <mc:Fallback xmlns="">
          <p:sp>
            <p:nvSpPr>
              <p:cNvPr id="3" name="内容占位符 2">
                <a:extLst>
                  <a:ext uri="{FF2B5EF4-FFF2-40B4-BE49-F238E27FC236}">
                    <a16:creationId xmlns:a16="http://schemas.microsoft.com/office/drawing/2014/main" id="{17E0A66F-344F-47F8-946C-E351169B6D5D}"/>
                  </a:ext>
                </a:extLst>
              </p:cNvPr>
              <p:cNvSpPr>
                <a:spLocks noGrp="1" noRot="1" noChangeAspect="1" noMove="1" noResize="1" noEditPoints="1" noAdjustHandles="1" noChangeArrowheads="1" noChangeShapeType="1" noTextEdit="1"/>
              </p:cNvSpPr>
              <p:nvPr>
                <p:ph idx="1"/>
              </p:nvPr>
            </p:nvSpPr>
            <p:spPr>
              <a:blipFill>
                <a:blip r:embed="rId2"/>
                <a:stretch>
                  <a:fillRect l="-1278" r="-27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2433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402793-78B5-4CC5-BE72-2288E9DE6A32}"/>
              </a:ext>
            </a:extLst>
          </p:cNvPr>
          <p:cNvSpPr>
            <a:spLocks noGrp="1"/>
          </p:cNvSpPr>
          <p:nvPr>
            <p:ph type="title"/>
          </p:nvPr>
        </p:nvSpPr>
        <p:spPr/>
        <p:txBody>
          <a:bodyPr/>
          <a:lstStyle/>
          <a:p>
            <a:pPr algn="l"/>
            <a:r>
              <a:rPr lang="zh-CN" altLang="en-US" dirty="0"/>
              <a:t>再放送</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7E0A66F-344F-47F8-946C-E351169B6D5D}"/>
                  </a:ext>
                </a:extLst>
              </p:cNvPr>
              <p:cNvSpPr>
                <a:spLocks noGrp="1"/>
              </p:cNvSpPr>
              <p:nvPr>
                <p:ph idx="1"/>
              </p:nvPr>
            </p:nvSpPr>
            <p:spPr/>
            <p:txBody>
              <a:bodyPr>
                <a:normAutofit/>
              </a:bodyPr>
              <a:lstStyle/>
              <a:p>
                <a:r>
                  <a:rPr lang="zh-CN" altLang="en-US" sz="3200" dirty="0"/>
                  <a:t>对所有</a:t>
                </a:r>
                <a14:m>
                  <m:oMath xmlns:m="http://schemas.openxmlformats.org/officeDocument/2006/math">
                    <m:r>
                      <a:rPr lang="en-US" altLang="zh-CN" sz="3200" b="0" i="1" smtClean="0">
                        <a:latin typeface="Cambria Math" panose="02040503050406030204" pitchFamily="18" charset="0"/>
                      </a:rPr>
                      <m:t>1≤</m:t>
                    </m:r>
                    <m:r>
                      <a:rPr lang="en-US" altLang="zh-CN" sz="3200" b="0" i="1" smtClean="0">
                        <a:latin typeface="Cambria Math" panose="02040503050406030204" pitchFamily="18" charset="0"/>
                      </a:rPr>
                      <m:t>𝑁</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𝑛</m:t>
                    </m:r>
                    <m:r>
                      <a:rPr lang="zh-CN" altLang="en-US" sz="3200" i="1">
                        <a:latin typeface="Cambria Math" panose="02040503050406030204" pitchFamily="18" charset="0"/>
                      </a:rPr>
                      <m:t>，</m:t>
                    </m:r>
                  </m:oMath>
                </a14:m>
                <a:r>
                  <a:rPr lang="zh-CN" altLang="en-US" sz="3200" dirty="0"/>
                  <a:t>求</a:t>
                </a:r>
                <a14:m>
                  <m:oMath xmlns:m="http://schemas.openxmlformats.org/officeDocument/2006/math">
                    <m:r>
                      <a:rPr lang="en-US" altLang="zh-CN" sz="3200" b="0" i="1" dirty="0" smtClean="0">
                        <a:latin typeface="Cambria Math" panose="02040503050406030204" pitchFamily="18" charset="0"/>
                      </a:rPr>
                      <m:t>𝑓</m:t>
                    </m:r>
                    <m:d>
                      <m:dPr>
                        <m:ctrlPr>
                          <a:rPr lang="en-US" altLang="zh-CN" sz="3200" b="0" i="1" dirty="0" smtClean="0">
                            <a:latin typeface="Cambria Math" panose="02040503050406030204" pitchFamily="18" charset="0"/>
                          </a:rPr>
                        </m:ctrlPr>
                      </m:dPr>
                      <m:e>
                        <m:r>
                          <a:rPr lang="en-US" altLang="zh-CN" sz="3200" b="0" i="1" dirty="0" smtClean="0">
                            <a:latin typeface="Cambria Math" panose="02040503050406030204" pitchFamily="18" charset="0"/>
                          </a:rPr>
                          <m:t>𝑁</m:t>
                        </m:r>
                      </m:e>
                    </m:d>
                    <m:r>
                      <a:rPr lang="en-US" altLang="zh-CN" sz="3200" b="0" i="1" dirty="0" smtClean="0">
                        <a:latin typeface="Cambria Math" panose="02040503050406030204" pitchFamily="18" charset="0"/>
                      </a:rPr>
                      <m:t>=</m:t>
                    </m:r>
                    <m:nary>
                      <m:naryPr>
                        <m:chr m:val="∑"/>
                        <m:ctrlPr>
                          <a:rPr lang="en-US" altLang="zh-CN" sz="3200" b="0" i="1" dirty="0" smtClean="0">
                            <a:latin typeface="Cambria Math" panose="02040503050406030204" pitchFamily="18" charset="0"/>
                          </a:rPr>
                        </m:ctrlPr>
                      </m:naryPr>
                      <m:sub>
                        <m:r>
                          <m:rPr>
                            <m:brk m:alnAt="23"/>
                          </m:rPr>
                          <a:rPr lang="en-US" altLang="zh-CN" sz="3200" b="0" i="1" dirty="0" smtClean="0">
                            <a:latin typeface="Cambria Math" panose="02040503050406030204" pitchFamily="18" charset="0"/>
                          </a:rPr>
                          <m:t>𝑖</m:t>
                        </m:r>
                        <m:r>
                          <a:rPr lang="en-US" altLang="zh-CN" sz="3200" b="0" i="1" dirty="0" smtClean="0">
                            <a:latin typeface="Cambria Math" panose="02040503050406030204" pitchFamily="18" charset="0"/>
                          </a:rPr>
                          <m:t>=1</m:t>
                        </m:r>
                      </m:sub>
                      <m:sup>
                        <m:r>
                          <a:rPr lang="en-US" altLang="zh-CN" sz="3200" b="0" i="1" dirty="0" smtClean="0">
                            <a:latin typeface="Cambria Math" panose="02040503050406030204" pitchFamily="18" charset="0"/>
                          </a:rPr>
                          <m:t>𝑁</m:t>
                        </m:r>
                      </m:sup>
                      <m:e>
                        <m:f>
                          <m:fPr>
                            <m:ctrlPr>
                              <a:rPr lang="en-US" altLang="zh-CN" sz="3200" b="0" i="1" dirty="0" smtClean="0">
                                <a:latin typeface="Cambria Math" panose="02040503050406030204" pitchFamily="18" charset="0"/>
                              </a:rPr>
                            </m:ctrlPr>
                          </m:fPr>
                          <m:num>
                            <m:r>
                              <a:rPr lang="en-US" altLang="zh-CN" sz="3200" b="0" i="1" dirty="0" smtClean="0">
                                <a:latin typeface="Cambria Math" panose="02040503050406030204" pitchFamily="18" charset="0"/>
                              </a:rPr>
                              <m:t>𝑖</m:t>
                            </m:r>
                          </m:num>
                          <m:den>
                            <m:func>
                              <m:funcPr>
                                <m:ctrlPr>
                                  <a:rPr lang="en-US" altLang="zh-CN" sz="3200" b="0" i="1" dirty="0" smtClean="0">
                                    <a:latin typeface="Cambria Math" panose="02040503050406030204" pitchFamily="18" charset="0"/>
                                  </a:rPr>
                                </m:ctrlPr>
                              </m:funcPr>
                              <m:fName>
                                <m:r>
                                  <m:rPr>
                                    <m:sty m:val="p"/>
                                  </m:rPr>
                                  <a:rPr lang="en-US" altLang="zh-CN" sz="3200" b="0" i="0" dirty="0" smtClean="0">
                                    <a:latin typeface="Cambria Math" panose="02040503050406030204" pitchFamily="18" charset="0"/>
                                  </a:rPr>
                                  <m:t>gcd</m:t>
                                </m:r>
                              </m:fName>
                              <m:e>
                                <m:d>
                                  <m:dPr>
                                    <m:ctrlPr>
                                      <a:rPr lang="en-US" altLang="zh-CN" sz="3200" b="0" i="1" dirty="0" smtClean="0">
                                        <a:latin typeface="Cambria Math" panose="02040503050406030204" pitchFamily="18" charset="0"/>
                                      </a:rPr>
                                    </m:ctrlPr>
                                  </m:dPr>
                                  <m:e>
                                    <m:r>
                                      <a:rPr lang="en-US" altLang="zh-CN" sz="3200" b="0" i="1" dirty="0" smtClean="0">
                                        <a:latin typeface="Cambria Math" panose="02040503050406030204" pitchFamily="18" charset="0"/>
                                      </a:rPr>
                                      <m:t>𝑖</m:t>
                                    </m:r>
                                    <m:r>
                                      <a:rPr lang="en-US" altLang="zh-CN" sz="3200" b="0" i="1" dirty="0" smtClean="0">
                                        <a:latin typeface="Cambria Math" panose="02040503050406030204" pitchFamily="18" charset="0"/>
                                      </a:rPr>
                                      <m:t>,</m:t>
                                    </m:r>
                                    <m:r>
                                      <a:rPr lang="en-US" altLang="zh-CN" sz="3200" b="0" i="1" dirty="0" smtClean="0">
                                        <a:latin typeface="Cambria Math" panose="02040503050406030204" pitchFamily="18" charset="0"/>
                                      </a:rPr>
                                      <m:t>𝑁</m:t>
                                    </m:r>
                                  </m:e>
                                </m:d>
                              </m:e>
                            </m:func>
                          </m:den>
                        </m:f>
                      </m:e>
                    </m:nary>
                  </m:oMath>
                </a14:m>
                <a:r>
                  <a:rPr lang="zh-CN" altLang="en-US" sz="3200" dirty="0"/>
                  <a:t>。</a:t>
                </a:r>
                <a14:m>
                  <m:oMath xmlns:m="http://schemas.openxmlformats.org/officeDocument/2006/math">
                    <m:r>
                      <a:rPr lang="en-US" altLang="zh-CN" sz="3200" b="0" i="1" dirty="0" smtClean="0">
                        <a:latin typeface="Cambria Math" panose="02040503050406030204" pitchFamily="18" charset="0"/>
                      </a:rPr>
                      <m:t>𝑛</m:t>
                    </m:r>
                    <m:r>
                      <a:rPr lang="en-US" altLang="zh-CN" sz="3200" b="0" i="1" dirty="0" smtClean="0">
                        <a:latin typeface="Cambria Math" panose="02040503050406030204" pitchFamily="18" charset="0"/>
                      </a:rPr>
                      <m:t>≤</m:t>
                    </m:r>
                    <m:sSup>
                      <m:sSupPr>
                        <m:ctrlPr>
                          <a:rPr lang="en-US" altLang="zh-CN" sz="3200" b="0" i="1" dirty="0" smtClean="0">
                            <a:latin typeface="Cambria Math" panose="02040503050406030204" pitchFamily="18" charset="0"/>
                          </a:rPr>
                        </m:ctrlPr>
                      </m:sSupPr>
                      <m:e>
                        <m:r>
                          <a:rPr lang="en-US" altLang="zh-CN" sz="3200" b="0" i="1" dirty="0" smtClean="0">
                            <a:latin typeface="Cambria Math" panose="02040503050406030204" pitchFamily="18" charset="0"/>
                          </a:rPr>
                          <m:t>10</m:t>
                        </m:r>
                      </m:e>
                      <m:sup>
                        <m:r>
                          <a:rPr lang="en-US" altLang="zh-CN" sz="3200" b="0" i="1" dirty="0" smtClean="0">
                            <a:latin typeface="Cambria Math" panose="02040503050406030204" pitchFamily="18" charset="0"/>
                          </a:rPr>
                          <m:t>6</m:t>
                        </m:r>
                      </m:sup>
                    </m:sSup>
                  </m:oMath>
                </a14:m>
                <a:endParaRPr lang="en-US" altLang="zh-CN" sz="3200" dirty="0"/>
              </a:p>
              <a:p>
                <a:endParaRPr lang="en-US" altLang="zh-CN" sz="3200" dirty="0"/>
              </a:p>
              <a:p>
                <a:r>
                  <a:rPr lang="zh-CN" altLang="en-US" sz="3200" dirty="0"/>
                  <a:t>考虑到</a:t>
                </a:r>
                <a14:m>
                  <m:oMath xmlns:m="http://schemas.openxmlformats.org/officeDocument/2006/math">
                    <m:func>
                      <m:funcPr>
                        <m:ctrlPr>
                          <a:rPr lang="en-US" altLang="zh-CN" sz="3200" b="0" i="1" dirty="0" smtClean="0">
                            <a:latin typeface="Cambria Math" panose="02040503050406030204" pitchFamily="18" charset="0"/>
                          </a:rPr>
                        </m:ctrlPr>
                      </m:funcPr>
                      <m:fName>
                        <m:r>
                          <m:rPr>
                            <m:sty m:val="p"/>
                          </m:rPr>
                          <a:rPr lang="en-US" altLang="zh-CN" sz="3200" b="0" i="0" dirty="0" smtClean="0">
                            <a:latin typeface="Cambria Math" panose="02040503050406030204" pitchFamily="18" charset="0"/>
                          </a:rPr>
                          <m:t>gcd</m:t>
                        </m:r>
                      </m:fName>
                      <m:e>
                        <m:d>
                          <m:dPr>
                            <m:ctrlPr>
                              <a:rPr lang="en-US" altLang="zh-CN" sz="3200" b="0" i="1" dirty="0" smtClean="0">
                                <a:latin typeface="Cambria Math" panose="02040503050406030204" pitchFamily="18" charset="0"/>
                              </a:rPr>
                            </m:ctrlPr>
                          </m:dPr>
                          <m:e>
                            <m:r>
                              <a:rPr lang="en-US" altLang="zh-CN" sz="3200" b="0" i="1" dirty="0" smtClean="0">
                                <a:latin typeface="Cambria Math" panose="02040503050406030204" pitchFamily="18" charset="0"/>
                              </a:rPr>
                              <m:t>𝑖</m:t>
                            </m:r>
                            <m:r>
                              <a:rPr lang="en-US" altLang="zh-CN" sz="3200" b="0" i="1" dirty="0" smtClean="0">
                                <a:latin typeface="Cambria Math" panose="02040503050406030204" pitchFamily="18" charset="0"/>
                              </a:rPr>
                              <m:t>,</m:t>
                            </m:r>
                            <m:r>
                              <a:rPr lang="en-US" altLang="zh-CN" sz="3200" b="0" i="1" dirty="0" smtClean="0">
                                <a:latin typeface="Cambria Math" panose="02040503050406030204" pitchFamily="18" charset="0"/>
                              </a:rPr>
                              <m:t>𝑁</m:t>
                            </m:r>
                          </m:e>
                        </m:d>
                      </m:e>
                    </m:func>
                  </m:oMath>
                </a14:m>
                <a:r>
                  <a:rPr lang="zh-CN" altLang="en-US" sz="3200" dirty="0"/>
                  <a:t>的取值只可能是</a:t>
                </a:r>
                <a14:m>
                  <m:oMath xmlns:m="http://schemas.openxmlformats.org/officeDocument/2006/math">
                    <m:r>
                      <a:rPr lang="en-US" altLang="zh-CN" sz="3200" b="0" i="1" smtClean="0">
                        <a:latin typeface="Cambria Math" panose="02040503050406030204" pitchFamily="18" charset="0"/>
                      </a:rPr>
                      <m:t>𝑁</m:t>
                    </m:r>
                  </m:oMath>
                </a14:m>
                <a:r>
                  <a:rPr lang="zh-CN" altLang="en-US" sz="3200" dirty="0"/>
                  <a:t>的约数，转而思考对于每个约数</a:t>
                </a:r>
                <a14:m>
                  <m:oMath xmlns:m="http://schemas.openxmlformats.org/officeDocument/2006/math">
                    <m:r>
                      <a:rPr lang="en-US" altLang="zh-CN" sz="3200" b="0" i="1" smtClean="0">
                        <a:latin typeface="Cambria Math" panose="02040503050406030204" pitchFamily="18" charset="0"/>
                      </a:rPr>
                      <m:t>𝑑</m:t>
                    </m:r>
                  </m:oMath>
                </a14:m>
                <a:r>
                  <a:rPr lang="zh-CN" altLang="en-US" sz="3200" dirty="0"/>
                  <a:t>，计算其贡献，即</a:t>
                </a:r>
                <a:endParaRPr lang="en-US" altLang="zh-CN" sz="32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sz="3200" b="0" i="1" smtClean="0">
                          <a:latin typeface="Cambria Math" panose="02040503050406030204" pitchFamily="18" charset="0"/>
                        </a:rPr>
                        <m:t>𝑓</m:t>
                      </m:r>
                      <m:d>
                        <m:dPr>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𝑛</m:t>
                          </m:r>
                        </m:e>
                      </m:d>
                      <m:r>
                        <a:rPr lang="en-US" altLang="zh-CN" sz="3200" b="0" i="1" smtClean="0">
                          <a:latin typeface="Cambria Math" panose="02040503050406030204" pitchFamily="18" charset="0"/>
                        </a:rPr>
                        <m:t>=</m:t>
                      </m:r>
                      <m:nary>
                        <m:naryPr>
                          <m:chr m:val="∑"/>
                          <m:supHide m:val="on"/>
                          <m:ctrlPr>
                            <a:rPr lang="en-US" altLang="zh-CN" sz="3200" b="0" i="1" smtClean="0">
                              <a:latin typeface="Cambria Math" panose="02040503050406030204" pitchFamily="18" charset="0"/>
                            </a:rPr>
                          </m:ctrlPr>
                        </m:naryPr>
                        <m:sub>
                          <m:r>
                            <a:rPr lang="en-US" altLang="zh-CN" sz="3200" b="0" i="1" smtClean="0">
                              <a:latin typeface="Cambria Math" panose="02040503050406030204" pitchFamily="18" charset="0"/>
                            </a:rPr>
                            <m:t>𝑑</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𝑛</m:t>
                          </m:r>
                        </m:sub>
                        <m:sup/>
                        <m:e>
                          <m:nary>
                            <m:naryPr>
                              <m:chr m:val="∑"/>
                              <m:ctrlPr>
                                <a:rPr lang="en-US" altLang="zh-CN" sz="3200" b="0" i="1" smtClean="0">
                                  <a:latin typeface="Cambria Math" panose="02040503050406030204" pitchFamily="18" charset="0"/>
                                </a:rPr>
                              </m:ctrlPr>
                            </m:naryPr>
                            <m:sub>
                              <m:r>
                                <a:rPr lang="en-US" altLang="zh-CN" sz="3200" b="0" i="1" smtClean="0">
                                  <a:latin typeface="Cambria Math" panose="02040503050406030204" pitchFamily="18" charset="0"/>
                                </a:rPr>
                                <m:t>𝑖</m:t>
                              </m:r>
                              <m:r>
                                <a:rPr lang="en-US" altLang="zh-CN" sz="3200" b="0" i="1" smtClean="0">
                                  <a:latin typeface="Cambria Math" panose="02040503050406030204" pitchFamily="18" charset="0"/>
                                </a:rPr>
                                <m:t>=1</m:t>
                              </m:r>
                            </m:sub>
                            <m:sup>
                              <m:f>
                                <m:fPr>
                                  <m:ctrlPr>
                                    <a:rPr lang="en-US" altLang="zh-CN" sz="3200" b="0" i="1" smtClean="0">
                                      <a:latin typeface="Cambria Math" panose="02040503050406030204" pitchFamily="18" charset="0"/>
                                    </a:rPr>
                                  </m:ctrlPr>
                                </m:fPr>
                                <m:num>
                                  <m:r>
                                    <a:rPr lang="en-US" altLang="zh-CN" sz="3200" b="0" i="1" smtClean="0">
                                      <a:latin typeface="Cambria Math" panose="02040503050406030204" pitchFamily="18" charset="0"/>
                                    </a:rPr>
                                    <m:t>𝑛</m:t>
                                  </m:r>
                                </m:num>
                                <m:den>
                                  <m:r>
                                    <a:rPr lang="en-US" altLang="zh-CN" sz="3200" b="0" i="1" smtClean="0">
                                      <a:latin typeface="Cambria Math" panose="02040503050406030204" pitchFamily="18" charset="0"/>
                                    </a:rPr>
                                    <m:t>𝑑</m:t>
                                  </m:r>
                                </m:den>
                              </m:f>
                            </m:sup>
                            <m:e>
                              <m:r>
                                <a:rPr lang="en-US" altLang="zh-CN" sz="3200" b="0" i="1" smtClean="0">
                                  <a:latin typeface="Cambria Math" panose="02040503050406030204" pitchFamily="18" charset="0"/>
                                </a:rPr>
                                <m:t>𝑖</m:t>
                              </m:r>
                              <m:r>
                                <a:rPr lang="en-US" altLang="zh-CN" sz="3200" b="0" i="1" smtClean="0">
                                  <a:latin typeface="Cambria Math" panose="02040503050406030204" pitchFamily="18" charset="0"/>
                                </a:rPr>
                                <m:t>⋅[</m:t>
                              </m:r>
                              <m:func>
                                <m:funcPr>
                                  <m:ctrlPr>
                                    <a:rPr lang="en-US" altLang="zh-CN" sz="3200" i="1" dirty="0">
                                      <a:latin typeface="Cambria Math" panose="02040503050406030204" pitchFamily="18" charset="0"/>
                                    </a:rPr>
                                  </m:ctrlPr>
                                </m:funcPr>
                                <m:fName>
                                  <m:r>
                                    <m:rPr>
                                      <m:sty m:val="p"/>
                                    </m:rPr>
                                    <a:rPr lang="en-US" altLang="zh-CN" sz="3200" dirty="0">
                                      <a:latin typeface="Cambria Math" panose="02040503050406030204" pitchFamily="18" charset="0"/>
                                    </a:rPr>
                                    <m:t>gcd</m:t>
                                  </m:r>
                                </m:fName>
                                <m:e>
                                  <m:d>
                                    <m:dPr>
                                      <m:ctrlPr>
                                        <a:rPr lang="en-US" altLang="zh-CN" sz="3200" i="1" dirty="0">
                                          <a:latin typeface="Cambria Math" panose="02040503050406030204" pitchFamily="18" charset="0"/>
                                        </a:rPr>
                                      </m:ctrlPr>
                                    </m:dPr>
                                    <m:e>
                                      <m:r>
                                        <a:rPr lang="en-US" altLang="zh-CN" sz="3200" i="1" dirty="0">
                                          <a:latin typeface="Cambria Math" panose="02040503050406030204" pitchFamily="18" charset="0"/>
                                        </a:rPr>
                                        <m:t>𝑖</m:t>
                                      </m:r>
                                      <m:r>
                                        <a:rPr lang="en-US" altLang="zh-CN" sz="3200" i="1" dirty="0">
                                          <a:latin typeface="Cambria Math" panose="02040503050406030204" pitchFamily="18" charset="0"/>
                                        </a:rPr>
                                        <m:t>,</m:t>
                                      </m:r>
                                      <m:f>
                                        <m:fPr>
                                          <m:ctrlPr>
                                            <a:rPr lang="en-US" altLang="zh-CN" sz="3200" b="0" i="1" dirty="0" smtClean="0">
                                              <a:latin typeface="Cambria Math" panose="02040503050406030204" pitchFamily="18" charset="0"/>
                                            </a:rPr>
                                          </m:ctrlPr>
                                        </m:fPr>
                                        <m:num>
                                          <m:r>
                                            <a:rPr lang="en-US" altLang="zh-CN" sz="3200" b="0" i="1" dirty="0" smtClean="0">
                                              <a:latin typeface="Cambria Math" panose="02040503050406030204" pitchFamily="18" charset="0"/>
                                            </a:rPr>
                                            <m:t>𝑛</m:t>
                                          </m:r>
                                        </m:num>
                                        <m:den>
                                          <m:r>
                                            <a:rPr lang="en-US" altLang="zh-CN" sz="3200" b="0" i="1" dirty="0" smtClean="0">
                                              <a:latin typeface="Cambria Math" panose="02040503050406030204" pitchFamily="18" charset="0"/>
                                            </a:rPr>
                                            <m:t>𝑑</m:t>
                                          </m:r>
                                        </m:den>
                                      </m:f>
                                    </m:e>
                                  </m:d>
                                </m:e>
                              </m:func>
                              <m:r>
                                <a:rPr lang="en-US" altLang="zh-CN" sz="3200" i="1" dirty="0">
                                  <a:latin typeface="Cambria Math" panose="02040503050406030204" pitchFamily="18" charset="0"/>
                                </a:rPr>
                                <m:t>=</m:t>
                              </m:r>
                              <m:r>
                                <a:rPr lang="en-US" altLang="zh-CN" sz="3200" b="0" i="1" dirty="0" smtClean="0">
                                  <a:latin typeface="Cambria Math" panose="02040503050406030204" pitchFamily="18" charset="0"/>
                                </a:rPr>
                                <m:t>1]</m:t>
                              </m:r>
                            </m:e>
                          </m:nary>
                        </m:e>
                      </m:nary>
                    </m:oMath>
                  </m:oMathPara>
                </a14:m>
                <a:endParaRPr lang="en-US" altLang="zh-CN" sz="3200" dirty="0"/>
              </a:p>
            </p:txBody>
          </p:sp>
        </mc:Choice>
        <mc:Fallback xmlns="">
          <p:sp>
            <p:nvSpPr>
              <p:cNvPr id="3" name="内容占位符 2">
                <a:extLst>
                  <a:ext uri="{FF2B5EF4-FFF2-40B4-BE49-F238E27FC236}">
                    <a16:creationId xmlns:a16="http://schemas.microsoft.com/office/drawing/2014/main" id="{17E0A66F-344F-47F8-946C-E351169B6D5D}"/>
                  </a:ext>
                </a:extLst>
              </p:cNvPr>
              <p:cNvSpPr>
                <a:spLocks noGrp="1" noRot="1" noChangeAspect="1" noMove="1" noResize="1" noEditPoints="1" noAdjustHandles="1" noChangeArrowheads="1" noChangeShapeType="1" noTextEdit="1"/>
              </p:cNvSpPr>
              <p:nvPr>
                <p:ph idx="1"/>
              </p:nvPr>
            </p:nvSpPr>
            <p:spPr>
              <a:blipFill>
                <a:blip r:embed="rId2"/>
                <a:stretch>
                  <a:fillRect l="-1278" r="-27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056974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402793-78B5-4CC5-BE72-2288E9DE6A32}"/>
              </a:ext>
            </a:extLst>
          </p:cNvPr>
          <p:cNvSpPr>
            <a:spLocks noGrp="1"/>
          </p:cNvSpPr>
          <p:nvPr>
            <p:ph type="title"/>
          </p:nvPr>
        </p:nvSpPr>
        <p:spPr/>
        <p:txBody>
          <a:bodyPr/>
          <a:lstStyle/>
          <a:p>
            <a:pPr algn="l"/>
            <a:r>
              <a:rPr lang="zh-CN" altLang="en-US" dirty="0"/>
              <a:t>再放送</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7E0A66F-344F-47F8-946C-E351169B6D5D}"/>
                  </a:ext>
                </a:extLst>
              </p:cNvPr>
              <p:cNvSpPr>
                <a:spLocks noGrp="1"/>
              </p:cNvSpPr>
              <p:nvPr>
                <p:ph idx="1"/>
              </p:nvPr>
            </p:nvSpPr>
            <p:spPr>
              <a:xfrm>
                <a:off x="609601" y="1600205"/>
                <a:ext cx="10972801" cy="4923687"/>
              </a:xfrm>
            </p:spPr>
            <p:txBody>
              <a:bodyPr>
                <a:normAutofit/>
              </a:bodyPr>
              <a:lstStyle/>
              <a:p>
                <a:r>
                  <a:rPr lang="zh-CN" altLang="en-US" sz="3200" dirty="0"/>
                  <a:t>对所有</a:t>
                </a:r>
                <a14:m>
                  <m:oMath xmlns:m="http://schemas.openxmlformats.org/officeDocument/2006/math">
                    <m:r>
                      <a:rPr lang="en-US" altLang="zh-CN" sz="3200" b="0" i="1" smtClean="0">
                        <a:latin typeface="Cambria Math" panose="02040503050406030204" pitchFamily="18" charset="0"/>
                      </a:rPr>
                      <m:t>1≤</m:t>
                    </m:r>
                    <m:r>
                      <a:rPr lang="en-US" altLang="zh-CN" sz="3200" b="0" i="1" smtClean="0">
                        <a:latin typeface="Cambria Math" panose="02040503050406030204" pitchFamily="18" charset="0"/>
                      </a:rPr>
                      <m:t>𝑁</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𝑛</m:t>
                    </m:r>
                    <m:r>
                      <a:rPr lang="zh-CN" altLang="en-US" sz="3200" i="1">
                        <a:latin typeface="Cambria Math" panose="02040503050406030204" pitchFamily="18" charset="0"/>
                      </a:rPr>
                      <m:t>，</m:t>
                    </m:r>
                  </m:oMath>
                </a14:m>
                <a:r>
                  <a:rPr lang="zh-CN" altLang="en-US" sz="3200" dirty="0"/>
                  <a:t>求</a:t>
                </a:r>
                <a14:m>
                  <m:oMath xmlns:m="http://schemas.openxmlformats.org/officeDocument/2006/math">
                    <m:r>
                      <a:rPr lang="en-US" altLang="zh-CN" sz="3200" b="0" i="1" dirty="0" smtClean="0">
                        <a:latin typeface="Cambria Math" panose="02040503050406030204" pitchFamily="18" charset="0"/>
                      </a:rPr>
                      <m:t>𝑓</m:t>
                    </m:r>
                    <m:d>
                      <m:dPr>
                        <m:ctrlPr>
                          <a:rPr lang="en-US" altLang="zh-CN" sz="3200" b="0" i="1" dirty="0" smtClean="0">
                            <a:latin typeface="Cambria Math" panose="02040503050406030204" pitchFamily="18" charset="0"/>
                          </a:rPr>
                        </m:ctrlPr>
                      </m:dPr>
                      <m:e>
                        <m:r>
                          <a:rPr lang="en-US" altLang="zh-CN" sz="3200" b="0" i="1" dirty="0" smtClean="0">
                            <a:latin typeface="Cambria Math" panose="02040503050406030204" pitchFamily="18" charset="0"/>
                          </a:rPr>
                          <m:t>𝑁</m:t>
                        </m:r>
                      </m:e>
                    </m:d>
                    <m:r>
                      <a:rPr lang="en-US" altLang="zh-CN" sz="3200" b="0" i="1" dirty="0" smtClean="0">
                        <a:latin typeface="Cambria Math" panose="02040503050406030204" pitchFamily="18" charset="0"/>
                      </a:rPr>
                      <m:t>=</m:t>
                    </m:r>
                    <m:nary>
                      <m:naryPr>
                        <m:chr m:val="∑"/>
                        <m:ctrlPr>
                          <a:rPr lang="en-US" altLang="zh-CN" sz="3200" b="0" i="1" dirty="0" smtClean="0">
                            <a:latin typeface="Cambria Math" panose="02040503050406030204" pitchFamily="18" charset="0"/>
                          </a:rPr>
                        </m:ctrlPr>
                      </m:naryPr>
                      <m:sub>
                        <m:r>
                          <m:rPr>
                            <m:brk m:alnAt="23"/>
                          </m:rPr>
                          <a:rPr lang="en-US" altLang="zh-CN" sz="3200" b="0" i="1" dirty="0" smtClean="0">
                            <a:latin typeface="Cambria Math" panose="02040503050406030204" pitchFamily="18" charset="0"/>
                          </a:rPr>
                          <m:t>𝑖</m:t>
                        </m:r>
                        <m:r>
                          <a:rPr lang="en-US" altLang="zh-CN" sz="3200" b="0" i="1" dirty="0" smtClean="0">
                            <a:latin typeface="Cambria Math" panose="02040503050406030204" pitchFamily="18" charset="0"/>
                          </a:rPr>
                          <m:t>=1</m:t>
                        </m:r>
                      </m:sub>
                      <m:sup>
                        <m:r>
                          <a:rPr lang="en-US" altLang="zh-CN" sz="3200" b="0" i="1" dirty="0" smtClean="0">
                            <a:latin typeface="Cambria Math" panose="02040503050406030204" pitchFamily="18" charset="0"/>
                          </a:rPr>
                          <m:t>𝑁</m:t>
                        </m:r>
                      </m:sup>
                      <m:e>
                        <m:f>
                          <m:fPr>
                            <m:ctrlPr>
                              <a:rPr lang="en-US" altLang="zh-CN" sz="3200" b="0" i="1" dirty="0" smtClean="0">
                                <a:latin typeface="Cambria Math" panose="02040503050406030204" pitchFamily="18" charset="0"/>
                              </a:rPr>
                            </m:ctrlPr>
                          </m:fPr>
                          <m:num>
                            <m:r>
                              <a:rPr lang="en-US" altLang="zh-CN" sz="3200" b="0" i="1" dirty="0" smtClean="0">
                                <a:latin typeface="Cambria Math" panose="02040503050406030204" pitchFamily="18" charset="0"/>
                              </a:rPr>
                              <m:t>𝑖</m:t>
                            </m:r>
                          </m:num>
                          <m:den>
                            <m:func>
                              <m:funcPr>
                                <m:ctrlPr>
                                  <a:rPr lang="en-US" altLang="zh-CN" sz="3200" b="0" i="1" dirty="0" smtClean="0">
                                    <a:latin typeface="Cambria Math" panose="02040503050406030204" pitchFamily="18" charset="0"/>
                                  </a:rPr>
                                </m:ctrlPr>
                              </m:funcPr>
                              <m:fName>
                                <m:r>
                                  <m:rPr>
                                    <m:sty m:val="p"/>
                                  </m:rPr>
                                  <a:rPr lang="en-US" altLang="zh-CN" sz="3200" b="0" i="0" dirty="0" smtClean="0">
                                    <a:latin typeface="Cambria Math" panose="02040503050406030204" pitchFamily="18" charset="0"/>
                                  </a:rPr>
                                  <m:t>gcd</m:t>
                                </m:r>
                              </m:fName>
                              <m:e>
                                <m:d>
                                  <m:dPr>
                                    <m:ctrlPr>
                                      <a:rPr lang="en-US" altLang="zh-CN" sz="3200" b="0" i="1" dirty="0" smtClean="0">
                                        <a:latin typeface="Cambria Math" panose="02040503050406030204" pitchFamily="18" charset="0"/>
                                      </a:rPr>
                                    </m:ctrlPr>
                                  </m:dPr>
                                  <m:e>
                                    <m:r>
                                      <a:rPr lang="en-US" altLang="zh-CN" sz="3200" b="0" i="1" dirty="0" smtClean="0">
                                        <a:latin typeface="Cambria Math" panose="02040503050406030204" pitchFamily="18" charset="0"/>
                                      </a:rPr>
                                      <m:t>𝑖</m:t>
                                    </m:r>
                                    <m:r>
                                      <a:rPr lang="en-US" altLang="zh-CN" sz="3200" b="0" i="1" dirty="0" smtClean="0">
                                        <a:latin typeface="Cambria Math" panose="02040503050406030204" pitchFamily="18" charset="0"/>
                                      </a:rPr>
                                      <m:t>,</m:t>
                                    </m:r>
                                    <m:r>
                                      <a:rPr lang="en-US" altLang="zh-CN" sz="3200" b="0" i="1" dirty="0" smtClean="0">
                                        <a:latin typeface="Cambria Math" panose="02040503050406030204" pitchFamily="18" charset="0"/>
                                      </a:rPr>
                                      <m:t>𝑁</m:t>
                                    </m:r>
                                  </m:e>
                                </m:d>
                              </m:e>
                            </m:func>
                          </m:den>
                        </m:f>
                      </m:e>
                    </m:nary>
                  </m:oMath>
                </a14:m>
                <a:r>
                  <a:rPr lang="zh-CN" altLang="en-US" sz="3200" dirty="0"/>
                  <a:t>。</a:t>
                </a:r>
                <a14:m>
                  <m:oMath xmlns:m="http://schemas.openxmlformats.org/officeDocument/2006/math">
                    <m:r>
                      <a:rPr lang="en-US" altLang="zh-CN" sz="3200" b="0" i="1" dirty="0" smtClean="0">
                        <a:latin typeface="Cambria Math" panose="02040503050406030204" pitchFamily="18" charset="0"/>
                      </a:rPr>
                      <m:t>𝑛</m:t>
                    </m:r>
                    <m:r>
                      <a:rPr lang="en-US" altLang="zh-CN" sz="3200" b="0" i="1" dirty="0" smtClean="0">
                        <a:latin typeface="Cambria Math" panose="02040503050406030204" pitchFamily="18" charset="0"/>
                      </a:rPr>
                      <m:t>≤</m:t>
                    </m:r>
                    <m:sSup>
                      <m:sSupPr>
                        <m:ctrlPr>
                          <a:rPr lang="en-US" altLang="zh-CN" sz="3200" b="0" i="1" dirty="0" smtClean="0">
                            <a:latin typeface="Cambria Math" panose="02040503050406030204" pitchFamily="18" charset="0"/>
                          </a:rPr>
                        </m:ctrlPr>
                      </m:sSupPr>
                      <m:e>
                        <m:r>
                          <a:rPr lang="en-US" altLang="zh-CN" sz="3200" b="0" i="1" dirty="0" smtClean="0">
                            <a:latin typeface="Cambria Math" panose="02040503050406030204" pitchFamily="18" charset="0"/>
                          </a:rPr>
                          <m:t>10</m:t>
                        </m:r>
                      </m:e>
                      <m:sup>
                        <m:r>
                          <a:rPr lang="en-US" altLang="zh-CN" sz="3200" b="0" i="1" dirty="0" smtClean="0">
                            <a:latin typeface="Cambria Math" panose="02040503050406030204" pitchFamily="18" charset="0"/>
                          </a:rPr>
                          <m:t>6</m:t>
                        </m:r>
                      </m:sup>
                    </m:sSup>
                  </m:oMath>
                </a14:m>
                <a:endParaRPr lang="en-US" altLang="zh-CN" sz="3200" dirty="0"/>
              </a:p>
              <a:p>
                <a:endParaRPr lang="en-US" altLang="zh-CN" sz="3200" dirty="0"/>
              </a:p>
              <a:p>
                <a:r>
                  <a:rPr lang="zh-CN" altLang="en-US" sz="3200" dirty="0"/>
                  <a:t>考虑到</a:t>
                </a:r>
                <a14:m>
                  <m:oMath xmlns:m="http://schemas.openxmlformats.org/officeDocument/2006/math">
                    <m:func>
                      <m:funcPr>
                        <m:ctrlPr>
                          <a:rPr lang="en-US" altLang="zh-CN" sz="3200" b="0" i="1" dirty="0" smtClean="0">
                            <a:latin typeface="Cambria Math" panose="02040503050406030204" pitchFamily="18" charset="0"/>
                          </a:rPr>
                        </m:ctrlPr>
                      </m:funcPr>
                      <m:fName>
                        <m:r>
                          <m:rPr>
                            <m:sty m:val="p"/>
                          </m:rPr>
                          <a:rPr lang="en-US" altLang="zh-CN" sz="3200" b="0" i="0" dirty="0" smtClean="0">
                            <a:latin typeface="Cambria Math" panose="02040503050406030204" pitchFamily="18" charset="0"/>
                          </a:rPr>
                          <m:t>gcd</m:t>
                        </m:r>
                      </m:fName>
                      <m:e>
                        <m:d>
                          <m:dPr>
                            <m:ctrlPr>
                              <a:rPr lang="en-US" altLang="zh-CN" sz="3200" b="0" i="1" dirty="0" smtClean="0">
                                <a:latin typeface="Cambria Math" panose="02040503050406030204" pitchFamily="18" charset="0"/>
                              </a:rPr>
                            </m:ctrlPr>
                          </m:dPr>
                          <m:e>
                            <m:r>
                              <a:rPr lang="en-US" altLang="zh-CN" sz="3200" b="0" i="1" dirty="0" smtClean="0">
                                <a:latin typeface="Cambria Math" panose="02040503050406030204" pitchFamily="18" charset="0"/>
                              </a:rPr>
                              <m:t>𝑖</m:t>
                            </m:r>
                            <m:r>
                              <a:rPr lang="en-US" altLang="zh-CN" sz="3200" b="0" i="1" dirty="0" smtClean="0">
                                <a:latin typeface="Cambria Math" panose="02040503050406030204" pitchFamily="18" charset="0"/>
                              </a:rPr>
                              <m:t>,</m:t>
                            </m:r>
                            <m:r>
                              <a:rPr lang="en-US" altLang="zh-CN" sz="3200" b="0" i="1" dirty="0" smtClean="0">
                                <a:latin typeface="Cambria Math" panose="02040503050406030204" pitchFamily="18" charset="0"/>
                              </a:rPr>
                              <m:t>𝑁</m:t>
                            </m:r>
                          </m:e>
                        </m:d>
                      </m:e>
                    </m:func>
                  </m:oMath>
                </a14:m>
                <a:r>
                  <a:rPr lang="zh-CN" altLang="en-US" sz="3200" dirty="0"/>
                  <a:t>的取值只可能是</a:t>
                </a:r>
                <a14:m>
                  <m:oMath xmlns:m="http://schemas.openxmlformats.org/officeDocument/2006/math">
                    <m:r>
                      <a:rPr lang="en-US" altLang="zh-CN" sz="3200" b="0" i="1" smtClean="0">
                        <a:latin typeface="Cambria Math" panose="02040503050406030204" pitchFamily="18" charset="0"/>
                      </a:rPr>
                      <m:t>𝑁</m:t>
                    </m:r>
                  </m:oMath>
                </a14:m>
                <a:r>
                  <a:rPr lang="zh-CN" altLang="en-US" sz="3200" dirty="0"/>
                  <a:t>的约数，转而思考对于每个约数</a:t>
                </a:r>
                <a14:m>
                  <m:oMath xmlns:m="http://schemas.openxmlformats.org/officeDocument/2006/math">
                    <m:r>
                      <a:rPr lang="en-US" altLang="zh-CN" sz="3200" b="0" i="1" smtClean="0">
                        <a:latin typeface="Cambria Math" panose="02040503050406030204" pitchFamily="18" charset="0"/>
                      </a:rPr>
                      <m:t>𝑑</m:t>
                    </m:r>
                  </m:oMath>
                </a14:m>
                <a:r>
                  <a:rPr lang="zh-CN" altLang="en-US" sz="3200" dirty="0"/>
                  <a:t>，计算其贡献，即</a:t>
                </a:r>
                <a:endParaRPr lang="en-US" altLang="zh-CN" sz="32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sz="3200" b="0" i="1" smtClean="0">
                          <a:latin typeface="Cambria Math" panose="02040503050406030204" pitchFamily="18" charset="0"/>
                        </a:rPr>
                        <m:t>𝑓</m:t>
                      </m:r>
                      <m:d>
                        <m:dPr>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𝑛</m:t>
                          </m:r>
                        </m:e>
                      </m:d>
                      <m:r>
                        <a:rPr lang="en-US" altLang="zh-CN" sz="3200" b="0" i="1" smtClean="0">
                          <a:latin typeface="Cambria Math" panose="02040503050406030204" pitchFamily="18" charset="0"/>
                        </a:rPr>
                        <m:t>=</m:t>
                      </m:r>
                      <m:nary>
                        <m:naryPr>
                          <m:chr m:val="∑"/>
                          <m:supHide m:val="on"/>
                          <m:ctrlPr>
                            <a:rPr lang="en-US" altLang="zh-CN" sz="3200" b="0" i="1" smtClean="0">
                              <a:latin typeface="Cambria Math" panose="02040503050406030204" pitchFamily="18" charset="0"/>
                            </a:rPr>
                          </m:ctrlPr>
                        </m:naryPr>
                        <m:sub>
                          <m:r>
                            <a:rPr lang="en-US" altLang="zh-CN" sz="3200" b="0" i="1" smtClean="0">
                              <a:latin typeface="Cambria Math" panose="02040503050406030204" pitchFamily="18" charset="0"/>
                            </a:rPr>
                            <m:t>𝑑</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𝑛</m:t>
                          </m:r>
                        </m:sub>
                        <m:sup/>
                        <m:e>
                          <m:nary>
                            <m:naryPr>
                              <m:chr m:val="∑"/>
                              <m:ctrlPr>
                                <a:rPr lang="en-US" altLang="zh-CN" sz="3200" b="0" i="1" smtClean="0">
                                  <a:latin typeface="Cambria Math" panose="02040503050406030204" pitchFamily="18" charset="0"/>
                                </a:rPr>
                              </m:ctrlPr>
                            </m:naryPr>
                            <m:sub>
                              <m:r>
                                <a:rPr lang="en-US" altLang="zh-CN" sz="3200" b="0" i="1" smtClean="0">
                                  <a:latin typeface="Cambria Math" panose="02040503050406030204" pitchFamily="18" charset="0"/>
                                </a:rPr>
                                <m:t>𝑖</m:t>
                              </m:r>
                              <m:r>
                                <a:rPr lang="en-US" altLang="zh-CN" sz="3200" b="0" i="1" smtClean="0">
                                  <a:latin typeface="Cambria Math" panose="02040503050406030204" pitchFamily="18" charset="0"/>
                                </a:rPr>
                                <m:t>=1</m:t>
                              </m:r>
                            </m:sub>
                            <m:sup>
                              <m:r>
                                <a:rPr lang="en-US" altLang="zh-CN" sz="3200" b="0" i="1" smtClean="0">
                                  <a:latin typeface="Cambria Math" panose="02040503050406030204" pitchFamily="18" charset="0"/>
                                </a:rPr>
                                <m:t>𝑑</m:t>
                              </m:r>
                            </m:sup>
                            <m:e>
                              <m:r>
                                <a:rPr lang="en-US" altLang="zh-CN" sz="3200" b="0" i="1" smtClean="0">
                                  <a:latin typeface="Cambria Math" panose="02040503050406030204" pitchFamily="18" charset="0"/>
                                </a:rPr>
                                <m:t>𝑖</m:t>
                              </m:r>
                              <m:r>
                                <a:rPr lang="en-US" altLang="zh-CN" sz="3200" b="0" i="1" smtClean="0">
                                  <a:latin typeface="Cambria Math" panose="02040503050406030204" pitchFamily="18" charset="0"/>
                                </a:rPr>
                                <m:t>⋅[</m:t>
                              </m:r>
                              <m:func>
                                <m:funcPr>
                                  <m:ctrlPr>
                                    <a:rPr lang="en-US" altLang="zh-CN" sz="3200" i="1" dirty="0">
                                      <a:latin typeface="Cambria Math" panose="02040503050406030204" pitchFamily="18" charset="0"/>
                                    </a:rPr>
                                  </m:ctrlPr>
                                </m:funcPr>
                                <m:fName>
                                  <m:r>
                                    <m:rPr>
                                      <m:sty m:val="p"/>
                                    </m:rPr>
                                    <a:rPr lang="en-US" altLang="zh-CN" sz="3200" dirty="0">
                                      <a:latin typeface="Cambria Math" panose="02040503050406030204" pitchFamily="18" charset="0"/>
                                    </a:rPr>
                                    <m:t>gcd</m:t>
                                  </m:r>
                                </m:fName>
                                <m:e>
                                  <m:d>
                                    <m:dPr>
                                      <m:ctrlPr>
                                        <a:rPr lang="en-US" altLang="zh-CN" sz="3200" i="1" dirty="0">
                                          <a:latin typeface="Cambria Math" panose="02040503050406030204" pitchFamily="18" charset="0"/>
                                        </a:rPr>
                                      </m:ctrlPr>
                                    </m:dPr>
                                    <m:e>
                                      <m:r>
                                        <a:rPr lang="en-US" altLang="zh-CN" sz="3200" i="1" dirty="0">
                                          <a:latin typeface="Cambria Math" panose="02040503050406030204" pitchFamily="18" charset="0"/>
                                        </a:rPr>
                                        <m:t>𝑖</m:t>
                                      </m:r>
                                      <m:r>
                                        <a:rPr lang="en-US" altLang="zh-CN" sz="3200" i="1" dirty="0">
                                          <a:latin typeface="Cambria Math" panose="02040503050406030204" pitchFamily="18" charset="0"/>
                                        </a:rPr>
                                        <m:t>,</m:t>
                                      </m:r>
                                      <m:r>
                                        <a:rPr lang="en-US" altLang="zh-CN" sz="3200" b="0" i="1" dirty="0" smtClean="0">
                                          <a:latin typeface="Cambria Math" panose="02040503050406030204" pitchFamily="18" charset="0"/>
                                        </a:rPr>
                                        <m:t>𝑑</m:t>
                                      </m:r>
                                    </m:e>
                                  </m:d>
                                </m:e>
                              </m:func>
                              <m:r>
                                <a:rPr lang="en-US" altLang="zh-CN" sz="3200" i="1" dirty="0">
                                  <a:latin typeface="Cambria Math" panose="02040503050406030204" pitchFamily="18" charset="0"/>
                                </a:rPr>
                                <m:t>=</m:t>
                              </m:r>
                              <m:r>
                                <a:rPr lang="en-US" altLang="zh-CN" sz="3200" b="0" i="1" dirty="0" smtClean="0">
                                  <a:latin typeface="Cambria Math" panose="02040503050406030204" pitchFamily="18" charset="0"/>
                                </a:rPr>
                                <m:t>1]</m:t>
                              </m:r>
                            </m:e>
                          </m:nary>
                        </m:e>
                      </m:nary>
                    </m:oMath>
                  </m:oMathPara>
                </a14:m>
                <a:endParaRPr lang="en-US" altLang="zh-CN" sz="3200" dirty="0"/>
              </a:p>
              <a:p>
                <a:r>
                  <a:rPr lang="zh-CN" altLang="en-US" sz="3200" dirty="0"/>
                  <a:t>令</a:t>
                </a:r>
                <a14:m>
                  <m:oMath xmlns:m="http://schemas.openxmlformats.org/officeDocument/2006/math">
                    <m:r>
                      <a:rPr lang="en-US" altLang="zh-CN" sz="3200" b="0" i="1" smtClean="0">
                        <a:latin typeface="Cambria Math" panose="02040503050406030204" pitchFamily="18" charset="0"/>
                      </a:rPr>
                      <m:t>𝑔</m:t>
                    </m:r>
                    <m:d>
                      <m:dPr>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𝑛</m:t>
                        </m:r>
                      </m:e>
                    </m:d>
                    <m:r>
                      <a:rPr lang="en-US" altLang="zh-CN" sz="3200" b="0" i="1" smtClean="0">
                        <a:latin typeface="Cambria Math" panose="02040503050406030204" pitchFamily="18" charset="0"/>
                      </a:rPr>
                      <m:t>=</m:t>
                    </m:r>
                    <m:nary>
                      <m:naryPr>
                        <m:chr m:val="∑"/>
                        <m:ctrlPr>
                          <a:rPr lang="en-US" altLang="zh-CN" sz="3200" b="0" i="1" smtClean="0">
                            <a:latin typeface="Cambria Math" panose="02040503050406030204" pitchFamily="18" charset="0"/>
                          </a:rPr>
                        </m:ctrlPr>
                      </m:naryPr>
                      <m:sub>
                        <m:r>
                          <a:rPr lang="en-US" altLang="zh-CN" sz="3200" b="0" i="1" smtClean="0">
                            <a:latin typeface="Cambria Math" panose="02040503050406030204" pitchFamily="18" charset="0"/>
                          </a:rPr>
                          <m:t>𝑖</m:t>
                        </m:r>
                        <m:r>
                          <a:rPr lang="en-US" altLang="zh-CN" sz="3200" b="0" i="1" smtClean="0">
                            <a:latin typeface="Cambria Math" panose="02040503050406030204" pitchFamily="18" charset="0"/>
                          </a:rPr>
                          <m:t>=1</m:t>
                        </m:r>
                      </m:sub>
                      <m:sup>
                        <m:r>
                          <a:rPr lang="en-US" altLang="zh-CN" sz="3200" b="0" i="1" smtClean="0">
                            <a:latin typeface="Cambria Math" panose="02040503050406030204" pitchFamily="18" charset="0"/>
                          </a:rPr>
                          <m:t>𝑛</m:t>
                        </m:r>
                      </m:sup>
                      <m:e>
                        <m:r>
                          <a:rPr lang="en-US" altLang="zh-CN" sz="3200" b="0" i="1" smtClean="0">
                            <a:latin typeface="Cambria Math" panose="02040503050406030204" pitchFamily="18" charset="0"/>
                          </a:rPr>
                          <m:t>𝑖</m:t>
                        </m:r>
                        <m:r>
                          <a:rPr lang="en-US" altLang="zh-CN" sz="3200" b="0" i="1" smtClean="0">
                            <a:latin typeface="Cambria Math" panose="02040503050406030204" pitchFamily="18" charset="0"/>
                          </a:rPr>
                          <m:t>⋅</m:t>
                        </m:r>
                        <m:d>
                          <m:dPr>
                            <m:begChr m:val="["/>
                            <m:endChr m:val="]"/>
                            <m:ctrlPr>
                              <a:rPr lang="en-US" altLang="zh-CN" sz="3200" b="0" i="1" smtClean="0">
                                <a:latin typeface="Cambria Math" panose="02040503050406030204" pitchFamily="18" charset="0"/>
                              </a:rPr>
                            </m:ctrlPr>
                          </m:dPr>
                          <m:e>
                            <m:func>
                              <m:funcPr>
                                <m:ctrlPr>
                                  <a:rPr lang="en-US" altLang="zh-CN" sz="3200" b="0" i="1" smtClean="0">
                                    <a:latin typeface="Cambria Math" panose="02040503050406030204" pitchFamily="18" charset="0"/>
                                  </a:rPr>
                                </m:ctrlPr>
                              </m:funcPr>
                              <m:fName>
                                <m:r>
                                  <m:rPr>
                                    <m:sty m:val="p"/>
                                  </m:rPr>
                                  <a:rPr lang="en-US" altLang="zh-CN" sz="3200" b="0" i="0" smtClean="0">
                                    <a:latin typeface="Cambria Math" panose="02040503050406030204" pitchFamily="18" charset="0"/>
                                  </a:rPr>
                                  <m:t>gcd</m:t>
                                </m:r>
                              </m:fName>
                              <m:e>
                                <m:d>
                                  <m:dPr>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𝑖</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𝑛</m:t>
                                    </m:r>
                                  </m:e>
                                </m:d>
                              </m:e>
                            </m:func>
                            <m:r>
                              <a:rPr lang="en-US" altLang="zh-CN" sz="3200" b="0" i="1" smtClean="0">
                                <a:latin typeface="Cambria Math" panose="02040503050406030204" pitchFamily="18" charset="0"/>
                              </a:rPr>
                              <m:t>=1</m:t>
                            </m:r>
                          </m:e>
                        </m:d>
                      </m:e>
                    </m:nary>
                    <m:r>
                      <a:rPr lang="zh-CN" altLang="en-US" sz="3200" i="1">
                        <a:latin typeface="Cambria Math" panose="02040503050406030204" pitchFamily="18" charset="0"/>
                      </a:rPr>
                      <m:t>，</m:t>
                    </m:r>
                  </m:oMath>
                </a14:m>
                <a:r>
                  <a:rPr lang="zh-CN" altLang="en-US" sz="3200" dirty="0"/>
                  <a:t>则有</a:t>
                </a:r>
                <a14:m>
                  <m:oMath xmlns:m="http://schemas.openxmlformats.org/officeDocument/2006/math">
                    <m:r>
                      <a:rPr lang="en-US" altLang="zh-CN" sz="3200" b="0" i="1" smtClean="0">
                        <a:latin typeface="Cambria Math" panose="02040503050406030204" pitchFamily="18" charset="0"/>
                      </a:rPr>
                      <m:t>𝑓</m:t>
                    </m:r>
                    <m:d>
                      <m:dPr>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𝑛</m:t>
                        </m:r>
                      </m:e>
                    </m:d>
                    <m:r>
                      <a:rPr lang="en-US" altLang="zh-CN" sz="3200" b="0" i="1" smtClean="0">
                        <a:latin typeface="Cambria Math" panose="02040503050406030204" pitchFamily="18" charset="0"/>
                      </a:rPr>
                      <m:t>=</m:t>
                    </m:r>
                    <m:nary>
                      <m:naryPr>
                        <m:chr m:val="∑"/>
                        <m:supHide m:val="on"/>
                        <m:ctrlPr>
                          <a:rPr lang="en-US" altLang="zh-CN" sz="3200" b="0" i="1" smtClean="0">
                            <a:latin typeface="Cambria Math" panose="02040503050406030204" pitchFamily="18" charset="0"/>
                          </a:rPr>
                        </m:ctrlPr>
                      </m:naryPr>
                      <m:sub>
                        <m:r>
                          <a:rPr lang="en-US" altLang="zh-CN" sz="3200" b="0" i="1" smtClean="0">
                            <a:latin typeface="Cambria Math" panose="02040503050406030204" pitchFamily="18" charset="0"/>
                          </a:rPr>
                          <m:t>𝑑</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𝑛</m:t>
                        </m:r>
                      </m:sub>
                      <m:sup/>
                      <m:e>
                        <m:r>
                          <a:rPr lang="en-US" altLang="zh-CN" sz="3200" b="0" i="1" smtClean="0">
                            <a:latin typeface="Cambria Math" panose="02040503050406030204" pitchFamily="18" charset="0"/>
                          </a:rPr>
                          <m:t>𝑔</m:t>
                        </m:r>
                        <m:d>
                          <m:dPr>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𝑑</m:t>
                            </m:r>
                          </m:e>
                        </m:d>
                      </m:e>
                    </m:nary>
                  </m:oMath>
                </a14:m>
                <a:endParaRPr lang="en-US" altLang="zh-CN" sz="3200" dirty="0"/>
              </a:p>
            </p:txBody>
          </p:sp>
        </mc:Choice>
        <mc:Fallback xmlns="">
          <p:sp>
            <p:nvSpPr>
              <p:cNvPr id="3" name="内容占位符 2">
                <a:extLst>
                  <a:ext uri="{FF2B5EF4-FFF2-40B4-BE49-F238E27FC236}">
                    <a16:creationId xmlns:a16="http://schemas.microsoft.com/office/drawing/2014/main" id="{17E0A66F-344F-47F8-946C-E351169B6D5D}"/>
                  </a:ext>
                </a:extLst>
              </p:cNvPr>
              <p:cNvSpPr>
                <a:spLocks noGrp="1" noRot="1" noChangeAspect="1" noMove="1" noResize="1" noEditPoints="1" noAdjustHandles="1" noChangeArrowheads="1" noChangeShapeType="1" noTextEdit="1"/>
              </p:cNvSpPr>
              <p:nvPr>
                <p:ph idx="1"/>
              </p:nvPr>
            </p:nvSpPr>
            <p:spPr>
              <a:xfrm>
                <a:off x="609601" y="1600205"/>
                <a:ext cx="10972801" cy="4923687"/>
              </a:xfrm>
              <a:blipFill>
                <a:blip r:embed="rId2"/>
                <a:stretch>
                  <a:fillRect l="-1278" r="-27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09548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sym typeface="+mn-ea"/>
              </a:rPr>
              <a:t>HDU5187   </a:t>
            </a:r>
            <a:r>
              <a:rPr lang="en-US" altLang="zh-CN" sz="4000">
                <a:latin typeface="Times New Roman" panose="02020603050405020304" charset="0"/>
                <a:cs typeface="Times New Roman" panose="02020603050405020304" charset="0"/>
                <a:sym typeface="+mn-ea"/>
              </a:rPr>
              <a:t>Contest</a:t>
            </a:r>
          </a:p>
        </p:txBody>
      </p:sp>
      <p:sp>
        <p:nvSpPr>
          <p:cNvPr id="3" name="内容占位符 2"/>
          <p:cNvSpPr>
            <a:spLocks noGrp="1"/>
          </p:cNvSpPr>
          <p:nvPr>
            <p:ph idx="1"/>
          </p:nvPr>
        </p:nvSpPr>
        <p:spPr/>
        <p:txBody>
          <a:bodyPr>
            <a:normAutofit lnSpcReduction="10000"/>
          </a:bodyPr>
          <a:lstStyle/>
          <a:p>
            <a:r>
              <a:rPr lang="zh-CN" altLang="en-US" sz="2400" dirty="0"/>
              <a:t>对于整段序列单调增或减，就 2 种情况。</a:t>
            </a:r>
          </a:p>
          <a:p>
            <a:endParaRPr lang="zh-CN" altLang="en-US" sz="2400" dirty="0"/>
          </a:p>
          <a:p>
            <a:r>
              <a:rPr lang="zh-CN" altLang="en-US" sz="2400" dirty="0"/>
              <a:t>对于先增后减或先减后增：确定一个序列中的最小值（最大值），其他的要么在左边，要么在右边，有                    种</a:t>
            </a:r>
          </a:p>
          <a:p>
            <a:endParaRPr lang="zh-CN" altLang="en-US" sz="2400" dirty="0"/>
          </a:p>
          <a:p>
            <a:r>
              <a:rPr lang="zh-CN" altLang="en-US" sz="2400" dirty="0"/>
              <a:t>而在这      种情况中重复计算了单调增或减的情况 2 次</a:t>
            </a:r>
          </a:p>
          <a:p>
            <a:endParaRPr lang="zh-CN" altLang="en-US" sz="2400" dirty="0"/>
          </a:p>
          <a:p>
            <a:r>
              <a:rPr lang="zh-CN" altLang="en-US" sz="2400" dirty="0"/>
              <a:t>所以答案就是</a:t>
            </a:r>
          </a:p>
          <a:p>
            <a:endParaRPr lang="zh-CN" altLang="en-US" sz="2400" dirty="0"/>
          </a:p>
          <a:p>
            <a:r>
              <a:rPr lang="zh-CN" altLang="en-US" sz="2400" dirty="0"/>
              <a:t>由于数据范围很大，不能直接快速幂，需要用到快速乘。</a:t>
            </a:r>
          </a:p>
        </p:txBody>
      </p:sp>
      <p:graphicFrame>
        <p:nvGraphicFramePr>
          <p:cNvPr id="4" name="对象 3">
            <a:hlinkClick r:id="" action="ppaction://ole?verb=0"/>
          </p:cNvPr>
          <p:cNvGraphicFramePr>
            <a:graphicFrameLocks noChangeAspect="1"/>
          </p:cNvGraphicFramePr>
          <p:nvPr/>
        </p:nvGraphicFramePr>
        <p:xfrm>
          <a:off x="4800600" y="2893695"/>
          <a:ext cx="1416685" cy="425450"/>
        </p:xfrm>
        <a:graphic>
          <a:graphicData uri="http://schemas.openxmlformats.org/presentationml/2006/ole">
            <mc:AlternateContent xmlns:mc="http://schemas.openxmlformats.org/markup-compatibility/2006">
              <mc:Choice xmlns:v="urn:schemas-microsoft-com:vml" Requires="v">
                <p:oleObj spid="_x0000_s5149" r:id="rId4" imgW="634365" imgH="190500" progId="Equation.KSEE3">
                  <p:embed/>
                </p:oleObj>
              </mc:Choice>
              <mc:Fallback>
                <p:oleObj r:id="rId4" imgW="634365" imgH="190500" progId="Equation.KSEE3">
                  <p:embed/>
                  <p:pic>
                    <p:nvPicPr>
                      <p:cNvPr id="0" name="图片 5120"/>
                      <p:cNvPicPr/>
                      <p:nvPr/>
                    </p:nvPicPr>
                    <p:blipFill>
                      <a:blip r:embed="rId5">
                        <a:lum bright="100000"/>
                      </a:blip>
                      <a:stretch>
                        <a:fillRect/>
                      </a:stretch>
                    </p:blipFill>
                    <p:spPr>
                      <a:xfrm>
                        <a:off x="4800600" y="2893695"/>
                        <a:ext cx="1416685" cy="425450"/>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nvGraphicFramePr>
        <p:xfrm>
          <a:off x="2981325" y="4536440"/>
          <a:ext cx="974090" cy="457200"/>
        </p:xfrm>
        <a:graphic>
          <a:graphicData uri="http://schemas.openxmlformats.org/presentationml/2006/ole">
            <mc:AlternateContent xmlns:mc="http://schemas.openxmlformats.org/markup-compatibility/2006">
              <mc:Choice xmlns:v="urn:schemas-microsoft-com:vml" Requires="v">
                <p:oleObj spid="_x0000_s5150" r:id="rId6" imgW="405765" imgH="190500" progId="Equation.KSEE3">
                  <p:embed/>
                </p:oleObj>
              </mc:Choice>
              <mc:Fallback>
                <p:oleObj r:id="rId6" imgW="405765" imgH="190500" progId="Equation.KSEE3">
                  <p:embed/>
                  <p:pic>
                    <p:nvPicPr>
                      <p:cNvPr id="0" name="图片 5121"/>
                      <p:cNvPicPr/>
                      <p:nvPr/>
                    </p:nvPicPr>
                    <p:blipFill>
                      <a:blip r:embed="rId7">
                        <a:lum bright="100000"/>
                      </a:blip>
                      <a:stretch>
                        <a:fillRect/>
                      </a:stretch>
                    </p:blipFill>
                    <p:spPr>
                      <a:xfrm>
                        <a:off x="2981325" y="4536440"/>
                        <a:ext cx="974090" cy="457200"/>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2074545" y="3688080"/>
          <a:ext cx="425450" cy="457200"/>
        </p:xfrm>
        <a:graphic>
          <a:graphicData uri="http://schemas.openxmlformats.org/presentationml/2006/ole">
            <mc:AlternateContent xmlns:mc="http://schemas.openxmlformats.org/markup-compatibility/2006">
              <mc:Choice xmlns:v="urn:schemas-microsoft-com:vml" Requires="v">
                <p:oleObj spid="_x0000_s5151" r:id="rId8" imgW="177165" imgH="190500" progId="Equation.KSEE3">
                  <p:embed/>
                </p:oleObj>
              </mc:Choice>
              <mc:Fallback>
                <p:oleObj r:id="rId8" imgW="177165" imgH="190500" progId="Equation.KSEE3">
                  <p:embed/>
                  <p:pic>
                    <p:nvPicPr>
                      <p:cNvPr id="0" name="图片 5121"/>
                      <p:cNvPicPr/>
                      <p:nvPr/>
                    </p:nvPicPr>
                    <p:blipFill>
                      <a:blip r:embed="rId9">
                        <a:lum bright="100000"/>
                      </a:blip>
                      <a:stretch>
                        <a:fillRect/>
                      </a:stretch>
                    </p:blipFill>
                    <p:spPr>
                      <a:xfrm>
                        <a:off x="2074545" y="3688080"/>
                        <a:ext cx="425450" cy="457200"/>
                      </a:xfrm>
                      <a:prstGeom prst="rect">
                        <a:avLst/>
                      </a:prstGeom>
                    </p:spPr>
                  </p:pic>
                </p:oleObj>
              </mc:Fallback>
            </mc:AlternateContent>
          </a:graphicData>
        </a:graphic>
      </p:graphicFrame>
    </p:spTree>
    <p:custDataLst>
      <p:tags r:id="rId2"/>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FC582A-C505-4D1D-975D-A43B1806BEF4}"/>
              </a:ext>
            </a:extLst>
          </p:cNvPr>
          <p:cNvSpPr>
            <a:spLocks noGrp="1"/>
          </p:cNvSpPr>
          <p:nvPr>
            <p:ph type="title"/>
          </p:nvPr>
        </p:nvSpPr>
        <p:spPr/>
        <p:txBody>
          <a:bodyPr/>
          <a:lstStyle/>
          <a:p>
            <a:pPr algn="l"/>
            <a:r>
              <a:rPr lang="zh-CN" altLang="en-US" dirty="0"/>
              <a:t>进一步化简</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02458F9-DD4D-4B21-B873-7AB7EFBE1DDB}"/>
                  </a:ext>
                </a:extLst>
              </p:cNvPr>
              <p:cNvSpPr>
                <a:spLocks noGrp="1"/>
              </p:cNvSpPr>
              <p:nvPr>
                <p:ph idx="1"/>
              </p:nvPr>
            </p:nvSpPr>
            <p:spPr/>
            <p:txBody>
              <a:bodyPr>
                <a:normAutofit/>
              </a:bodyPr>
              <a:lstStyle/>
              <a:p>
                <a14:m>
                  <m:oMath xmlns:m="http://schemas.openxmlformats.org/officeDocument/2006/math">
                    <m:r>
                      <a:rPr lang="en-US" altLang="zh-CN" sz="3200" b="0" i="1" smtClean="0">
                        <a:latin typeface="Cambria Math" panose="02040503050406030204" pitchFamily="18" charset="0"/>
                      </a:rPr>
                      <m:t>𝑔</m:t>
                    </m:r>
                    <m:d>
                      <m:dPr>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𝑛</m:t>
                        </m:r>
                      </m:e>
                    </m:d>
                    <m:r>
                      <a:rPr lang="en-US" altLang="zh-CN" sz="3200" b="0" i="1" smtClean="0">
                        <a:latin typeface="Cambria Math" panose="02040503050406030204" pitchFamily="18" charset="0"/>
                      </a:rPr>
                      <m:t>=</m:t>
                    </m:r>
                    <m:nary>
                      <m:naryPr>
                        <m:chr m:val="∑"/>
                        <m:ctrlPr>
                          <a:rPr lang="en-US" altLang="zh-CN" sz="3200" i="1">
                            <a:latin typeface="Cambria Math" panose="02040503050406030204" pitchFamily="18" charset="0"/>
                          </a:rPr>
                        </m:ctrlPr>
                      </m:naryPr>
                      <m:sub>
                        <m:r>
                          <a:rPr lang="en-US" altLang="zh-CN" sz="3200" i="1">
                            <a:latin typeface="Cambria Math" panose="02040503050406030204" pitchFamily="18" charset="0"/>
                          </a:rPr>
                          <m:t>𝑖</m:t>
                        </m:r>
                        <m:r>
                          <a:rPr lang="en-US" altLang="zh-CN" sz="3200" i="1">
                            <a:latin typeface="Cambria Math" panose="02040503050406030204" pitchFamily="18" charset="0"/>
                          </a:rPr>
                          <m:t>=1</m:t>
                        </m:r>
                      </m:sub>
                      <m:sup>
                        <m:r>
                          <a:rPr lang="en-US" altLang="zh-CN" sz="3200" i="1">
                            <a:latin typeface="Cambria Math" panose="02040503050406030204" pitchFamily="18" charset="0"/>
                          </a:rPr>
                          <m:t>𝑛</m:t>
                        </m:r>
                      </m:sup>
                      <m:e>
                        <m:r>
                          <a:rPr lang="en-US" altLang="zh-CN" sz="3200" i="1">
                            <a:latin typeface="Cambria Math" panose="02040503050406030204" pitchFamily="18" charset="0"/>
                          </a:rPr>
                          <m:t>𝑖</m:t>
                        </m:r>
                        <m:r>
                          <a:rPr lang="en-US" altLang="zh-CN" sz="3200" i="1">
                            <a:latin typeface="Cambria Math" panose="02040503050406030204" pitchFamily="18" charset="0"/>
                          </a:rPr>
                          <m:t>⋅</m:t>
                        </m:r>
                        <m:d>
                          <m:dPr>
                            <m:begChr m:val="["/>
                            <m:endChr m:val="]"/>
                            <m:ctrlPr>
                              <a:rPr lang="en-US" altLang="zh-CN" sz="3200" i="1">
                                <a:latin typeface="Cambria Math" panose="02040503050406030204" pitchFamily="18" charset="0"/>
                              </a:rPr>
                            </m:ctrlPr>
                          </m:dPr>
                          <m:e>
                            <m:func>
                              <m:funcPr>
                                <m:ctrlPr>
                                  <a:rPr lang="en-US" altLang="zh-CN" sz="3200" i="1">
                                    <a:latin typeface="Cambria Math" panose="02040503050406030204" pitchFamily="18" charset="0"/>
                                  </a:rPr>
                                </m:ctrlPr>
                              </m:funcPr>
                              <m:fName>
                                <m:r>
                                  <m:rPr>
                                    <m:sty m:val="p"/>
                                  </m:rPr>
                                  <a:rPr lang="en-US" altLang="zh-CN" sz="3200">
                                    <a:latin typeface="Cambria Math" panose="02040503050406030204" pitchFamily="18" charset="0"/>
                                  </a:rPr>
                                  <m:t>gcd</m:t>
                                </m:r>
                              </m:fName>
                              <m:e>
                                <m:d>
                                  <m:dPr>
                                    <m:ctrlPr>
                                      <a:rPr lang="en-US" altLang="zh-CN" sz="3200" i="1">
                                        <a:latin typeface="Cambria Math" panose="02040503050406030204" pitchFamily="18" charset="0"/>
                                      </a:rPr>
                                    </m:ctrlPr>
                                  </m:dPr>
                                  <m:e>
                                    <m:r>
                                      <a:rPr lang="en-US" altLang="zh-CN" sz="3200" i="1">
                                        <a:latin typeface="Cambria Math" panose="02040503050406030204" pitchFamily="18" charset="0"/>
                                      </a:rPr>
                                      <m:t>𝑖</m:t>
                                    </m:r>
                                    <m:r>
                                      <a:rPr lang="en-US" altLang="zh-CN" sz="3200" i="1">
                                        <a:latin typeface="Cambria Math" panose="02040503050406030204" pitchFamily="18" charset="0"/>
                                      </a:rPr>
                                      <m:t>,</m:t>
                                    </m:r>
                                    <m:r>
                                      <a:rPr lang="en-US" altLang="zh-CN" sz="3200" i="1">
                                        <a:latin typeface="Cambria Math" panose="02040503050406030204" pitchFamily="18" charset="0"/>
                                      </a:rPr>
                                      <m:t>𝑛</m:t>
                                    </m:r>
                                  </m:e>
                                </m:d>
                              </m:e>
                            </m:func>
                            <m:r>
                              <a:rPr lang="en-US" altLang="zh-CN" sz="3200" i="1">
                                <a:latin typeface="Cambria Math" panose="02040503050406030204" pitchFamily="18" charset="0"/>
                              </a:rPr>
                              <m:t>=1</m:t>
                            </m:r>
                          </m:e>
                        </m:d>
                      </m:e>
                    </m:nary>
                  </m:oMath>
                </a14:m>
                <a:endParaRPr lang="en-US" altLang="zh-CN" sz="3200" dirty="0"/>
              </a:p>
              <a:p>
                <a:r>
                  <a:rPr lang="zh-CN" altLang="en-US" sz="3200" dirty="0"/>
                  <a:t>可以暴力推式子（超纲）</a:t>
                </a:r>
                <a:endParaRPr lang="en-US" altLang="zh-CN" sz="3200" dirty="0"/>
              </a:p>
              <a:p>
                <a:pPr marL="0" indent="0">
                  <a:buNone/>
                </a:pPr>
                <a14:m>
                  <m:oMathPara xmlns:m="http://schemas.openxmlformats.org/officeDocument/2006/math">
                    <m:oMathParaPr>
                      <m:jc m:val="centerGroup"/>
                    </m:oMathParaPr>
                    <m:oMath xmlns:m="http://schemas.openxmlformats.org/officeDocument/2006/math">
                      <m:r>
                        <a:rPr lang="en-US" altLang="zh-CN" sz="3200" b="0" i="1" smtClean="0">
                          <a:latin typeface="Cambria Math" panose="02040503050406030204" pitchFamily="18" charset="0"/>
                        </a:rPr>
                        <m:t>𝑔</m:t>
                      </m:r>
                      <m:d>
                        <m:dPr>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𝑛</m:t>
                          </m:r>
                        </m:e>
                      </m:d>
                      <m:r>
                        <a:rPr lang="en-US" altLang="zh-CN" sz="3200" b="0" i="1" smtClean="0">
                          <a:latin typeface="Cambria Math" panose="02040503050406030204" pitchFamily="18" charset="0"/>
                        </a:rPr>
                        <m:t>=</m:t>
                      </m:r>
                      <m:nary>
                        <m:naryPr>
                          <m:chr m:val="∑"/>
                          <m:limLoc m:val="subSup"/>
                          <m:ctrlPr>
                            <a:rPr lang="en-US" altLang="zh-CN" sz="3200" b="0" i="1" smtClean="0">
                              <a:latin typeface="Cambria Math" panose="02040503050406030204" pitchFamily="18" charset="0"/>
                            </a:rPr>
                          </m:ctrlPr>
                        </m:naryPr>
                        <m:sub>
                          <m:r>
                            <m:rPr>
                              <m:brk m:alnAt="25"/>
                            </m:rPr>
                            <a:rPr lang="en-US" altLang="zh-CN" sz="3200" b="0" i="1" smtClean="0">
                              <a:latin typeface="Cambria Math" panose="02040503050406030204" pitchFamily="18" charset="0"/>
                            </a:rPr>
                            <m:t>𝑖</m:t>
                          </m:r>
                          <m:r>
                            <a:rPr lang="en-US" altLang="zh-CN" sz="3200" b="0" i="1" smtClean="0">
                              <a:latin typeface="Cambria Math" panose="02040503050406030204" pitchFamily="18" charset="0"/>
                            </a:rPr>
                            <m:t>=1</m:t>
                          </m:r>
                        </m:sub>
                        <m:sup>
                          <m:r>
                            <a:rPr lang="en-US" altLang="zh-CN" sz="3200" b="0" i="1" smtClean="0">
                              <a:latin typeface="Cambria Math" panose="02040503050406030204" pitchFamily="18" charset="0"/>
                            </a:rPr>
                            <m:t>𝑛</m:t>
                          </m:r>
                        </m:sup>
                        <m:e>
                          <m:r>
                            <a:rPr lang="en-US" altLang="zh-CN" sz="3200" b="0" i="1" smtClean="0">
                              <a:latin typeface="Cambria Math" panose="02040503050406030204" pitchFamily="18" charset="0"/>
                            </a:rPr>
                            <m:t>𝑖</m:t>
                          </m:r>
                          <m:r>
                            <a:rPr lang="en-US" altLang="zh-CN" sz="3200" b="0" i="1" smtClean="0">
                              <a:latin typeface="Cambria Math" panose="02040503050406030204" pitchFamily="18" charset="0"/>
                            </a:rPr>
                            <m:t>⋅</m:t>
                          </m:r>
                          <m:nary>
                            <m:naryPr>
                              <m:chr m:val="∑"/>
                              <m:supHide m:val="on"/>
                              <m:ctrlPr>
                                <a:rPr lang="en-US" altLang="zh-CN" sz="3200" b="0" i="1" smtClean="0">
                                  <a:latin typeface="Cambria Math" panose="02040503050406030204" pitchFamily="18" charset="0"/>
                                </a:rPr>
                              </m:ctrlPr>
                            </m:naryPr>
                            <m:sub>
                              <m:r>
                                <a:rPr lang="en-US" altLang="zh-CN" sz="3200" b="0" i="1" smtClean="0">
                                  <a:latin typeface="Cambria Math" panose="02040503050406030204" pitchFamily="18" charset="0"/>
                                </a:rPr>
                                <m:t>𝑑</m:t>
                              </m:r>
                              <m:r>
                                <a:rPr lang="en-US" altLang="zh-CN" sz="3200" b="0" i="1" smtClean="0">
                                  <a:latin typeface="Cambria Math" panose="02040503050406030204" pitchFamily="18" charset="0"/>
                                </a:rPr>
                                <m:t>∣</m:t>
                              </m:r>
                              <m:func>
                                <m:funcPr>
                                  <m:ctrlPr>
                                    <a:rPr lang="en-US" altLang="zh-CN" sz="3200" b="0" i="1" smtClean="0">
                                      <a:latin typeface="Cambria Math" panose="02040503050406030204" pitchFamily="18" charset="0"/>
                                    </a:rPr>
                                  </m:ctrlPr>
                                </m:funcPr>
                                <m:fName>
                                  <m:r>
                                    <m:rPr>
                                      <m:sty m:val="p"/>
                                    </m:rPr>
                                    <a:rPr lang="en-US" altLang="zh-CN" sz="3200" b="0" i="0" smtClean="0">
                                      <a:latin typeface="Cambria Math" panose="02040503050406030204" pitchFamily="18" charset="0"/>
                                    </a:rPr>
                                    <m:t>gcd</m:t>
                                  </m:r>
                                </m:fName>
                                <m:e>
                                  <m:d>
                                    <m:dPr>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𝑖</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𝑛</m:t>
                                      </m:r>
                                    </m:e>
                                  </m:d>
                                </m:e>
                              </m:func>
                            </m:sub>
                            <m:sup/>
                            <m:e>
                              <m:r>
                                <a:rPr lang="en-US" altLang="zh-CN" sz="3200" b="0" i="1" smtClean="0">
                                  <a:latin typeface="Cambria Math" panose="02040503050406030204" pitchFamily="18" charset="0"/>
                                </a:rPr>
                                <m:t>𝜇</m:t>
                              </m:r>
                              <m:d>
                                <m:dPr>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𝑑</m:t>
                                  </m:r>
                                </m:e>
                              </m:d>
                            </m:e>
                          </m:nary>
                        </m:e>
                      </m:nary>
                      <m:r>
                        <a:rPr lang="en-US" altLang="zh-CN" sz="3200" b="0" i="1" smtClean="0">
                          <a:latin typeface="Cambria Math" panose="02040503050406030204" pitchFamily="18" charset="0"/>
                        </a:rPr>
                        <m:t>=</m:t>
                      </m:r>
                      <m:nary>
                        <m:naryPr>
                          <m:chr m:val="∑"/>
                          <m:supHide m:val="on"/>
                          <m:ctrlPr>
                            <a:rPr lang="en-US" altLang="zh-CN" sz="3200" b="0" i="1" smtClean="0">
                              <a:latin typeface="Cambria Math" panose="02040503050406030204" pitchFamily="18" charset="0"/>
                            </a:rPr>
                          </m:ctrlPr>
                        </m:naryPr>
                        <m:sub>
                          <m:r>
                            <a:rPr lang="en-US" altLang="zh-CN" sz="3200" b="0" i="1" smtClean="0">
                              <a:latin typeface="Cambria Math" panose="02040503050406030204" pitchFamily="18" charset="0"/>
                            </a:rPr>
                            <m:t>𝑑</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𝑛</m:t>
                          </m:r>
                        </m:sub>
                        <m:sup/>
                        <m:e>
                          <m:r>
                            <a:rPr lang="en-US" altLang="zh-CN" sz="3200" b="0" i="1" smtClean="0">
                              <a:latin typeface="Cambria Math" panose="02040503050406030204" pitchFamily="18" charset="0"/>
                            </a:rPr>
                            <m:t>𝜇</m:t>
                          </m:r>
                          <m:d>
                            <m:dPr>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𝑑</m:t>
                              </m:r>
                            </m:e>
                          </m:d>
                          <m:r>
                            <a:rPr lang="en-US" altLang="zh-CN" sz="3200" b="0" i="1" smtClean="0">
                              <a:latin typeface="Cambria Math" panose="02040503050406030204" pitchFamily="18" charset="0"/>
                            </a:rPr>
                            <m:t>⋅</m:t>
                          </m:r>
                          <m:nary>
                            <m:naryPr>
                              <m:chr m:val="∑"/>
                              <m:limLoc m:val="subSup"/>
                              <m:ctrlPr>
                                <a:rPr lang="en-US" altLang="zh-CN" sz="3200" i="1">
                                  <a:latin typeface="Cambria Math" panose="02040503050406030204" pitchFamily="18" charset="0"/>
                                </a:rPr>
                              </m:ctrlPr>
                            </m:naryPr>
                            <m:sub>
                              <m:r>
                                <m:rPr>
                                  <m:brk m:alnAt="25"/>
                                </m:rPr>
                                <a:rPr lang="en-US" altLang="zh-CN" sz="3200" i="1">
                                  <a:latin typeface="Cambria Math" panose="02040503050406030204" pitchFamily="18" charset="0"/>
                                </a:rPr>
                                <m:t>𝑖</m:t>
                              </m:r>
                              <m:r>
                                <a:rPr lang="en-US" altLang="zh-CN" sz="3200" i="1">
                                  <a:latin typeface="Cambria Math" panose="02040503050406030204" pitchFamily="18" charset="0"/>
                                </a:rPr>
                                <m:t>=1</m:t>
                              </m:r>
                            </m:sub>
                            <m:sup>
                              <m:f>
                                <m:fPr>
                                  <m:ctrlPr>
                                    <a:rPr lang="en-US" altLang="zh-CN" sz="3200" b="0" i="1" smtClean="0">
                                      <a:latin typeface="Cambria Math" panose="02040503050406030204" pitchFamily="18" charset="0"/>
                                    </a:rPr>
                                  </m:ctrlPr>
                                </m:fPr>
                                <m:num>
                                  <m:r>
                                    <a:rPr lang="en-US" altLang="zh-CN" sz="3200" i="1">
                                      <a:latin typeface="Cambria Math" panose="02040503050406030204" pitchFamily="18" charset="0"/>
                                    </a:rPr>
                                    <m:t>𝑛</m:t>
                                  </m:r>
                                </m:num>
                                <m:den>
                                  <m:r>
                                    <a:rPr lang="en-US" altLang="zh-CN" sz="3200" b="0" i="1" smtClean="0">
                                      <a:latin typeface="Cambria Math" panose="02040503050406030204" pitchFamily="18" charset="0"/>
                                    </a:rPr>
                                    <m:t>𝑑</m:t>
                                  </m:r>
                                </m:den>
                              </m:f>
                            </m:sup>
                            <m:e>
                              <m:r>
                                <a:rPr lang="en-US" altLang="zh-CN" sz="3200" b="0" i="1" smtClean="0">
                                  <a:latin typeface="Cambria Math" panose="02040503050406030204" pitchFamily="18" charset="0"/>
                                </a:rPr>
                                <m:t>𝑖𝑑</m:t>
                              </m:r>
                            </m:e>
                          </m:nary>
                        </m:e>
                      </m:nary>
                      <m:r>
                        <a:rPr lang="en-US" altLang="zh-CN" sz="3200" b="0" i="1" smtClean="0">
                          <a:latin typeface="Cambria Math" panose="02040503050406030204" pitchFamily="18" charset="0"/>
                        </a:rPr>
                        <m:t>=</m:t>
                      </m:r>
                      <m:nary>
                        <m:naryPr>
                          <m:chr m:val="∑"/>
                          <m:supHide m:val="on"/>
                          <m:ctrlPr>
                            <a:rPr lang="en-US" altLang="zh-CN" sz="3200" b="0" i="1" smtClean="0">
                              <a:latin typeface="Cambria Math" panose="02040503050406030204" pitchFamily="18" charset="0"/>
                            </a:rPr>
                          </m:ctrlPr>
                        </m:naryPr>
                        <m:sub>
                          <m:r>
                            <a:rPr lang="en-US" altLang="zh-CN" sz="3200" b="0" i="1" smtClean="0">
                              <a:latin typeface="Cambria Math" panose="02040503050406030204" pitchFamily="18" charset="0"/>
                            </a:rPr>
                            <m:t>𝑑</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𝑛</m:t>
                          </m:r>
                        </m:sub>
                        <m:sup/>
                        <m:e>
                          <m:r>
                            <a:rPr lang="en-US" altLang="zh-CN" sz="3200" b="0" i="1" smtClean="0">
                              <a:latin typeface="Cambria Math" panose="02040503050406030204" pitchFamily="18" charset="0"/>
                            </a:rPr>
                            <m:t>𝜇</m:t>
                          </m:r>
                          <m:d>
                            <m:dPr>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𝑑</m:t>
                              </m:r>
                            </m:e>
                          </m:d>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𝑑</m:t>
                          </m:r>
                          <m:r>
                            <a:rPr lang="en-US" altLang="zh-CN" sz="3200" b="0" i="1" smtClean="0">
                              <a:latin typeface="Cambria Math" panose="02040503050406030204" pitchFamily="18" charset="0"/>
                            </a:rPr>
                            <m:t>⋅</m:t>
                          </m:r>
                          <m:f>
                            <m:fPr>
                              <m:ctrlPr>
                                <a:rPr lang="en-US" altLang="zh-CN" sz="3200" b="0" i="1" smtClean="0">
                                  <a:latin typeface="Cambria Math" panose="02040503050406030204" pitchFamily="18" charset="0"/>
                                </a:rPr>
                              </m:ctrlPr>
                            </m:fPr>
                            <m:num>
                              <m:d>
                                <m:dPr>
                                  <m:ctrlPr>
                                    <a:rPr lang="en-US" altLang="zh-CN" sz="3200" b="0" i="1" smtClean="0">
                                      <a:latin typeface="Cambria Math" panose="02040503050406030204" pitchFamily="18" charset="0"/>
                                    </a:rPr>
                                  </m:ctrlPr>
                                </m:dPr>
                                <m:e>
                                  <m:f>
                                    <m:fPr>
                                      <m:ctrlPr>
                                        <a:rPr lang="en-US" altLang="zh-CN" sz="3200" b="0" i="1" smtClean="0">
                                          <a:latin typeface="Cambria Math" panose="02040503050406030204" pitchFamily="18" charset="0"/>
                                        </a:rPr>
                                      </m:ctrlPr>
                                    </m:fPr>
                                    <m:num>
                                      <m:r>
                                        <a:rPr lang="en-US" altLang="zh-CN" sz="3200" b="0" i="1" smtClean="0">
                                          <a:latin typeface="Cambria Math" panose="02040503050406030204" pitchFamily="18" charset="0"/>
                                        </a:rPr>
                                        <m:t>𝑛</m:t>
                                      </m:r>
                                    </m:num>
                                    <m:den>
                                      <m:r>
                                        <a:rPr lang="en-US" altLang="zh-CN" sz="3200" b="0" i="1" smtClean="0">
                                          <a:latin typeface="Cambria Math" panose="02040503050406030204" pitchFamily="18" charset="0"/>
                                        </a:rPr>
                                        <m:t>𝑑</m:t>
                                      </m:r>
                                    </m:den>
                                  </m:f>
                                </m:e>
                              </m:d>
                              <m:d>
                                <m:dPr>
                                  <m:ctrlPr>
                                    <a:rPr lang="en-US" altLang="zh-CN" sz="3200" b="0" i="1" smtClean="0">
                                      <a:latin typeface="Cambria Math" panose="02040503050406030204" pitchFamily="18" charset="0"/>
                                    </a:rPr>
                                  </m:ctrlPr>
                                </m:dPr>
                                <m:e>
                                  <m:f>
                                    <m:fPr>
                                      <m:ctrlPr>
                                        <a:rPr lang="en-US" altLang="zh-CN" sz="3200" b="0" i="1" smtClean="0">
                                          <a:latin typeface="Cambria Math" panose="02040503050406030204" pitchFamily="18" charset="0"/>
                                        </a:rPr>
                                      </m:ctrlPr>
                                    </m:fPr>
                                    <m:num>
                                      <m:r>
                                        <a:rPr lang="en-US" altLang="zh-CN" sz="3200" b="0" i="1" smtClean="0">
                                          <a:latin typeface="Cambria Math" panose="02040503050406030204" pitchFamily="18" charset="0"/>
                                        </a:rPr>
                                        <m:t>𝑛</m:t>
                                      </m:r>
                                    </m:num>
                                    <m:den>
                                      <m:r>
                                        <a:rPr lang="en-US" altLang="zh-CN" sz="3200" b="0" i="1" smtClean="0">
                                          <a:latin typeface="Cambria Math" panose="02040503050406030204" pitchFamily="18" charset="0"/>
                                        </a:rPr>
                                        <m:t>𝑑</m:t>
                                      </m:r>
                                    </m:den>
                                  </m:f>
                                  <m:r>
                                    <a:rPr lang="en-US" altLang="zh-CN" sz="3200" b="0" i="1" smtClean="0">
                                      <a:latin typeface="Cambria Math" panose="02040503050406030204" pitchFamily="18" charset="0"/>
                                    </a:rPr>
                                    <m:t>+1</m:t>
                                  </m:r>
                                </m:e>
                              </m:d>
                            </m:num>
                            <m:den>
                              <m:r>
                                <a:rPr lang="en-US" altLang="zh-CN" sz="3200" b="0" i="1" smtClean="0">
                                  <a:latin typeface="Cambria Math" panose="02040503050406030204" pitchFamily="18" charset="0"/>
                                </a:rPr>
                                <m:t>2</m:t>
                              </m:r>
                            </m:den>
                          </m:f>
                        </m:e>
                      </m:nary>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𝑛</m:t>
                      </m:r>
                      <m:r>
                        <a:rPr lang="en-US" altLang="zh-CN" sz="3200" b="0" i="1" smtClean="0">
                          <a:latin typeface="Cambria Math" panose="02040503050406030204" pitchFamily="18" charset="0"/>
                        </a:rPr>
                        <m:t>⋅</m:t>
                      </m:r>
                      <m:nary>
                        <m:naryPr>
                          <m:chr m:val="∑"/>
                          <m:supHide m:val="on"/>
                          <m:ctrlPr>
                            <a:rPr lang="en-US" altLang="zh-CN" sz="3200" b="0" i="1" smtClean="0">
                              <a:latin typeface="Cambria Math" panose="02040503050406030204" pitchFamily="18" charset="0"/>
                            </a:rPr>
                          </m:ctrlPr>
                        </m:naryPr>
                        <m:sub>
                          <m:r>
                            <a:rPr lang="en-US" altLang="zh-CN" sz="3200" b="0" i="1" smtClean="0">
                              <a:latin typeface="Cambria Math" panose="02040503050406030204" pitchFamily="18" charset="0"/>
                            </a:rPr>
                            <m:t>𝑑</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𝑛</m:t>
                          </m:r>
                        </m:sub>
                        <m:sup/>
                        <m:e>
                          <m:r>
                            <a:rPr lang="en-US" altLang="zh-CN" sz="3200" b="0" i="1" smtClean="0">
                              <a:latin typeface="Cambria Math" panose="02040503050406030204" pitchFamily="18" charset="0"/>
                            </a:rPr>
                            <m:t>𝜇</m:t>
                          </m:r>
                          <m:d>
                            <m:dPr>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𝑑</m:t>
                              </m:r>
                            </m:e>
                          </m:d>
                          <m:r>
                            <a:rPr lang="en-US" altLang="zh-CN" sz="3200" b="0" i="1" smtClean="0">
                              <a:latin typeface="Cambria Math" panose="02040503050406030204" pitchFamily="18" charset="0"/>
                            </a:rPr>
                            <m:t>⋅</m:t>
                          </m:r>
                          <m:f>
                            <m:fPr>
                              <m:ctrlPr>
                                <a:rPr lang="en-US" altLang="zh-CN" sz="3200" i="1">
                                  <a:latin typeface="Cambria Math" panose="02040503050406030204" pitchFamily="18" charset="0"/>
                                </a:rPr>
                              </m:ctrlPr>
                            </m:fPr>
                            <m:num>
                              <m:d>
                                <m:dPr>
                                  <m:ctrlPr>
                                    <a:rPr lang="en-US" altLang="zh-CN" sz="3200" i="1">
                                      <a:latin typeface="Cambria Math" panose="02040503050406030204" pitchFamily="18" charset="0"/>
                                    </a:rPr>
                                  </m:ctrlPr>
                                </m:dPr>
                                <m:e>
                                  <m:f>
                                    <m:fPr>
                                      <m:ctrlPr>
                                        <a:rPr lang="en-US" altLang="zh-CN" sz="3200" i="1">
                                          <a:latin typeface="Cambria Math" panose="02040503050406030204" pitchFamily="18" charset="0"/>
                                        </a:rPr>
                                      </m:ctrlPr>
                                    </m:fPr>
                                    <m:num>
                                      <m:r>
                                        <a:rPr lang="en-US" altLang="zh-CN" sz="3200" i="1">
                                          <a:latin typeface="Cambria Math" panose="02040503050406030204" pitchFamily="18" charset="0"/>
                                        </a:rPr>
                                        <m:t>𝑛</m:t>
                                      </m:r>
                                    </m:num>
                                    <m:den>
                                      <m:r>
                                        <a:rPr lang="en-US" altLang="zh-CN" sz="3200" i="1">
                                          <a:latin typeface="Cambria Math" panose="02040503050406030204" pitchFamily="18" charset="0"/>
                                        </a:rPr>
                                        <m:t>𝑑</m:t>
                                      </m:r>
                                    </m:den>
                                  </m:f>
                                  <m:r>
                                    <a:rPr lang="en-US" altLang="zh-CN" sz="3200" i="1">
                                      <a:latin typeface="Cambria Math" panose="02040503050406030204" pitchFamily="18" charset="0"/>
                                    </a:rPr>
                                    <m:t>+1</m:t>
                                  </m:r>
                                </m:e>
                              </m:d>
                            </m:num>
                            <m:den>
                              <m:r>
                                <a:rPr lang="en-US" altLang="zh-CN" sz="3200" i="1">
                                  <a:latin typeface="Cambria Math" panose="02040503050406030204" pitchFamily="18" charset="0"/>
                                </a:rPr>
                                <m:t>2</m:t>
                              </m:r>
                            </m:den>
                          </m:f>
                        </m:e>
                      </m:nary>
                    </m:oMath>
                  </m:oMathPara>
                </a14:m>
                <a:endParaRPr lang="zh-CN" altLang="en-US" sz="3200" dirty="0"/>
              </a:p>
            </p:txBody>
          </p:sp>
        </mc:Choice>
        <mc:Fallback xmlns="">
          <p:sp>
            <p:nvSpPr>
              <p:cNvPr id="3" name="内容占位符 2">
                <a:extLst>
                  <a:ext uri="{FF2B5EF4-FFF2-40B4-BE49-F238E27FC236}">
                    <a16:creationId xmlns:a16="http://schemas.microsoft.com/office/drawing/2014/main" id="{102458F9-DD4D-4B21-B873-7AB7EFBE1DDB}"/>
                  </a:ext>
                </a:extLst>
              </p:cNvPr>
              <p:cNvSpPr>
                <a:spLocks noGrp="1" noRot="1" noChangeAspect="1" noMove="1" noResize="1" noEditPoints="1" noAdjustHandles="1" noChangeArrowheads="1" noChangeShapeType="1" noTextEdit="1"/>
              </p:cNvSpPr>
              <p:nvPr>
                <p:ph idx="1"/>
              </p:nvPr>
            </p:nvSpPr>
            <p:spPr>
              <a:blipFill>
                <a:blip r:embed="rId2"/>
                <a:stretch>
                  <a:fillRect l="-127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81251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FC582A-C505-4D1D-975D-A43B1806BEF4}"/>
              </a:ext>
            </a:extLst>
          </p:cNvPr>
          <p:cNvSpPr>
            <a:spLocks noGrp="1"/>
          </p:cNvSpPr>
          <p:nvPr>
            <p:ph type="title"/>
          </p:nvPr>
        </p:nvSpPr>
        <p:spPr/>
        <p:txBody>
          <a:bodyPr/>
          <a:lstStyle/>
          <a:p>
            <a:pPr algn="l"/>
            <a:r>
              <a:rPr lang="zh-CN" altLang="en-US" dirty="0"/>
              <a:t>进一步化简</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02458F9-DD4D-4B21-B873-7AB7EFBE1DDB}"/>
                  </a:ext>
                </a:extLst>
              </p:cNvPr>
              <p:cNvSpPr>
                <a:spLocks noGrp="1"/>
              </p:cNvSpPr>
              <p:nvPr>
                <p:ph idx="1"/>
              </p:nvPr>
            </p:nvSpPr>
            <p:spPr/>
            <p:txBody>
              <a:bodyPr>
                <a:normAutofit/>
              </a:bodyPr>
              <a:lstStyle/>
              <a:p>
                <a14:m>
                  <m:oMath xmlns:m="http://schemas.openxmlformats.org/officeDocument/2006/math">
                    <m:r>
                      <a:rPr lang="en-US" altLang="zh-CN" sz="3200" b="0" i="1" smtClean="0">
                        <a:latin typeface="Cambria Math" panose="02040503050406030204" pitchFamily="18" charset="0"/>
                      </a:rPr>
                      <m:t>𝑔</m:t>
                    </m:r>
                    <m:d>
                      <m:dPr>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𝑛</m:t>
                        </m:r>
                      </m:e>
                    </m:d>
                    <m:r>
                      <a:rPr lang="en-US" altLang="zh-CN" sz="3200" b="0" i="1" smtClean="0">
                        <a:latin typeface="Cambria Math" panose="02040503050406030204" pitchFamily="18" charset="0"/>
                      </a:rPr>
                      <m:t>=</m:t>
                    </m:r>
                    <m:nary>
                      <m:naryPr>
                        <m:chr m:val="∑"/>
                        <m:ctrlPr>
                          <a:rPr lang="en-US" altLang="zh-CN" sz="3200" i="1">
                            <a:latin typeface="Cambria Math" panose="02040503050406030204" pitchFamily="18" charset="0"/>
                          </a:rPr>
                        </m:ctrlPr>
                      </m:naryPr>
                      <m:sub>
                        <m:r>
                          <a:rPr lang="en-US" altLang="zh-CN" sz="3200" i="1">
                            <a:latin typeface="Cambria Math" panose="02040503050406030204" pitchFamily="18" charset="0"/>
                          </a:rPr>
                          <m:t>𝑖</m:t>
                        </m:r>
                        <m:r>
                          <a:rPr lang="en-US" altLang="zh-CN" sz="3200" i="1">
                            <a:latin typeface="Cambria Math" panose="02040503050406030204" pitchFamily="18" charset="0"/>
                          </a:rPr>
                          <m:t>=1</m:t>
                        </m:r>
                      </m:sub>
                      <m:sup>
                        <m:r>
                          <a:rPr lang="en-US" altLang="zh-CN" sz="3200" i="1">
                            <a:latin typeface="Cambria Math" panose="02040503050406030204" pitchFamily="18" charset="0"/>
                          </a:rPr>
                          <m:t>𝑛</m:t>
                        </m:r>
                      </m:sup>
                      <m:e>
                        <m:r>
                          <a:rPr lang="en-US" altLang="zh-CN" sz="3200" i="1">
                            <a:latin typeface="Cambria Math" panose="02040503050406030204" pitchFamily="18" charset="0"/>
                          </a:rPr>
                          <m:t>𝑖</m:t>
                        </m:r>
                        <m:r>
                          <a:rPr lang="en-US" altLang="zh-CN" sz="3200" i="1">
                            <a:latin typeface="Cambria Math" panose="02040503050406030204" pitchFamily="18" charset="0"/>
                          </a:rPr>
                          <m:t>⋅</m:t>
                        </m:r>
                        <m:d>
                          <m:dPr>
                            <m:begChr m:val="["/>
                            <m:endChr m:val="]"/>
                            <m:ctrlPr>
                              <a:rPr lang="en-US" altLang="zh-CN" sz="3200" i="1">
                                <a:latin typeface="Cambria Math" panose="02040503050406030204" pitchFamily="18" charset="0"/>
                              </a:rPr>
                            </m:ctrlPr>
                          </m:dPr>
                          <m:e>
                            <m:func>
                              <m:funcPr>
                                <m:ctrlPr>
                                  <a:rPr lang="en-US" altLang="zh-CN" sz="3200" i="1">
                                    <a:latin typeface="Cambria Math" panose="02040503050406030204" pitchFamily="18" charset="0"/>
                                  </a:rPr>
                                </m:ctrlPr>
                              </m:funcPr>
                              <m:fName>
                                <m:r>
                                  <m:rPr>
                                    <m:sty m:val="p"/>
                                  </m:rPr>
                                  <a:rPr lang="en-US" altLang="zh-CN" sz="3200">
                                    <a:latin typeface="Cambria Math" panose="02040503050406030204" pitchFamily="18" charset="0"/>
                                  </a:rPr>
                                  <m:t>gcd</m:t>
                                </m:r>
                              </m:fName>
                              <m:e>
                                <m:d>
                                  <m:dPr>
                                    <m:ctrlPr>
                                      <a:rPr lang="en-US" altLang="zh-CN" sz="3200" i="1">
                                        <a:latin typeface="Cambria Math" panose="02040503050406030204" pitchFamily="18" charset="0"/>
                                      </a:rPr>
                                    </m:ctrlPr>
                                  </m:dPr>
                                  <m:e>
                                    <m:r>
                                      <a:rPr lang="en-US" altLang="zh-CN" sz="3200" i="1">
                                        <a:latin typeface="Cambria Math" panose="02040503050406030204" pitchFamily="18" charset="0"/>
                                      </a:rPr>
                                      <m:t>𝑖</m:t>
                                    </m:r>
                                    <m:r>
                                      <a:rPr lang="en-US" altLang="zh-CN" sz="3200" i="1">
                                        <a:latin typeface="Cambria Math" panose="02040503050406030204" pitchFamily="18" charset="0"/>
                                      </a:rPr>
                                      <m:t>,</m:t>
                                    </m:r>
                                    <m:r>
                                      <a:rPr lang="en-US" altLang="zh-CN" sz="3200" i="1">
                                        <a:latin typeface="Cambria Math" panose="02040503050406030204" pitchFamily="18" charset="0"/>
                                      </a:rPr>
                                      <m:t>𝑛</m:t>
                                    </m:r>
                                  </m:e>
                                </m:d>
                              </m:e>
                            </m:func>
                            <m:r>
                              <a:rPr lang="en-US" altLang="zh-CN" sz="3200" i="1">
                                <a:latin typeface="Cambria Math" panose="02040503050406030204" pitchFamily="18" charset="0"/>
                              </a:rPr>
                              <m:t>=1</m:t>
                            </m:r>
                          </m:e>
                        </m:d>
                      </m:e>
                    </m:nary>
                  </m:oMath>
                </a14:m>
                <a:endParaRPr lang="en-US" altLang="zh-CN" sz="3200" dirty="0"/>
              </a:p>
              <a:p>
                <a:r>
                  <a:rPr lang="zh-CN" altLang="en-US" sz="3200" dirty="0"/>
                  <a:t>可以暴力推式子（超纲）</a:t>
                </a:r>
                <a:endParaRPr lang="en-US" altLang="zh-CN" sz="3200" dirty="0"/>
              </a:p>
              <a:p>
                <a:pPr marL="0" indent="0">
                  <a:buNone/>
                </a:pPr>
                <a14:m>
                  <m:oMathPara xmlns:m="http://schemas.openxmlformats.org/officeDocument/2006/math">
                    <m:oMathParaPr>
                      <m:jc m:val="centerGroup"/>
                    </m:oMathParaPr>
                    <m:oMath xmlns:m="http://schemas.openxmlformats.org/officeDocument/2006/math">
                      <m:r>
                        <a:rPr lang="en-US" altLang="zh-CN" sz="3200" b="0" i="1" smtClean="0">
                          <a:latin typeface="Cambria Math" panose="02040503050406030204" pitchFamily="18" charset="0"/>
                        </a:rPr>
                        <m:t>𝑔</m:t>
                      </m:r>
                      <m:d>
                        <m:dPr>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𝑛</m:t>
                          </m:r>
                        </m:e>
                      </m:d>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𝑛</m:t>
                      </m:r>
                      <m:r>
                        <a:rPr lang="en-US" altLang="zh-CN" sz="3200" b="0" i="1" smtClean="0">
                          <a:latin typeface="Cambria Math" panose="02040503050406030204" pitchFamily="18" charset="0"/>
                        </a:rPr>
                        <m:t>⋅</m:t>
                      </m:r>
                      <m:nary>
                        <m:naryPr>
                          <m:chr m:val="∑"/>
                          <m:supHide m:val="on"/>
                          <m:ctrlPr>
                            <a:rPr lang="en-US" altLang="zh-CN" sz="3200" b="0" i="1" smtClean="0">
                              <a:latin typeface="Cambria Math" panose="02040503050406030204" pitchFamily="18" charset="0"/>
                            </a:rPr>
                          </m:ctrlPr>
                        </m:naryPr>
                        <m:sub>
                          <m:r>
                            <a:rPr lang="en-US" altLang="zh-CN" sz="3200" b="0" i="1" smtClean="0">
                              <a:latin typeface="Cambria Math" panose="02040503050406030204" pitchFamily="18" charset="0"/>
                            </a:rPr>
                            <m:t>𝑑</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𝑛</m:t>
                          </m:r>
                        </m:sub>
                        <m:sup/>
                        <m:e>
                          <m:r>
                            <a:rPr lang="en-US" altLang="zh-CN" sz="3200" b="0" i="1" smtClean="0">
                              <a:latin typeface="Cambria Math" panose="02040503050406030204" pitchFamily="18" charset="0"/>
                            </a:rPr>
                            <m:t>𝜇</m:t>
                          </m:r>
                          <m:d>
                            <m:dPr>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𝑑</m:t>
                              </m:r>
                            </m:e>
                          </m:d>
                          <m:r>
                            <a:rPr lang="en-US" altLang="zh-CN" sz="3200" b="0" i="1" smtClean="0">
                              <a:latin typeface="Cambria Math" panose="02040503050406030204" pitchFamily="18" charset="0"/>
                            </a:rPr>
                            <m:t>⋅</m:t>
                          </m:r>
                          <m:f>
                            <m:fPr>
                              <m:ctrlPr>
                                <a:rPr lang="en-US" altLang="zh-CN" sz="3200" i="1">
                                  <a:latin typeface="Cambria Math" panose="02040503050406030204" pitchFamily="18" charset="0"/>
                                </a:rPr>
                              </m:ctrlPr>
                            </m:fPr>
                            <m:num>
                              <m:d>
                                <m:dPr>
                                  <m:ctrlPr>
                                    <a:rPr lang="en-US" altLang="zh-CN" sz="3200" i="1">
                                      <a:latin typeface="Cambria Math" panose="02040503050406030204" pitchFamily="18" charset="0"/>
                                    </a:rPr>
                                  </m:ctrlPr>
                                </m:dPr>
                                <m:e>
                                  <m:f>
                                    <m:fPr>
                                      <m:ctrlPr>
                                        <a:rPr lang="en-US" altLang="zh-CN" sz="3200" i="1">
                                          <a:latin typeface="Cambria Math" panose="02040503050406030204" pitchFamily="18" charset="0"/>
                                        </a:rPr>
                                      </m:ctrlPr>
                                    </m:fPr>
                                    <m:num>
                                      <m:r>
                                        <a:rPr lang="en-US" altLang="zh-CN" sz="3200" i="1">
                                          <a:latin typeface="Cambria Math" panose="02040503050406030204" pitchFamily="18" charset="0"/>
                                        </a:rPr>
                                        <m:t>𝑛</m:t>
                                      </m:r>
                                    </m:num>
                                    <m:den>
                                      <m:r>
                                        <a:rPr lang="en-US" altLang="zh-CN" sz="3200" i="1">
                                          <a:latin typeface="Cambria Math" panose="02040503050406030204" pitchFamily="18" charset="0"/>
                                        </a:rPr>
                                        <m:t>𝑑</m:t>
                                      </m:r>
                                    </m:den>
                                  </m:f>
                                  <m:r>
                                    <a:rPr lang="en-US" altLang="zh-CN" sz="3200" i="1">
                                      <a:latin typeface="Cambria Math" panose="02040503050406030204" pitchFamily="18" charset="0"/>
                                    </a:rPr>
                                    <m:t>+1</m:t>
                                  </m:r>
                                </m:e>
                              </m:d>
                            </m:num>
                            <m:den>
                              <m:r>
                                <a:rPr lang="en-US" altLang="zh-CN" sz="3200" i="1">
                                  <a:latin typeface="Cambria Math" panose="02040503050406030204" pitchFamily="18" charset="0"/>
                                </a:rPr>
                                <m:t>2</m:t>
                              </m:r>
                            </m:den>
                          </m:f>
                        </m:e>
                      </m:nary>
                      <m:r>
                        <a:rPr lang="en-US" altLang="zh-CN" sz="3200" b="0" i="1" smtClean="0">
                          <a:latin typeface="Cambria Math" panose="02040503050406030204" pitchFamily="18" charset="0"/>
                        </a:rPr>
                        <m:t>=</m:t>
                      </m:r>
                      <m:f>
                        <m:fPr>
                          <m:ctrlPr>
                            <a:rPr lang="en-US" altLang="zh-CN" sz="3200" b="0" i="1" smtClean="0">
                              <a:latin typeface="Cambria Math" panose="02040503050406030204" pitchFamily="18" charset="0"/>
                            </a:rPr>
                          </m:ctrlPr>
                        </m:fPr>
                        <m:num>
                          <m:r>
                            <a:rPr lang="en-US" altLang="zh-CN" sz="3200" b="0" i="1" smtClean="0">
                              <a:latin typeface="Cambria Math" panose="02040503050406030204" pitchFamily="18" charset="0"/>
                            </a:rPr>
                            <m:t>𝑛</m:t>
                          </m:r>
                        </m:num>
                        <m:den>
                          <m:r>
                            <a:rPr lang="en-US" altLang="zh-CN" sz="3200" b="0" i="1" smtClean="0">
                              <a:latin typeface="Cambria Math" panose="02040503050406030204" pitchFamily="18" charset="0"/>
                            </a:rPr>
                            <m:t>2</m:t>
                          </m:r>
                        </m:den>
                      </m:f>
                      <m:nary>
                        <m:naryPr>
                          <m:chr m:val="∑"/>
                          <m:supHide m:val="on"/>
                          <m:ctrlPr>
                            <a:rPr lang="en-US" altLang="zh-CN" sz="3200" b="0" i="1" smtClean="0">
                              <a:latin typeface="Cambria Math" panose="02040503050406030204" pitchFamily="18" charset="0"/>
                            </a:rPr>
                          </m:ctrlPr>
                        </m:naryPr>
                        <m:sub>
                          <m:r>
                            <a:rPr lang="en-US" altLang="zh-CN" sz="3200" b="0" i="1" smtClean="0">
                              <a:latin typeface="Cambria Math" panose="02040503050406030204" pitchFamily="18" charset="0"/>
                            </a:rPr>
                            <m:t>𝑑</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𝑛</m:t>
                          </m:r>
                        </m:sub>
                        <m:sup/>
                        <m:e>
                          <m:r>
                            <a:rPr lang="en-US" altLang="zh-CN" sz="3200" b="0" i="1" smtClean="0">
                              <a:latin typeface="Cambria Math" panose="02040503050406030204" pitchFamily="18" charset="0"/>
                            </a:rPr>
                            <m:t>𝜇</m:t>
                          </m:r>
                          <m:d>
                            <m:dPr>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𝑑</m:t>
                              </m:r>
                            </m:e>
                          </m:d>
                          <m:r>
                            <a:rPr lang="en-US" altLang="zh-CN" sz="3200" b="0" i="1" smtClean="0">
                              <a:latin typeface="Cambria Math" panose="02040503050406030204" pitchFamily="18" charset="0"/>
                            </a:rPr>
                            <m:t>⋅</m:t>
                          </m:r>
                          <m:f>
                            <m:fPr>
                              <m:ctrlPr>
                                <a:rPr lang="en-US" altLang="zh-CN" sz="3200" b="0" i="1" smtClean="0">
                                  <a:latin typeface="Cambria Math" panose="02040503050406030204" pitchFamily="18" charset="0"/>
                                </a:rPr>
                              </m:ctrlPr>
                            </m:fPr>
                            <m:num>
                              <m:r>
                                <a:rPr lang="en-US" altLang="zh-CN" sz="3200" b="0" i="1" smtClean="0">
                                  <a:latin typeface="Cambria Math" panose="02040503050406030204" pitchFamily="18" charset="0"/>
                                </a:rPr>
                                <m:t>𝑛</m:t>
                              </m:r>
                            </m:num>
                            <m:den>
                              <m:r>
                                <a:rPr lang="en-US" altLang="zh-CN" sz="3200" b="0" i="1" smtClean="0">
                                  <a:latin typeface="Cambria Math" panose="02040503050406030204" pitchFamily="18" charset="0"/>
                                </a:rPr>
                                <m:t>𝑑</m:t>
                              </m:r>
                            </m:den>
                          </m:f>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𝜇</m:t>
                          </m:r>
                          <m:d>
                            <m:dPr>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𝑑</m:t>
                              </m:r>
                            </m:e>
                          </m:d>
                        </m:e>
                      </m:nary>
                      <m:r>
                        <a:rPr lang="en-US" altLang="zh-CN" sz="3200" b="0" i="1" smtClean="0">
                          <a:latin typeface="Cambria Math" panose="02040503050406030204" pitchFamily="18" charset="0"/>
                        </a:rPr>
                        <m:t>=</m:t>
                      </m:r>
                      <m:f>
                        <m:fPr>
                          <m:ctrlPr>
                            <a:rPr lang="en-US" altLang="zh-CN" sz="3200" b="0" i="1" smtClean="0">
                              <a:latin typeface="Cambria Math" panose="02040503050406030204" pitchFamily="18" charset="0"/>
                            </a:rPr>
                          </m:ctrlPr>
                        </m:fPr>
                        <m:num>
                          <m:r>
                            <a:rPr lang="en-US" altLang="zh-CN" sz="3200" b="0" i="1" smtClean="0">
                              <a:latin typeface="Cambria Math" panose="02040503050406030204" pitchFamily="18" charset="0"/>
                            </a:rPr>
                            <m:t>𝑛</m:t>
                          </m:r>
                        </m:num>
                        <m:den>
                          <m:r>
                            <a:rPr lang="en-US" altLang="zh-CN" sz="3200" b="0" i="1" smtClean="0">
                              <a:latin typeface="Cambria Math" panose="02040503050406030204" pitchFamily="18" charset="0"/>
                            </a:rPr>
                            <m:t>2</m:t>
                          </m:r>
                        </m:den>
                      </m:f>
                      <m:r>
                        <a:rPr lang="en-US" altLang="zh-CN" sz="3200" b="0" i="1" smtClean="0">
                          <a:latin typeface="Cambria Math" panose="02040503050406030204" pitchFamily="18" charset="0"/>
                        </a:rPr>
                        <m:t>⋅</m:t>
                      </m:r>
                      <m:d>
                        <m:dPr>
                          <m:ctrlPr>
                            <a:rPr lang="en-US" altLang="zh-CN" sz="3200" b="0" i="1" smtClean="0">
                              <a:latin typeface="Cambria Math" panose="02040503050406030204" pitchFamily="18" charset="0"/>
                            </a:rPr>
                          </m:ctrlPr>
                        </m:dPr>
                        <m:e>
                          <m:d>
                            <m:dPr>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𝜇</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𝑖𝑑</m:t>
                              </m:r>
                            </m:e>
                          </m:d>
                          <m:r>
                            <a:rPr lang="en-US" altLang="zh-CN" sz="3200" b="0" i="1" smtClean="0">
                              <a:latin typeface="Cambria Math" panose="02040503050406030204" pitchFamily="18" charset="0"/>
                            </a:rPr>
                            <m:t>+</m:t>
                          </m:r>
                          <m:d>
                            <m:dPr>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𝜇</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𝐼</m:t>
                              </m:r>
                            </m:e>
                          </m:d>
                        </m:e>
                      </m:d>
                      <m:r>
                        <a:rPr lang="en-US" altLang="zh-CN" sz="3200" b="0" i="1" smtClean="0">
                          <a:latin typeface="Cambria Math" panose="02040503050406030204" pitchFamily="18" charset="0"/>
                        </a:rPr>
                        <m:t>=</m:t>
                      </m:r>
                      <m:f>
                        <m:fPr>
                          <m:ctrlPr>
                            <a:rPr lang="en-US" altLang="zh-CN" sz="3200" b="0" i="1" smtClean="0">
                              <a:latin typeface="Cambria Math" panose="02040503050406030204" pitchFamily="18" charset="0"/>
                            </a:rPr>
                          </m:ctrlPr>
                        </m:fPr>
                        <m:num>
                          <m:r>
                            <a:rPr lang="en-US" altLang="zh-CN" sz="3200" b="0" i="1" smtClean="0">
                              <a:latin typeface="Cambria Math" panose="02040503050406030204" pitchFamily="18" charset="0"/>
                            </a:rPr>
                            <m:t>𝑛</m:t>
                          </m:r>
                        </m:num>
                        <m:den>
                          <m:r>
                            <a:rPr lang="en-US" altLang="zh-CN" sz="3200" b="0" i="1" smtClean="0">
                              <a:latin typeface="Cambria Math" panose="02040503050406030204" pitchFamily="18" charset="0"/>
                            </a:rPr>
                            <m:t>2</m:t>
                          </m:r>
                        </m:den>
                      </m:f>
                      <m:r>
                        <a:rPr lang="en-US" altLang="zh-CN" sz="3200" b="0" i="1" smtClean="0">
                          <a:latin typeface="Cambria Math" panose="02040503050406030204" pitchFamily="18" charset="0"/>
                        </a:rPr>
                        <m:t>⋅</m:t>
                      </m:r>
                      <m:d>
                        <m:dPr>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𝜑</m:t>
                          </m:r>
                          <m:d>
                            <m:dPr>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𝑛</m:t>
                              </m:r>
                            </m:e>
                          </m:d>
                          <m:r>
                            <a:rPr lang="en-US" altLang="zh-CN" sz="3200" b="0" i="1" smtClean="0">
                              <a:latin typeface="Cambria Math" panose="02040503050406030204" pitchFamily="18" charset="0"/>
                            </a:rPr>
                            <m:t>+</m:t>
                          </m:r>
                          <m:d>
                            <m:dPr>
                              <m:begChr m:val="["/>
                              <m:endChr m:val="]"/>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𝑛</m:t>
                              </m:r>
                              <m:r>
                                <a:rPr lang="en-US" altLang="zh-CN" sz="3200" b="0" i="1" smtClean="0">
                                  <a:latin typeface="Cambria Math" panose="02040503050406030204" pitchFamily="18" charset="0"/>
                                </a:rPr>
                                <m:t>==1</m:t>
                              </m:r>
                            </m:e>
                          </m:d>
                        </m:e>
                      </m:d>
                    </m:oMath>
                  </m:oMathPara>
                </a14:m>
                <a:endParaRPr lang="zh-CN" altLang="en-US" sz="3200" dirty="0"/>
              </a:p>
            </p:txBody>
          </p:sp>
        </mc:Choice>
        <mc:Fallback xmlns="">
          <p:sp>
            <p:nvSpPr>
              <p:cNvPr id="3" name="内容占位符 2">
                <a:extLst>
                  <a:ext uri="{FF2B5EF4-FFF2-40B4-BE49-F238E27FC236}">
                    <a16:creationId xmlns:a16="http://schemas.microsoft.com/office/drawing/2014/main" id="{102458F9-DD4D-4B21-B873-7AB7EFBE1DDB}"/>
                  </a:ext>
                </a:extLst>
              </p:cNvPr>
              <p:cNvSpPr>
                <a:spLocks noGrp="1" noRot="1" noChangeAspect="1" noMove="1" noResize="1" noEditPoints="1" noAdjustHandles="1" noChangeArrowheads="1" noChangeShapeType="1" noTextEdit="1"/>
              </p:cNvSpPr>
              <p:nvPr>
                <p:ph idx="1"/>
              </p:nvPr>
            </p:nvSpPr>
            <p:spPr>
              <a:blipFill>
                <a:blip r:embed="rId2"/>
                <a:stretch>
                  <a:fillRect l="-127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573946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FC582A-C505-4D1D-975D-A43B1806BEF4}"/>
              </a:ext>
            </a:extLst>
          </p:cNvPr>
          <p:cNvSpPr>
            <a:spLocks noGrp="1"/>
          </p:cNvSpPr>
          <p:nvPr>
            <p:ph type="title"/>
          </p:nvPr>
        </p:nvSpPr>
        <p:spPr/>
        <p:txBody>
          <a:bodyPr/>
          <a:lstStyle/>
          <a:p>
            <a:pPr algn="l"/>
            <a:r>
              <a:rPr lang="zh-CN" altLang="en-US" dirty="0"/>
              <a:t>进一步化简</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02458F9-DD4D-4B21-B873-7AB7EFBE1DDB}"/>
                  </a:ext>
                </a:extLst>
              </p:cNvPr>
              <p:cNvSpPr>
                <a:spLocks noGrp="1"/>
              </p:cNvSpPr>
              <p:nvPr>
                <p:ph idx="1"/>
              </p:nvPr>
            </p:nvSpPr>
            <p:spPr/>
            <p:txBody>
              <a:bodyPr>
                <a:normAutofit/>
              </a:bodyPr>
              <a:lstStyle/>
              <a:p>
                <a14:m>
                  <m:oMath xmlns:m="http://schemas.openxmlformats.org/officeDocument/2006/math">
                    <m:r>
                      <a:rPr lang="en-US" altLang="zh-CN" sz="3200" b="0" i="1" smtClean="0">
                        <a:latin typeface="Cambria Math" panose="02040503050406030204" pitchFamily="18" charset="0"/>
                      </a:rPr>
                      <m:t>𝑔</m:t>
                    </m:r>
                    <m:d>
                      <m:dPr>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𝑛</m:t>
                        </m:r>
                      </m:e>
                    </m:d>
                    <m:r>
                      <a:rPr lang="en-US" altLang="zh-CN" sz="3200" b="0" i="1" smtClean="0">
                        <a:latin typeface="Cambria Math" panose="02040503050406030204" pitchFamily="18" charset="0"/>
                      </a:rPr>
                      <m:t>=</m:t>
                    </m:r>
                    <m:nary>
                      <m:naryPr>
                        <m:chr m:val="∑"/>
                        <m:ctrlPr>
                          <a:rPr lang="en-US" altLang="zh-CN" sz="3200" i="1">
                            <a:latin typeface="Cambria Math" panose="02040503050406030204" pitchFamily="18" charset="0"/>
                          </a:rPr>
                        </m:ctrlPr>
                      </m:naryPr>
                      <m:sub>
                        <m:r>
                          <a:rPr lang="en-US" altLang="zh-CN" sz="3200" i="1">
                            <a:latin typeface="Cambria Math" panose="02040503050406030204" pitchFamily="18" charset="0"/>
                          </a:rPr>
                          <m:t>𝑖</m:t>
                        </m:r>
                        <m:r>
                          <a:rPr lang="en-US" altLang="zh-CN" sz="3200" i="1">
                            <a:latin typeface="Cambria Math" panose="02040503050406030204" pitchFamily="18" charset="0"/>
                          </a:rPr>
                          <m:t>=1</m:t>
                        </m:r>
                      </m:sub>
                      <m:sup>
                        <m:r>
                          <a:rPr lang="en-US" altLang="zh-CN" sz="3200" i="1">
                            <a:latin typeface="Cambria Math" panose="02040503050406030204" pitchFamily="18" charset="0"/>
                          </a:rPr>
                          <m:t>𝑛</m:t>
                        </m:r>
                      </m:sup>
                      <m:e>
                        <m:r>
                          <a:rPr lang="en-US" altLang="zh-CN" sz="3200" i="1">
                            <a:latin typeface="Cambria Math" panose="02040503050406030204" pitchFamily="18" charset="0"/>
                          </a:rPr>
                          <m:t>𝑖</m:t>
                        </m:r>
                        <m:r>
                          <a:rPr lang="en-US" altLang="zh-CN" sz="3200" i="1">
                            <a:latin typeface="Cambria Math" panose="02040503050406030204" pitchFamily="18" charset="0"/>
                          </a:rPr>
                          <m:t>⋅</m:t>
                        </m:r>
                        <m:d>
                          <m:dPr>
                            <m:begChr m:val="["/>
                            <m:endChr m:val="]"/>
                            <m:ctrlPr>
                              <a:rPr lang="en-US" altLang="zh-CN" sz="3200" i="1">
                                <a:latin typeface="Cambria Math" panose="02040503050406030204" pitchFamily="18" charset="0"/>
                              </a:rPr>
                            </m:ctrlPr>
                          </m:dPr>
                          <m:e>
                            <m:func>
                              <m:funcPr>
                                <m:ctrlPr>
                                  <a:rPr lang="en-US" altLang="zh-CN" sz="3200" i="1">
                                    <a:latin typeface="Cambria Math" panose="02040503050406030204" pitchFamily="18" charset="0"/>
                                  </a:rPr>
                                </m:ctrlPr>
                              </m:funcPr>
                              <m:fName>
                                <m:r>
                                  <m:rPr>
                                    <m:sty m:val="p"/>
                                  </m:rPr>
                                  <a:rPr lang="en-US" altLang="zh-CN" sz="3200">
                                    <a:latin typeface="Cambria Math" panose="02040503050406030204" pitchFamily="18" charset="0"/>
                                  </a:rPr>
                                  <m:t>gcd</m:t>
                                </m:r>
                              </m:fName>
                              <m:e>
                                <m:d>
                                  <m:dPr>
                                    <m:ctrlPr>
                                      <a:rPr lang="en-US" altLang="zh-CN" sz="3200" i="1">
                                        <a:latin typeface="Cambria Math" panose="02040503050406030204" pitchFamily="18" charset="0"/>
                                      </a:rPr>
                                    </m:ctrlPr>
                                  </m:dPr>
                                  <m:e>
                                    <m:r>
                                      <a:rPr lang="en-US" altLang="zh-CN" sz="3200" i="1">
                                        <a:latin typeface="Cambria Math" panose="02040503050406030204" pitchFamily="18" charset="0"/>
                                      </a:rPr>
                                      <m:t>𝑖</m:t>
                                    </m:r>
                                    <m:r>
                                      <a:rPr lang="en-US" altLang="zh-CN" sz="3200" i="1">
                                        <a:latin typeface="Cambria Math" panose="02040503050406030204" pitchFamily="18" charset="0"/>
                                      </a:rPr>
                                      <m:t>,</m:t>
                                    </m:r>
                                    <m:r>
                                      <a:rPr lang="en-US" altLang="zh-CN" sz="3200" i="1">
                                        <a:latin typeface="Cambria Math" panose="02040503050406030204" pitchFamily="18" charset="0"/>
                                      </a:rPr>
                                      <m:t>𝑛</m:t>
                                    </m:r>
                                  </m:e>
                                </m:d>
                              </m:e>
                            </m:func>
                            <m:r>
                              <a:rPr lang="en-US" altLang="zh-CN" sz="3200" i="1">
                                <a:latin typeface="Cambria Math" panose="02040503050406030204" pitchFamily="18" charset="0"/>
                              </a:rPr>
                              <m:t>=1</m:t>
                            </m:r>
                          </m:e>
                        </m:d>
                      </m:e>
                    </m:nary>
                  </m:oMath>
                </a14:m>
                <a:endParaRPr lang="en-US" altLang="zh-CN" sz="3200" dirty="0"/>
              </a:p>
              <a:p>
                <a:r>
                  <a:rPr lang="zh-CN" altLang="en-US" sz="3200" dirty="0"/>
                  <a:t>可以冷静分析</a:t>
                </a:r>
                <a:endParaRPr lang="en-US" altLang="zh-CN" sz="3200" dirty="0"/>
              </a:p>
              <a:p>
                <a:pPr lvl="1"/>
                <a14:m>
                  <m:oMath xmlns:m="http://schemas.openxmlformats.org/officeDocument/2006/math">
                    <m:func>
                      <m:funcPr>
                        <m:ctrlPr>
                          <a:rPr lang="en-US" altLang="zh-CN" sz="2900" b="0" i="1" smtClean="0">
                            <a:latin typeface="Cambria Math" panose="02040503050406030204" pitchFamily="18" charset="0"/>
                          </a:rPr>
                        </m:ctrlPr>
                      </m:funcPr>
                      <m:fName>
                        <m:r>
                          <m:rPr>
                            <m:sty m:val="p"/>
                          </m:rPr>
                          <a:rPr lang="en-US" altLang="zh-CN" sz="2900" b="0" i="0" smtClean="0">
                            <a:latin typeface="Cambria Math" panose="02040503050406030204" pitchFamily="18" charset="0"/>
                          </a:rPr>
                          <m:t>gcd</m:t>
                        </m:r>
                      </m:fName>
                      <m:e>
                        <m:d>
                          <m:dPr>
                            <m:ctrlPr>
                              <a:rPr lang="en-US" altLang="zh-CN" sz="2900" b="0" i="1" smtClean="0">
                                <a:latin typeface="Cambria Math" panose="02040503050406030204" pitchFamily="18" charset="0"/>
                              </a:rPr>
                            </m:ctrlPr>
                          </m:dPr>
                          <m:e>
                            <m:r>
                              <a:rPr lang="en-US" altLang="zh-CN" sz="2900" b="0" i="1" smtClean="0">
                                <a:latin typeface="Cambria Math" panose="02040503050406030204" pitchFamily="18" charset="0"/>
                              </a:rPr>
                              <m:t>𝑖</m:t>
                            </m:r>
                            <m:r>
                              <a:rPr lang="en-US" altLang="zh-CN" sz="2900" b="0" i="1" smtClean="0">
                                <a:latin typeface="Cambria Math" panose="02040503050406030204" pitchFamily="18" charset="0"/>
                              </a:rPr>
                              <m:t>,</m:t>
                            </m:r>
                            <m:r>
                              <a:rPr lang="en-US" altLang="zh-CN" sz="2900" b="0" i="1" smtClean="0">
                                <a:latin typeface="Cambria Math" panose="02040503050406030204" pitchFamily="18" charset="0"/>
                              </a:rPr>
                              <m:t>𝑛</m:t>
                            </m:r>
                          </m:e>
                        </m:d>
                      </m:e>
                    </m:func>
                    <m:r>
                      <a:rPr lang="en-US" altLang="zh-CN" sz="2900" b="0" i="1" smtClean="0">
                        <a:latin typeface="Cambria Math" panose="02040503050406030204" pitchFamily="18" charset="0"/>
                      </a:rPr>
                      <m:t>=1 </m:t>
                    </m:r>
                    <m:r>
                      <a:rPr lang="en-US" altLang="zh-CN" sz="2900" b="0" i="1" smtClean="0">
                        <a:latin typeface="Cambria Math" panose="02040503050406030204" pitchFamily="18" charset="0"/>
                        <a:ea typeface="Cambria Math" panose="02040503050406030204" pitchFamily="18" charset="0"/>
                      </a:rPr>
                      <m:t>↔</m:t>
                    </m:r>
                    <m:func>
                      <m:funcPr>
                        <m:ctrlPr>
                          <a:rPr lang="en-US" altLang="zh-CN" sz="2900" b="0" i="1" smtClean="0">
                            <a:latin typeface="Cambria Math" panose="02040503050406030204" pitchFamily="18" charset="0"/>
                            <a:ea typeface="Cambria Math" panose="02040503050406030204" pitchFamily="18" charset="0"/>
                          </a:rPr>
                        </m:ctrlPr>
                      </m:funcPr>
                      <m:fName>
                        <m:r>
                          <m:rPr>
                            <m:sty m:val="p"/>
                          </m:rPr>
                          <a:rPr lang="en-US" altLang="zh-CN" sz="2900" b="0" i="0" smtClean="0">
                            <a:latin typeface="Cambria Math" panose="02040503050406030204" pitchFamily="18" charset="0"/>
                            <a:ea typeface="Cambria Math" panose="02040503050406030204" pitchFamily="18" charset="0"/>
                          </a:rPr>
                          <m:t>gcd</m:t>
                        </m:r>
                      </m:fName>
                      <m:e>
                        <m:d>
                          <m:dPr>
                            <m:ctrlPr>
                              <a:rPr lang="en-US" altLang="zh-CN" sz="2900" b="0" i="1" smtClean="0">
                                <a:latin typeface="Cambria Math" panose="02040503050406030204" pitchFamily="18" charset="0"/>
                                <a:ea typeface="Cambria Math" panose="02040503050406030204" pitchFamily="18" charset="0"/>
                              </a:rPr>
                            </m:ctrlPr>
                          </m:dPr>
                          <m:e>
                            <m:r>
                              <a:rPr lang="en-US" altLang="zh-CN" sz="2900" b="0" i="1" smtClean="0">
                                <a:latin typeface="Cambria Math" panose="02040503050406030204" pitchFamily="18" charset="0"/>
                                <a:ea typeface="Cambria Math" panose="02040503050406030204" pitchFamily="18" charset="0"/>
                              </a:rPr>
                              <m:t>𝑛</m:t>
                            </m:r>
                            <m:r>
                              <a:rPr lang="en-US" altLang="zh-CN" sz="2900" b="0" i="1" smtClean="0">
                                <a:latin typeface="Cambria Math" panose="02040503050406030204" pitchFamily="18" charset="0"/>
                                <a:ea typeface="Cambria Math" panose="02040503050406030204" pitchFamily="18" charset="0"/>
                              </a:rPr>
                              <m:t>−</m:t>
                            </m:r>
                            <m:r>
                              <a:rPr lang="en-US" altLang="zh-CN" sz="2900" b="0" i="1" smtClean="0">
                                <a:latin typeface="Cambria Math" panose="02040503050406030204" pitchFamily="18" charset="0"/>
                                <a:ea typeface="Cambria Math" panose="02040503050406030204" pitchFamily="18" charset="0"/>
                              </a:rPr>
                              <m:t>𝑖</m:t>
                            </m:r>
                            <m:r>
                              <a:rPr lang="en-US" altLang="zh-CN" sz="2900" b="0" i="1" smtClean="0">
                                <a:latin typeface="Cambria Math" panose="02040503050406030204" pitchFamily="18" charset="0"/>
                                <a:ea typeface="Cambria Math" panose="02040503050406030204" pitchFamily="18" charset="0"/>
                              </a:rPr>
                              <m:t>,</m:t>
                            </m:r>
                            <m:r>
                              <a:rPr lang="en-US" altLang="zh-CN" sz="2900" b="0" i="1" smtClean="0">
                                <a:latin typeface="Cambria Math" panose="02040503050406030204" pitchFamily="18" charset="0"/>
                                <a:ea typeface="Cambria Math" panose="02040503050406030204" pitchFamily="18" charset="0"/>
                              </a:rPr>
                              <m:t>𝑛</m:t>
                            </m:r>
                          </m:e>
                        </m:d>
                      </m:e>
                    </m:func>
                    <m:r>
                      <a:rPr lang="en-US" altLang="zh-CN" sz="2900" b="0" i="1" smtClean="0">
                        <a:latin typeface="Cambria Math" panose="02040503050406030204" pitchFamily="18" charset="0"/>
                        <a:ea typeface="Cambria Math" panose="02040503050406030204" pitchFamily="18" charset="0"/>
                      </a:rPr>
                      <m:t>=1</m:t>
                    </m:r>
                  </m:oMath>
                </a14:m>
                <a:endParaRPr lang="en-US" altLang="zh-CN" sz="2900" dirty="0"/>
              </a:p>
              <a:p>
                <a:pPr lvl="1"/>
                <a:r>
                  <a:rPr lang="zh-CN" altLang="en-US" sz="2900" dirty="0"/>
                  <a:t>当</a:t>
                </a:r>
                <a14:m>
                  <m:oMath xmlns:m="http://schemas.openxmlformats.org/officeDocument/2006/math">
                    <m:r>
                      <a:rPr lang="en-US" altLang="zh-CN" sz="2900" b="0" i="1" smtClean="0">
                        <a:latin typeface="Cambria Math" panose="02040503050406030204" pitchFamily="18" charset="0"/>
                      </a:rPr>
                      <m:t>𝑛</m:t>
                    </m:r>
                    <m:r>
                      <a:rPr lang="en-US" altLang="zh-CN" sz="2900" b="0" i="1" smtClean="0">
                        <a:latin typeface="Cambria Math" panose="02040503050406030204" pitchFamily="18" charset="0"/>
                      </a:rPr>
                      <m:t>&gt;1</m:t>
                    </m:r>
                  </m:oMath>
                </a14:m>
                <a:r>
                  <a:rPr lang="zh-CN" altLang="en-US" sz="2900" dirty="0"/>
                  <a:t>时，所有与</a:t>
                </a:r>
                <a14:m>
                  <m:oMath xmlns:m="http://schemas.openxmlformats.org/officeDocument/2006/math">
                    <m:r>
                      <a:rPr lang="en-US" altLang="zh-CN" sz="2900" b="0" i="1" smtClean="0">
                        <a:latin typeface="Cambria Math" panose="02040503050406030204" pitchFamily="18" charset="0"/>
                      </a:rPr>
                      <m:t>𝑛</m:t>
                    </m:r>
                  </m:oMath>
                </a14:m>
                <a:r>
                  <a:rPr lang="zh-CN" altLang="en-US" sz="2900" dirty="0"/>
                  <a:t>互质的数可以两两成对</a:t>
                </a:r>
                <a:endParaRPr lang="en-US" altLang="zh-CN" sz="2900" dirty="0"/>
              </a:p>
              <a:p>
                <a:pPr marL="342900" lvl="1" indent="0">
                  <a:buNone/>
                </a:pPr>
                <a14:m>
                  <m:oMathPara xmlns:m="http://schemas.openxmlformats.org/officeDocument/2006/math">
                    <m:oMathParaPr>
                      <m:jc m:val="centerGroup"/>
                    </m:oMathParaPr>
                    <m:oMath xmlns:m="http://schemas.openxmlformats.org/officeDocument/2006/math">
                      <m:r>
                        <a:rPr lang="en-US" altLang="zh-CN" sz="2900" b="0" i="1" smtClean="0">
                          <a:latin typeface="Cambria Math" panose="02040503050406030204" pitchFamily="18" charset="0"/>
                        </a:rPr>
                        <m:t>𝑔</m:t>
                      </m:r>
                      <m:d>
                        <m:dPr>
                          <m:ctrlPr>
                            <a:rPr lang="en-US" altLang="zh-CN" sz="2900" b="0" i="1" smtClean="0">
                              <a:latin typeface="Cambria Math" panose="02040503050406030204" pitchFamily="18" charset="0"/>
                            </a:rPr>
                          </m:ctrlPr>
                        </m:dPr>
                        <m:e>
                          <m:r>
                            <a:rPr lang="en-US" altLang="zh-CN" sz="2900" b="0" i="1" smtClean="0">
                              <a:latin typeface="Cambria Math" panose="02040503050406030204" pitchFamily="18" charset="0"/>
                            </a:rPr>
                            <m:t>𝑛</m:t>
                          </m:r>
                        </m:e>
                      </m:d>
                      <m:r>
                        <a:rPr lang="en-US" altLang="zh-CN" sz="2900" b="0" i="1" smtClean="0">
                          <a:latin typeface="Cambria Math" panose="02040503050406030204" pitchFamily="18" charset="0"/>
                        </a:rPr>
                        <m:t>=</m:t>
                      </m:r>
                      <m:d>
                        <m:dPr>
                          <m:begChr m:val="{"/>
                          <m:endChr m:val=""/>
                          <m:ctrlPr>
                            <a:rPr lang="en-US" altLang="zh-CN" sz="2900" b="0" i="1" smtClean="0">
                              <a:latin typeface="Cambria Math" panose="02040503050406030204" pitchFamily="18" charset="0"/>
                            </a:rPr>
                          </m:ctrlPr>
                        </m:dPr>
                        <m:e>
                          <m:eqArr>
                            <m:eqArrPr>
                              <m:ctrlPr>
                                <a:rPr lang="en-US" altLang="zh-CN" sz="2900" b="0" i="1" smtClean="0">
                                  <a:latin typeface="Cambria Math" panose="02040503050406030204" pitchFamily="18" charset="0"/>
                                </a:rPr>
                              </m:ctrlPr>
                            </m:eqArrPr>
                            <m:e>
                              <m:f>
                                <m:fPr>
                                  <m:ctrlPr>
                                    <a:rPr lang="en-US" altLang="zh-CN" sz="2900" b="0" i="1" smtClean="0">
                                      <a:latin typeface="Cambria Math" panose="02040503050406030204" pitchFamily="18" charset="0"/>
                                    </a:rPr>
                                  </m:ctrlPr>
                                </m:fPr>
                                <m:num>
                                  <m:r>
                                    <a:rPr lang="en-US" altLang="zh-CN" sz="2900" b="0" i="1" smtClean="0">
                                      <a:latin typeface="Cambria Math" panose="02040503050406030204" pitchFamily="18" charset="0"/>
                                    </a:rPr>
                                    <m:t>𝑛</m:t>
                                  </m:r>
                                  <m:r>
                                    <a:rPr lang="en-US" altLang="zh-CN" sz="2900" b="0" i="1" smtClean="0">
                                      <a:latin typeface="Cambria Math" panose="02040503050406030204" pitchFamily="18" charset="0"/>
                                    </a:rPr>
                                    <m:t>⋅</m:t>
                                  </m:r>
                                  <m:r>
                                    <a:rPr lang="en-US" altLang="zh-CN" sz="2900" b="0" i="1" smtClean="0">
                                      <a:latin typeface="Cambria Math" panose="02040503050406030204" pitchFamily="18" charset="0"/>
                                    </a:rPr>
                                    <m:t>𝜑</m:t>
                                  </m:r>
                                  <m:d>
                                    <m:dPr>
                                      <m:ctrlPr>
                                        <a:rPr lang="en-US" altLang="zh-CN" sz="2900" b="0" i="1" smtClean="0">
                                          <a:latin typeface="Cambria Math" panose="02040503050406030204" pitchFamily="18" charset="0"/>
                                        </a:rPr>
                                      </m:ctrlPr>
                                    </m:dPr>
                                    <m:e>
                                      <m:r>
                                        <a:rPr lang="en-US" altLang="zh-CN" sz="2900" b="0" i="1" smtClean="0">
                                          <a:latin typeface="Cambria Math" panose="02040503050406030204" pitchFamily="18" charset="0"/>
                                        </a:rPr>
                                        <m:t>𝑛</m:t>
                                      </m:r>
                                    </m:e>
                                  </m:d>
                                </m:num>
                                <m:den>
                                  <m:r>
                                    <a:rPr lang="en-US" altLang="zh-CN" sz="2900" b="0" i="1" smtClean="0">
                                      <a:latin typeface="Cambria Math" panose="02040503050406030204" pitchFamily="18" charset="0"/>
                                    </a:rPr>
                                    <m:t>2</m:t>
                                  </m:r>
                                </m:den>
                              </m:f>
                              <m:r>
                                <a:rPr lang="en-US" altLang="zh-CN" sz="2900" b="0" i="1" smtClean="0">
                                  <a:latin typeface="Cambria Math" panose="02040503050406030204" pitchFamily="18" charset="0"/>
                                </a:rPr>
                                <m:t>        </m:t>
                              </m:r>
                              <m:r>
                                <a:rPr lang="en-US" altLang="zh-CN" sz="2900" b="0" i="1" smtClean="0">
                                  <a:latin typeface="Cambria Math" panose="02040503050406030204" pitchFamily="18" charset="0"/>
                                </a:rPr>
                                <m:t>𝑛</m:t>
                              </m:r>
                              <m:r>
                                <a:rPr lang="en-US" altLang="zh-CN" sz="2900" b="0" i="1" smtClean="0">
                                  <a:latin typeface="Cambria Math" panose="02040503050406030204" pitchFamily="18" charset="0"/>
                                </a:rPr>
                                <m:t>&gt;1</m:t>
                              </m:r>
                            </m:e>
                            <m:e>
                              <m:r>
                                <a:rPr lang="en-US" altLang="zh-CN" sz="2900" b="0" i="1" smtClean="0">
                                  <a:latin typeface="Cambria Math" panose="02040503050406030204" pitchFamily="18" charset="0"/>
                                </a:rPr>
                                <m:t>&amp;1                      </m:t>
                              </m:r>
                              <m:r>
                                <a:rPr lang="en-US" altLang="zh-CN" sz="2900" b="0" i="1" smtClean="0">
                                  <a:latin typeface="Cambria Math" panose="02040503050406030204" pitchFamily="18" charset="0"/>
                                </a:rPr>
                                <m:t>𝑛</m:t>
                              </m:r>
                              <m:r>
                                <a:rPr lang="en-US" altLang="zh-CN" sz="2900" b="0" i="1" smtClean="0">
                                  <a:latin typeface="Cambria Math" panose="02040503050406030204" pitchFamily="18" charset="0"/>
                                </a:rPr>
                                <m:t>=1</m:t>
                              </m:r>
                            </m:e>
                          </m:eqArr>
                        </m:e>
                      </m:d>
                    </m:oMath>
                  </m:oMathPara>
                </a14:m>
                <a:endParaRPr lang="en-US" altLang="zh-CN" sz="2900" dirty="0"/>
              </a:p>
            </p:txBody>
          </p:sp>
        </mc:Choice>
        <mc:Fallback xmlns="">
          <p:sp>
            <p:nvSpPr>
              <p:cNvPr id="3" name="内容占位符 2">
                <a:extLst>
                  <a:ext uri="{FF2B5EF4-FFF2-40B4-BE49-F238E27FC236}">
                    <a16:creationId xmlns:a16="http://schemas.microsoft.com/office/drawing/2014/main" id="{102458F9-DD4D-4B21-B873-7AB7EFBE1DDB}"/>
                  </a:ext>
                </a:extLst>
              </p:cNvPr>
              <p:cNvSpPr>
                <a:spLocks noGrp="1" noRot="1" noChangeAspect="1" noMove="1" noResize="1" noEditPoints="1" noAdjustHandles="1" noChangeArrowheads="1" noChangeShapeType="1" noTextEdit="1"/>
              </p:cNvSpPr>
              <p:nvPr>
                <p:ph idx="1"/>
              </p:nvPr>
            </p:nvSpPr>
            <p:spPr>
              <a:blipFill>
                <a:blip r:embed="rId2"/>
                <a:stretch>
                  <a:fillRect l="-127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84843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994D6B-78CC-4A3C-99D4-105F22DD377D}"/>
              </a:ext>
            </a:extLst>
          </p:cNvPr>
          <p:cNvSpPr>
            <a:spLocks noGrp="1"/>
          </p:cNvSpPr>
          <p:nvPr>
            <p:ph type="title"/>
          </p:nvPr>
        </p:nvSpPr>
        <p:spPr/>
        <p:txBody>
          <a:bodyPr/>
          <a:lstStyle/>
          <a:p>
            <a:pPr algn="l"/>
            <a:r>
              <a:rPr lang="zh-CN" altLang="en-US" dirty="0"/>
              <a:t>目前进展</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4B411F8-1A51-49A6-A2D6-132A75D51524}"/>
                  </a:ext>
                </a:extLst>
              </p:cNvPr>
              <p:cNvSpPr>
                <a:spLocks noGrp="1"/>
              </p:cNvSpPr>
              <p:nvPr>
                <p:ph idx="1"/>
              </p:nvPr>
            </p:nvSpPr>
            <p:spPr>
              <a:xfrm>
                <a:off x="609601" y="1600205"/>
                <a:ext cx="10972801" cy="5641036"/>
              </a:xfrm>
            </p:spPr>
            <p:txBody>
              <a:bodyPr>
                <a:normAutofit/>
              </a:bodyPr>
              <a:lstStyle/>
              <a:p>
                <a:r>
                  <a:rPr lang="zh-CN" altLang="en-US" sz="3200" dirty="0"/>
                  <a:t>通过一顿分析我们得出</a:t>
                </a:r>
                <a:endParaRPr lang="en-US" altLang="zh-CN" sz="3200" dirty="0"/>
              </a:p>
              <a:p>
                <a:pPr lvl="1"/>
                <a14:m>
                  <m:oMath xmlns:m="http://schemas.openxmlformats.org/officeDocument/2006/math">
                    <m:r>
                      <a:rPr lang="en-US" altLang="zh-CN" sz="2900" b="0" i="1" smtClean="0">
                        <a:latin typeface="Cambria Math" panose="02040503050406030204" pitchFamily="18" charset="0"/>
                      </a:rPr>
                      <m:t>𝑓</m:t>
                    </m:r>
                    <m:d>
                      <m:dPr>
                        <m:ctrlPr>
                          <a:rPr lang="en-US" altLang="zh-CN" sz="2900" b="0" i="1" smtClean="0">
                            <a:latin typeface="Cambria Math" panose="02040503050406030204" pitchFamily="18" charset="0"/>
                          </a:rPr>
                        </m:ctrlPr>
                      </m:dPr>
                      <m:e>
                        <m:r>
                          <a:rPr lang="en-US" altLang="zh-CN" sz="2900" b="0" i="1" smtClean="0">
                            <a:latin typeface="Cambria Math" panose="02040503050406030204" pitchFamily="18" charset="0"/>
                          </a:rPr>
                          <m:t>𝑛</m:t>
                        </m:r>
                      </m:e>
                    </m:d>
                    <m:r>
                      <a:rPr lang="en-US" altLang="zh-CN" sz="2900" b="0" i="1" smtClean="0">
                        <a:latin typeface="Cambria Math" panose="02040503050406030204" pitchFamily="18" charset="0"/>
                      </a:rPr>
                      <m:t>=</m:t>
                    </m:r>
                    <m:nary>
                      <m:naryPr>
                        <m:chr m:val="∑"/>
                        <m:supHide m:val="on"/>
                        <m:ctrlPr>
                          <a:rPr lang="en-US" altLang="zh-CN" sz="2900" b="0" i="1" smtClean="0">
                            <a:latin typeface="Cambria Math" panose="02040503050406030204" pitchFamily="18" charset="0"/>
                          </a:rPr>
                        </m:ctrlPr>
                      </m:naryPr>
                      <m:sub>
                        <m:r>
                          <a:rPr lang="en-US" altLang="zh-CN" sz="2900" b="0" i="1" smtClean="0">
                            <a:latin typeface="Cambria Math" panose="02040503050406030204" pitchFamily="18" charset="0"/>
                          </a:rPr>
                          <m:t>𝑑</m:t>
                        </m:r>
                        <m:r>
                          <a:rPr lang="en-US" altLang="zh-CN" sz="2900" b="0" i="1" smtClean="0">
                            <a:latin typeface="Cambria Math" panose="02040503050406030204" pitchFamily="18" charset="0"/>
                          </a:rPr>
                          <m:t>∣</m:t>
                        </m:r>
                        <m:r>
                          <a:rPr lang="en-US" altLang="zh-CN" sz="2900" b="0" i="1" smtClean="0">
                            <a:latin typeface="Cambria Math" panose="02040503050406030204" pitchFamily="18" charset="0"/>
                          </a:rPr>
                          <m:t>𝑛</m:t>
                        </m:r>
                      </m:sub>
                      <m:sup/>
                      <m:e>
                        <m:r>
                          <a:rPr lang="en-US" altLang="zh-CN" sz="2900" b="0" i="1" smtClean="0">
                            <a:latin typeface="Cambria Math" panose="02040503050406030204" pitchFamily="18" charset="0"/>
                          </a:rPr>
                          <m:t>𝑔</m:t>
                        </m:r>
                        <m:d>
                          <m:dPr>
                            <m:ctrlPr>
                              <a:rPr lang="en-US" altLang="zh-CN" sz="2900" b="0" i="1" smtClean="0">
                                <a:latin typeface="Cambria Math" panose="02040503050406030204" pitchFamily="18" charset="0"/>
                              </a:rPr>
                            </m:ctrlPr>
                          </m:dPr>
                          <m:e>
                            <m:r>
                              <a:rPr lang="en-US" altLang="zh-CN" sz="2900" b="0" i="1" smtClean="0">
                                <a:latin typeface="Cambria Math" panose="02040503050406030204" pitchFamily="18" charset="0"/>
                              </a:rPr>
                              <m:t>𝑑</m:t>
                            </m:r>
                          </m:e>
                        </m:d>
                      </m:e>
                    </m:nary>
                  </m:oMath>
                </a14:m>
                <a:r>
                  <a:rPr lang="zh-CN" altLang="en-US" sz="2900" dirty="0"/>
                  <a:t>，</a:t>
                </a:r>
                <a14:m>
                  <m:oMath xmlns:m="http://schemas.openxmlformats.org/officeDocument/2006/math">
                    <m:r>
                      <a:rPr lang="en-US" altLang="zh-CN" sz="2900" b="0" i="1" dirty="0" smtClean="0">
                        <a:latin typeface="Cambria Math" panose="02040503050406030204" pitchFamily="18" charset="0"/>
                      </a:rPr>
                      <m:t>𝑔</m:t>
                    </m:r>
                    <m:r>
                      <a:rPr lang="en-US" altLang="zh-CN" sz="2900" b="0" i="1" dirty="0" smtClean="0">
                        <a:latin typeface="Cambria Math" panose="02040503050406030204" pitchFamily="18" charset="0"/>
                      </a:rPr>
                      <m:t>(</m:t>
                    </m:r>
                    <m:r>
                      <a:rPr lang="en-US" altLang="zh-CN" sz="2900" b="0" i="1" dirty="0" smtClean="0">
                        <a:latin typeface="Cambria Math" panose="02040503050406030204" pitchFamily="18" charset="0"/>
                      </a:rPr>
                      <m:t>𝑛</m:t>
                    </m:r>
                    <m:r>
                      <a:rPr lang="en-US" altLang="zh-CN" sz="2900" b="0" i="1" dirty="0" smtClean="0">
                        <a:latin typeface="Cambria Math" panose="02040503050406030204" pitchFamily="18" charset="0"/>
                      </a:rPr>
                      <m:t>)</m:t>
                    </m:r>
                  </m:oMath>
                </a14:m>
                <a:r>
                  <a:rPr lang="zh-CN" altLang="en-US" sz="2900" dirty="0"/>
                  <a:t>是一个可以</a:t>
                </a:r>
                <a14:m>
                  <m:oMath xmlns:m="http://schemas.openxmlformats.org/officeDocument/2006/math">
                    <m:r>
                      <a:rPr lang="en-US" altLang="zh-CN" sz="2900" b="0" i="1" smtClean="0">
                        <a:latin typeface="Cambria Math" panose="02040503050406030204" pitchFamily="18" charset="0"/>
                      </a:rPr>
                      <m:t>𝑂</m:t>
                    </m:r>
                    <m:d>
                      <m:dPr>
                        <m:ctrlPr>
                          <a:rPr lang="en-US" altLang="zh-CN" sz="2900" b="0" i="1" smtClean="0">
                            <a:latin typeface="Cambria Math" panose="02040503050406030204" pitchFamily="18" charset="0"/>
                          </a:rPr>
                        </m:ctrlPr>
                      </m:dPr>
                      <m:e>
                        <m:r>
                          <a:rPr lang="en-US" altLang="zh-CN" sz="2900" b="0" i="1" smtClean="0">
                            <a:latin typeface="Cambria Math" panose="02040503050406030204" pitchFamily="18" charset="0"/>
                          </a:rPr>
                          <m:t>𝑛</m:t>
                        </m:r>
                      </m:e>
                    </m:d>
                  </m:oMath>
                </a14:m>
                <a:r>
                  <a:rPr lang="zh-CN" altLang="en-US" sz="2900" dirty="0"/>
                  <a:t>预处理的函数</a:t>
                </a:r>
                <a:endParaRPr lang="en-US" altLang="zh-CN" sz="2900" dirty="0"/>
              </a:p>
              <a:p>
                <a:r>
                  <a:rPr lang="zh-CN" altLang="en-US" sz="3200" dirty="0"/>
                  <a:t>于是我们得到一个</a:t>
                </a:r>
                <a14:m>
                  <m:oMath xmlns:m="http://schemas.openxmlformats.org/officeDocument/2006/math">
                    <m:r>
                      <a:rPr lang="en-US" altLang="zh-CN" sz="3200" b="0" i="1" smtClean="0">
                        <a:latin typeface="Cambria Math" panose="02040503050406030204" pitchFamily="18" charset="0"/>
                      </a:rPr>
                      <m:t>𝑂</m:t>
                    </m:r>
                    <m:d>
                      <m:dPr>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𝑛</m:t>
                        </m:r>
                        <m:r>
                          <m:rPr>
                            <m:sty m:val="p"/>
                          </m:rPr>
                          <a:rPr lang="en-US" altLang="zh-CN" sz="3200" b="0" i="1" smtClean="0">
                            <a:latin typeface="Cambria Math" panose="02040503050406030204" pitchFamily="18" charset="0"/>
                          </a:rPr>
                          <m:t>log</m:t>
                        </m:r>
                        <m:r>
                          <a:rPr lang="en-US" altLang="zh-CN" sz="3200" b="0" i="1" smtClean="0">
                            <a:latin typeface="Cambria Math" panose="02040503050406030204" pitchFamily="18" charset="0"/>
                          </a:rPr>
                          <m:t> </m:t>
                        </m:r>
                        <m:r>
                          <a:rPr lang="en-US" altLang="zh-CN" sz="3200" b="0" i="1" smtClean="0">
                            <a:latin typeface="Cambria Math" panose="02040503050406030204" pitchFamily="18" charset="0"/>
                          </a:rPr>
                          <m:t>𝑛</m:t>
                        </m:r>
                      </m:e>
                    </m:d>
                  </m:oMath>
                </a14:m>
                <a:r>
                  <a:rPr lang="zh-CN" altLang="en-US" sz="3200" dirty="0"/>
                  <a:t>的做法</a:t>
                </a:r>
                <a:endParaRPr lang="en-US" altLang="zh-CN" sz="3200" dirty="0"/>
              </a:p>
              <a:p>
                <a:endParaRPr lang="en-US" altLang="zh-CN" sz="3200" dirty="0"/>
              </a:p>
              <a:p>
                <a:r>
                  <a:rPr lang="en-US" altLang="zh-CN" sz="3200" dirty="0"/>
                  <a:t>Bonus</a:t>
                </a:r>
                <a:r>
                  <a:rPr lang="zh-CN" altLang="en-US" sz="3200" dirty="0"/>
                  <a:t>：如何</a:t>
                </a:r>
                <a14:m>
                  <m:oMath xmlns:m="http://schemas.openxmlformats.org/officeDocument/2006/math">
                    <m:r>
                      <a:rPr lang="en-US" altLang="zh-CN" sz="3200" b="0" i="1" smtClean="0">
                        <a:latin typeface="Cambria Math" panose="02040503050406030204" pitchFamily="18" charset="0"/>
                      </a:rPr>
                      <m:t>𝑂</m:t>
                    </m:r>
                    <m:d>
                      <m:dPr>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𝑛</m:t>
                        </m:r>
                      </m:e>
                    </m:d>
                  </m:oMath>
                </a14:m>
                <a:r>
                  <a:rPr lang="zh-CN" altLang="en-US" sz="3200" dirty="0"/>
                  <a:t>求解？</a:t>
                </a:r>
                <a:endParaRPr lang="en-US" altLang="zh-CN" sz="3200" dirty="0"/>
              </a:p>
              <a:p>
                <a:r>
                  <a:rPr lang="zh-CN" altLang="en-US" sz="3200" dirty="0"/>
                  <a:t>提示：</a:t>
                </a:r>
                <a14:m>
                  <m:oMath xmlns:m="http://schemas.openxmlformats.org/officeDocument/2006/math">
                    <m:r>
                      <a:rPr lang="en-US" altLang="zh-CN" sz="3200" b="0" i="1" smtClean="0">
                        <a:latin typeface="Cambria Math" panose="02040503050406030204" pitchFamily="18" charset="0"/>
                      </a:rPr>
                      <m:t>𝑔</m:t>
                    </m:r>
                    <m:d>
                      <m:dPr>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𝑛</m:t>
                        </m:r>
                      </m:e>
                    </m:d>
                  </m:oMath>
                </a14:m>
                <a:r>
                  <a:rPr lang="zh-CN" altLang="en-US" sz="3200" dirty="0"/>
                  <a:t>不是积性函数，但是可以稍微变化后令</a:t>
                </a:r>
                <a14:m>
                  <m:oMath xmlns:m="http://schemas.openxmlformats.org/officeDocument/2006/math">
                    <m:sSup>
                      <m:sSupPr>
                        <m:ctrlPr>
                          <a:rPr lang="en-US" altLang="zh-CN" sz="3200" b="0" i="1" smtClean="0">
                            <a:latin typeface="Cambria Math" panose="02040503050406030204" pitchFamily="18" charset="0"/>
                          </a:rPr>
                        </m:ctrlPr>
                      </m:sSupPr>
                      <m:e>
                        <m:r>
                          <a:rPr lang="en-US" altLang="zh-CN" sz="3200" b="0" i="1" smtClean="0">
                            <a:latin typeface="Cambria Math" panose="02040503050406030204" pitchFamily="18" charset="0"/>
                          </a:rPr>
                          <m:t>𝑓</m:t>
                        </m:r>
                      </m:e>
                      <m:sup>
                        <m:r>
                          <a:rPr lang="en-US" altLang="zh-CN" sz="3200" b="0" i="1" smtClean="0">
                            <a:latin typeface="Cambria Math" panose="02040503050406030204" pitchFamily="18" charset="0"/>
                          </a:rPr>
                          <m:t>′</m:t>
                        </m:r>
                      </m:sup>
                    </m:sSup>
                    <m:r>
                      <a:rPr lang="en-US" altLang="zh-CN" sz="3200" b="0" i="1" smtClean="0">
                        <a:latin typeface="Cambria Math" panose="02040503050406030204" pitchFamily="18" charset="0"/>
                      </a:rPr>
                      <m:t>=</m:t>
                    </m:r>
                    <m:nary>
                      <m:naryPr>
                        <m:chr m:val="∑"/>
                        <m:supHide m:val="on"/>
                        <m:ctrlPr>
                          <a:rPr lang="en-US" altLang="zh-CN" sz="3200" b="0" i="1" smtClean="0">
                            <a:latin typeface="Cambria Math" panose="02040503050406030204" pitchFamily="18" charset="0"/>
                          </a:rPr>
                        </m:ctrlPr>
                      </m:naryPr>
                      <m:sub>
                        <m:r>
                          <a:rPr lang="en-US" altLang="zh-CN" sz="3200" b="0" i="1" smtClean="0">
                            <a:latin typeface="Cambria Math" panose="02040503050406030204" pitchFamily="18" charset="0"/>
                          </a:rPr>
                          <m:t>𝑑</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𝑛</m:t>
                        </m:r>
                      </m:sub>
                      <m:sup/>
                      <m:e>
                        <m:sSup>
                          <m:sSupPr>
                            <m:ctrlPr>
                              <a:rPr lang="en-US" altLang="zh-CN" sz="3200" b="0" i="1" smtClean="0">
                                <a:latin typeface="Cambria Math" panose="02040503050406030204" pitchFamily="18" charset="0"/>
                              </a:rPr>
                            </m:ctrlPr>
                          </m:sSupPr>
                          <m:e>
                            <m:r>
                              <a:rPr lang="en-US" altLang="zh-CN" sz="3200" b="0" i="1" smtClean="0">
                                <a:latin typeface="Cambria Math" panose="02040503050406030204" pitchFamily="18" charset="0"/>
                              </a:rPr>
                              <m:t>𝑔</m:t>
                            </m:r>
                          </m:e>
                          <m:sup>
                            <m:r>
                              <a:rPr lang="en-US" altLang="zh-CN" sz="3200" b="0" i="1" smtClean="0">
                                <a:latin typeface="Cambria Math" panose="02040503050406030204" pitchFamily="18" charset="0"/>
                              </a:rPr>
                              <m:t>′</m:t>
                            </m:r>
                          </m:sup>
                        </m:sSup>
                        <m:d>
                          <m:dPr>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𝑑</m:t>
                            </m:r>
                          </m:e>
                        </m:d>
                      </m:e>
                    </m:nary>
                  </m:oMath>
                </a14:m>
                <a:r>
                  <a:rPr lang="zh-CN" altLang="en-US" sz="3200" dirty="0"/>
                  <a:t>，使得</a:t>
                </a:r>
                <a14:m>
                  <m:oMath xmlns:m="http://schemas.openxmlformats.org/officeDocument/2006/math">
                    <m:sSup>
                      <m:sSupPr>
                        <m:ctrlPr>
                          <a:rPr lang="en-US" altLang="zh-CN" sz="3200" b="0" i="1" smtClean="0">
                            <a:latin typeface="Cambria Math" panose="02040503050406030204" pitchFamily="18" charset="0"/>
                          </a:rPr>
                        </m:ctrlPr>
                      </m:sSupPr>
                      <m:e>
                        <m:r>
                          <a:rPr lang="en-US" altLang="zh-CN" sz="3200" b="0" i="1" smtClean="0">
                            <a:latin typeface="Cambria Math" panose="02040503050406030204" pitchFamily="18" charset="0"/>
                          </a:rPr>
                          <m:t>𝑓</m:t>
                        </m:r>
                      </m:e>
                      <m:sup>
                        <m:r>
                          <a:rPr lang="en-US" altLang="zh-CN" sz="3200" b="0" i="1" smtClean="0">
                            <a:latin typeface="Cambria Math" panose="02040503050406030204" pitchFamily="18" charset="0"/>
                          </a:rPr>
                          <m:t>′</m:t>
                        </m:r>
                      </m:sup>
                    </m:sSup>
                  </m:oMath>
                </a14:m>
                <a:r>
                  <a:rPr lang="zh-CN" altLang="en-US" sz="3200" dirty="0"/>
                  <a:t>可以线性求出，其中</a:t>
                </a:r>
                <a14:m>
                  <m:oMath xmlns:m="http://schemas.openxmlformats.org/officeDocument/2006/math">
                    <m:r>
                      <a:rPr lang="en-US" altLang="zh-CN" sz="3200" b="0" i="1" smtClean="0">
                        <a:latin typeface="Cambria Math" panose="02040503050406030204" pitchFamily="18" charset="0"/>
                      </a:rPr>
                      <m:t>𝑔</m:t>
                    </m:r>
                    <m:r>
                      <a:rPr lang="en-US" altLang="zh-CN" sz="3200" b="0" i="1" smtClean="0">
                        <a:latin typeface="Cambria Math" panose="02040503050406030204" pitchFamily="18" charset="0"/>
                      </a:rPr>
                      <m:t>′</m:t>
                    </m:r>
                  </m:oMath>
                </a14:m>
                <a:r>
                  <a:rPr lang="zh-CN" altLang="en-US" sz="3200" dirty="0"/>
                  <a:t>为积性函数</a:t>
                </a:r>
                <a:endParaRPr lang="en-US" altLang="zh-CN" sz="3200" dirty="0"/>
              </a:p>
              <a:p>
                <a:endParaRPr lang="en-US" altLang="zh-CN" sz="3200" dirty="0"/>
              </a:p>
              <a:p>
                <a:pPr marL="0" indent="0">
                  <a:buNone/>
                </a:pPr>
                <a:r>
                  <a:rPr lang="zh-CN" altLang="en-US" sz="2800" dirty="0"/>
                  <a:t>题目来源：</a:t>
                </a:r>
                <a:r>
                  <a:rPr lang="en-US" altLang="zh-CN" sz="2800" dirty="0"/>
                  <a:t>https://ac.nowcoder.com/acm/contest/392/D</a:t>
                </a:r>
              </a:p>
            </p:txBody>
          </p:sp>
        </mc:Choice>
        <mc:Fallback xmlns="">
          <p:sp>
            <p:nvSpPr>
              <p:cNvPr id="3" name="内容占位符 2">
                <a:extLst>
                  <a:ext uri="{FF2B5EF4-FFF2-40B4-BE49-F238E27FC236}">
                    <a16:creationId xmlns:a16="http://schemas.microsoft.com/office/drawing/2014/main" id="{04B411F8-1A51-49A6-A2D6-132A75D51524}"/>
                  </a:ext>
                </a:extLst>
              </p:cNvPr>
              <p:cNvSpPr>
                <a:spLocks noGrp="1" noRot="1" noChangeAspect="1" noMove="1" noResize="1" noEditPoints="1" noAdjustHandles="1" noChangeArrowheads="1" noChangeShapeType="1" noTextEdit="1"/>
              </p:cNvSpPr>
              <p:nvPr>
                <p:ph idx="1"/>
              </p:nvPr>
            </p:nvSpPr>
            <p:spPr>
              <a:xfrm>
                <a:off x="609601" y="1600205"/>
                <a:ext cx="10972801" cy="5641036"/>
              </a:xfrm>
              <a:blipFill>
                <a:blip r:embed="rId2"/>
                <a:stretch>
                  <a:fillRect l="-1278" t="-194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72753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4000"/>
              <a:t>整除性和约数</a:t>
            </a:r>
          </a:p>
        </p:txBody>
      </p:sp>
      <p:sp>
        <p:nvSpPr>
          <p:cNvPr id="3" name="内容占位符 2"/>
          <p:cNvSpPr>
            <a:spLocks noGrp="1"/>
          </p:cNvSpPr>
          <p:nvPr>
            <p:ph idx="1"/>
          </p:nvPr>
        </p:nvSpPr>
        <p:spPr/>
        <p:txBody>
          <a:bodyPr/>
          <a:lstStyle/>
          <a:p>
            <a:r>
              <a:rPr lang="zh-CN" altLang="en-US" sz="2400" dirty="0"/>
              <a:t>如果</a:t>
            </a:r>
          </a:p>
          <a:p>
            <a:r>
              <a:rPr lang="zh-CN" altLang="en-US" sz="2400" dirty="0"/>
              <a:t>整除的性质：</a:t>
            </a:r>
          </a:p>
          <a:p>
            <a:endParaRPr lang="zh-CN" altLang="en-US" sz="2400" dirty="0"/>
          </a:p>
          <a:p>
            <a:endParaRPr lang="zh-CN" altLang="en-US" sz="2400" dirty="0"/>
          </a:p>
        </p:txBody>
      </p:sp>
      <p:graphicFrame>
        <p:nvGraphicFramePr>
          <p:cNvPr id="4" name="对象 3">
            <a:hlinkClick r:id="" action="ppaction://ole?verb=0"/>
          </p:cNvPr>
          <p:cNvGraphicFramePr>
            <a:graphicFrameLocks noChangeAspect="1"/>
          </p:cNvGraphicFramePr>
          <p:nvPr/>
        </p:nvGraphicFramePr>
        <p:xfrm>
          <a:off x="1776095" y="1818640"/>
          <a:ext cx="4134485" cy="445135"/>
        </p:xfrm>
        <a:graphic>
          <a:graphicData uri="http://schemas.openxmlformats.org/presentationml/2006/ole">
            <mc:AlternateContent xmlns:mc="http://schemas.openxmlformats.org/markup-compatibility/2006">
              <mc:Choice xmlns:v="urn:schemas-microsoft-com:vml" Requires="v">
                <p:oleObj spid="_x0000_s6154" r:id="rId4" imgW="2005965" imgH="215900" progId="Equation.KSEE3">
                  <p:embed/>
                </p:oleObj>
              </mc:Choice>
              <mc:Fallback>
                <p:oleObj r:id="rId4" imgW="2005965" imgH="215900" progId="Equation.KSEE3">
                  <p:embed/>
                  <p:pic>
                    <p:nvPicPr>
                      <p:cNvPr id="0" name="图片 2048"/>
                      <p:cNvPicPr/>
                      <p:nvPr/>
                    </p:nvPicPr>
                    <p:blipFill>
                      <a:blip r:embed="rId5">
                        <a:lum bright="100000"/>
                      </a:blip>
                      <a:stretch>
                        <a:fillRect/>
                      </a:stretch>
                    </p:blipFill>
                    <p:spPr>
                      <a:xfrm>
                        <a:off x="1776095" y="1818640"/>
                        <a:ext cx="4134485" cy="445135"/>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6155" r:id="rId6" imgW="914400" imgH="215900" progId="Equation.KSEE3">
                  <p:embed/>
                </p:oleObj>
              </mc:Choice>
              <mc:Fallback>
                <p:oleObj r:id="rId6" imgW="914400" imgH="215900" progId="Equation.KSEE3">
                  <p:embed/>
                  <p:pic>
                    <p:nvPicPr>
                      <p:cNvPr id="0" name="图片 2049"/>
                      <p:cNvPicPr/>
                      <p:nvPr/>
                    </p:nvPicPr>
                    <p:blipFill>
                      <a:blip r:embed="rId7"/>
                      <a:stretch>
                        <a:fillRect/>
                      </a:stretch>
                    </p:blipFill>
                    <p:spPr>
                      <a:xfrm>
                        <a:off x="5638800" y="3321050"/>
                        <a:ext cx="914400" cy="215900"/>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1172845" y="2790825"/>
          <a:ext cx="5026660" cy="1660525"/>
        </p:xfrm>
        <a:graphic>
          <a:graphicData uri="http://schemas.openxmlformats.org/presentationml/2006/ole">
            <mc:AlternateContent xmlns:mc="http://schemas.openxmlformats.org/markup-compatibility/2006">
              <mc:Choice xmlns:v="urn:schemas-microsoft-com:vml" Requires="v">
                <p:oleObj spid="_x0000_s6156" r:id="rId8" imgW="2768600" imgH="914400" progId="Equation.KSEE3">
                  <p:embed/>
                </p:oleObj>
              </mc:Choice>
              <mc:Fallback>
                <p:oleObj r:id="rId8" imgW="2768600" imgH="914400" progId="Equation.KSEE3">
                  <p:embed/>
                  <p:pic>
                    <p:nvPicPr>
                      <p:cNvPr id="0" name="图片 2050"/>
                      <p:cNvPicPr/>
                      <p:nvPr/>
                    </p:nvPicPr>
                    <p:blipFill>
                      <a:blip r:embed="rId9">
                        <a:lum bright="100000"/>
                      </a:blip>
                      <a:stretch>
                        <a:fillRect/>
                      </a:stretch>
                    </p:blipFill>
                    <p:spPr>
                      <a:xfrm>
                        <a:off x="1172845" y="2790825"/>
                        <a:ext cx="5026660" cy="1660525"/>
                      </a:xfrm>
                      <a:prstGeom prst="rect">
                        <a:avLst/>
                      </a:prstGeom>
                    </p:spPr>
                  </p:pic>
                </p:oleObj>
              </mc:Fallback>
            </mc:AlternateContent>
          </a:graphicData>
        </a:graphic>
      </p:graphicFrame>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素数理论</a:t>
            </a:r>
          </a:p>
        </p:txBody>
      </p:sp>
      <p:sp>
        <p:nvSpPr>
          <p:cNvPr id="3" name="内容占位符 2"/>
          <p:cNvSpPr>
            <a:spLocks noGrp="1"/>
          </p:cNvSpPr>
          <p:nvPr>
            <p:ph idx="1"/>
          </p:nvPr>
        </p:nvSpPr>
        <p:spPr/>
        <p:txBody>
          <a:bodyPr/>
          <a:lstStyle/>
          <a:p>
            <a:r>
              <a:rPr lang="zh-CN" altLang="en-US">
                <a:solidFill>
                  <a:srgbClr val="FFC000"/>
                </a:solidFill>
              </a:rPr>
              <a:t>素数</a:t>
            </a:r>
            <a:r>
              <a:rPr lang="zh-CN" altLang="en-US"/>
              <a:t>是大于 </a:t>
            </a:r>
            <a:r>
              <a:rPr lang="en-US" altLang="zh-CN"/>
              <a:t>1 </a:t>
            </a:r>
            <a:r>
              <a:rPr lang="zh-CN" altLang="en-US"/>
              <a:t>的正整数，且除了 </a:t>
            </a:r>
            <a:r>
              <a:rPr lang="en-US" altLang="zh-CN"/>
              <a:t>1 </a:t>
            </a:r>
            <a:r>
              <a:rPr lang="zh-CN" altLang="en-US"/>
              <a:t>和它自身不能被其他正整数整除</a:t>
            </a:r>
          </a:p>
          <a:p>
            <a:r>
              <a:rPr lang="zh-CN" altLang="en-US"/>
              <a:t>素数无限定理：存在无穷多个素数</a:t>
            </a:r>
          </a:p>
          <a:p>
            <a:r>
              <a:rPr lang="zh-CN" altLang="en-US"/>
              <a:t>证明：</a:t>
            </a:r>
          </a:p>
        </p:txBody>
      </p:sp>
      <p:graphicFrame>
        <p:nvGraphicFramePr>
          <p:cNvPr id="4" name="对象 3">
            <a:hlinkClick r:id="" action="ppaction://ole?verb=0"/>
          </p:cNvPr>
          <p:cNvGraphicFramePr>
            <a:graphicFrameLocks noChangeAspect="1"/>
          </p:cNvGraphicFramePr>
          <p:nvPr/>
        </p:nvGraphicFramePr>
        <p:xfrm>
          <a:off x="1964690" y="2762885"/>
          <a:ext cx="6985635" cy="2287270"/>
        </p:xfrm>
        <a:graphic>
          <a:graphicData uri="http://schemas.openxmlformats.org/presentationml/2006/ole">
            <mc:AlternateContent xmlns:mc="http://schemas.openxmlformats.org/markup-compatibility/2006">
              <mc:Choice xmlns:v="urn:schemas-microsoft-com:vml" Requires="v">
                <p:oleObj spid="_x0000_s7172" r:id="rId4" imgW="3568700" imgH="1168400" progId="Equation.KSEE3">
                  <p:embed/>
                </p:oleObj>
              </mc:Choice>
              <mc:Fallback>
                <p:oleObj r:id="rId4" imgW="3568700" imgH="1168400" progId="Equation.KSEE3">
                  <p:embed/>
                  <p:pic>
                    <p:nvPicPr>
                      <p:cNvPr id="0" name="图片 1024"/>
                      <p:cNvPicPr/>
                      <p:nvPr/>
                    </p:nvPicPr>
                    <p:blipFill>
                      <a:blip r:embed="rId5">
                        <a:lum bright="100000"/>
                      </a:blip>
                      <a:stretch>
                        <a:fillRect/>
                      </a:stretch>
                    </p:blipFill>
                    <p:spPr>
                      <a:xfrm>
                        <a:off x="1964690" y="2762885"/>
                        <a:ext cx="6985635" cy="2287270"/>
                      </a:xfrm>
                      <a:prstGeom prst="rect">
                        <a:avLst/>
                      </a:prstGeom>
                    </p:spPr>
                  </p:pic>
                </p:oleObj>
              </mc:Fallback>
            </mc:AlternateContent>
          </a:graphicData>
        </a:graphic>
      </p:graphicFrame>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线性筛素数</a:t>
            </a:r>
          </a:p>
        </p:txBody>
      </p:sp>
      <p:sp>
        <p:nvSpPr>
          <p:cNvPr id="3" name="内容占位符 2"/>
          <p:cNvSpPr>
            <a:spLocks noGrp="1"/>
          </p:cNvSpPr>
          <p:nvPr>
            <p:ph idx="1"/>
          </p:nvPr>
        </p:nvSpPr>
        <p:spPr/>
        <p:txBody>
          <a:bodyPr/>
          <a:lstStyle/>
          <a:p>
            <a:r>
              <a:rPr lang="zh-CN" altLang="en-US">
                <a:sym typeface="+mn-ea"/>
              </a:rPr>
              <a:t>最早的素数筛法是埃拉托斯特尼提出的，我们小学都学过</a:t>
            </a:r>
            <a:endParaRPr lang="zh-CN" altLang="en-US"/>
          </a:p>
          <a:p>
            <a:r>
              <a:rPr lang="zh-CN" altLang="en-US">
                <a:sym typeface="+mn-ea"/>
              </a:rPr>
              <a:t>只需要把所有的 </a:t>
            </a:r>
            <a:r>
              <a:rPr lang="en-US" altLang="zh-CN">
                <a:sym typeface="+mn-ea"/>
              </a:rPr>
              <a:t>2 </a:t>
            </a:r>
            <a:r>
              <a:rPr lang="zh-CN" altLang="en-US">
                <a:sym typeface="+mn-ea"/>
              </a:rPr>
              <a:t>的倍数，</a:t>
            </a:r>
            <a:r>
              <a:rPr lang="en-US" altLang="zh-CN">
                <a:sym typeface="+mn-ea"/>
              </a:rPr>
              <a:t>3 </a:t>
            </a:r>
            <a:r>
              <a:rPr lang="zh-CN" altLang="en-US">
                <a:sym typeface="+mn-ea"/>
              </a:rPr>
              <a:t>的倍数，</a:t>
            </a:r>
            <a:r>
              <a:rPr lang="en-US" altLang="zh-CN">
                <a:sym typeface="+mn-ea"/>
              </a:rPr>
              <a:t>…… </a:t>
            </a:r>
            <a:r>
              <a:rPr lang="zh-CN" altLang="en-US">
                <a:sym typeface="+mn-ea"/>
              </a:rPr>
              <a:t>都排除掉那么剩下的都是素数</a:t>
            </a:r>
            <a:endParaRPr lang="zh-CN" altLang="en-US"/>
          </a:p>
          <a:p>
            <a:r>
              <a:rPr lang="zh-CN" altLang="en-US">
                <a:sym typeface="+mn-ea"/>
              </a:rPr>
              <a:t>时间复杂度</a:t>
            </a:r>
            <a:endParaRPr lang="zh-CN" altLang="en-US"/>
          </a:p>
          <a:p>
            <a:r>
              <a:rPr lang="zh-CN" altLang="zh-CN">
                <a:sym typeface="+mn-ea"/>
              </a:rPr>
              <a:t>考虑优化：我们只让每个合数被它的最小质因子筛去，就能保证复杂度是</a:t>
            </a:r>
            <a:endParaRPr lang="zh-CN" altLang="zh-CN"/>
          </a:p>
          <a:p>
            <a:r>
              <a:rPr lang="zh-CN" altLang="zh-CN">
                <a:sym typeface="+mn-ea"/>
              </a:rPr>
              <a:t>具体实现也很简单</a:t>
            </a:r>
            <a:endParaRPr lang="zh-CN" altLang="zh-CN"/>
          </a:p>
          <a:p>
            <a:endParaRPr lang="zh-CN" altLang="en-US"/>
          </a:p>
        </p:txBody>
      </p:sp>
      <p:graphicFrame>
        <p:nvGraphicFramePr>
          <p:cNvPr id="4" name="对象 3">
            <a:hlinkClick r:id="" action="ppaction://ole?verb=0"/>
          </p:cNvPr>
          <p:cNvGraphicFramePr>
            <a:graphicFrameLocks noChangeAspect="1"/>
          </p:cNvGraphicFramePr>
          <p:nvPr/>
        </p:nvGraphicFramePr>
        <p:xfrm>
          <a:off x="2682875" y="2765425"/>
          <a:ext cx="1334770" cy="410845"/>
        </p:xfrm>
        <a:graphic>
          <a:graphicData uri="http://schemas.openxmlformats.org/presentationml/2006/ole">
            <mc:AlternateContent xmlns:mc="http://schemas.openxmlformats.org/markup-compatibility/2006">
              <mc:Choice xmlns:v="urn:schemas-microsoft-com:vml" Requires="v">
                <p:oleObj spid="_x0000_s8199" r:id="rId4" imgW="660400" imgH="203200" progId="Equation.KSEE3">
                  <p:embed/>
                </p:oleObj>
              </mc:Choice>
              <mc:Fallback>
                <p:oleObj r:id="rId4" imgW="660400" imgH="203200" progId="Equation.KSEE3">
                  <p:embed/>
                  <p:pic>
                    <p:nvPicPr>
                      <p:cNvPr id="0" name="图片 1024"/>
                      <p:cNvPicPr/>
                      <p:nvPr/>
                    </p:nvPicPr>
                    <p:blipFill>
                      <a:blip r:embed="rId5">
                        <a:lum bright="100000"/>
                      </a:blip>
                      <a:stretch>
                        <a:fillRect/>
                      </a:stretch>
                    </p:blipFill>
                    <p:spPr>
                      <a:xfrm>
                        <a:off x="2682875" y="2765425"/>
                        <a:ext cx="1334770" cy="410845"/>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nvGraphicFramePr>
        <p:xfrm>
          <a:off x="10881995" y="3212465"/>
          <a:ext cx="673100" cy="398780"/>
        </p:xfrm>
        <a:graphic>
          <a:graphicData uri="http://schemas.openxmlformats.org/presentationml/2006/ole">
            <mc:AlternateContent xmlns:mc="http://schemas.openxmlformats.org/markup-compatibility/2006">
              <mc:Choice xmlns:v="urn:schemas-microsoft-com:vml" Requires="v">
                <p:oleObj spid="_x0000_s8200" r:id="rId6" imgW="342900" imgH="203200" progId="Equation.KSEE3">
                  <p:embed/>
                </p:oleObj>
              </mc:Choice>
              <mc:Fallback>
                <p:oleObj r:id="rId6" imgW="342900" imgH="203200" progId="Equation.KSEE3">
                  <p:embed/>
                  <p:pic>
                    <p:nvPicPr>
                      <p:cNvPr id="0" name="图片 1025"/>
                      <p:cNvPicPr/>
                      <p:nvPr/>
                    </p:nvPicPr>
                    <p:blipFill>
                      <a:blip r:embed="rId7">
                        <a:lum bright="100000"/>
                      </a:blip>
                      <a:stretch>
                        <a:fillRect/>
                      </a:stretch>
                    </p:blipFill>
                    <p:spPr>
                      <a:xfrm>
                        <a:off x="10881995" y="3212465"/>
                        <a:ext cx="673100" cy="398780"/>
                      </a:xfrm>
                      <a:prstGeom prst="rect">
                        <a:avLst/>
                      </a:prstGeom>
                    </p:spPr>
                  </p:pic>
                </p:oleObj>
              </mc:Fallback>
            </mc:AlternateContent>
          </a:graphicData>
        </a:graphic>
      </p:graphicFrame>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线性筛素数</a:t>
            </a:r>
            <a:endParaRPr lang="zh-CN" altLang="en-US"/>
          </a:p>
        </p:txBody>
      </p:sp>
      <p:sp>
        <p:nvSpPr>
          <p:cNvPr id="3" name="内容占位符 2"/>
          <p:cNvSpPr>
            <a:spLocks noGrp="1"/>
          </p:cNvSpPr>
          <p:nvPr>
            <p:ph idx="1"/>
          </p:nvPr>
        </p:nvSpPr>
        <p:spPr/>
        <p:txBody>
          <a:bodyPr/>
          <a:lstStyle/>
          <a:p>
            <a:r>
              <a:rPr lang="zh-CN" altLang="en-US"/>
              <a:t>代码实现：</a:t>
            </a:r>
          </a:p>
          <a:p>
            <a:endParaRPr lang="zh-CN" altLang="en-US"/>
          </a:p>
        </p:txBody>
      </p:sp>
      <p:pic>
        <p:nvPicPr>
          <p:cNvPr id="4" name="图片 3"/>
          <p:cNvPicPr>
            <a:picLocks noChangeAspect="1"/>
          </p:cNvPicPr>
          <p:nvPr/>
        </p:nvPicPr>
        <p:blipFill>
          <a:blip r:embed="rId3"/>
          <a:stretch>
            <a:fillRect/>
          </a:stretch>
        </p:blipFill>
        <p:spPr>
          <a:xfrm>
            <a:off x="931545" y="2404110"/>
            <a:ext cx="10113010" cy="2785110"/>
          </a:xfrm>
          <a:prstGeom prst="rect">
            <a:avLst/>
          </a:prstGeom>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45"/>
</p:tagLst>
</file>

<file path=ppt/tags/tag1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45"/>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2"/>
  <p:tag name="KSO_WM_UNIT_LAYERLEVEL" val="1"/>
  <p:tag name="KSO_WM_UNIT_INDEX" val="1"/>
  <p:tag name="KSO_WM_UNIT_ID" val="custom20184545_8*a*1"/>
  <p:tag name="KSO_WM_UNIT_TYPE" val="a"/>
</p:tagLst>
</file>

<file path=ppt/tags/tag1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45"/>
  <p:tag name="KSO_WM_TAG_VERSION" val="1.0"/>
  <p:tag name="KSO_WM_BEAUTIFY_FLAG" val="#wm#"/>
  <p:tag name="KSO_WM_UNIT_PRESET_TEXT_LEN" val="400"/>
  <p:tag name="KSO_WM_UNIT_PRESET_TEXT_INDEX" val="5"/>
  <p:tag name="KSO_WM_UNIT_CLEAR" val="0"/>
  <p:tag name="KSO_WM_UNIT_COMPATIBLE" val="0"/>
  <p:tag name="KSO_WM_UNIT_HIGHLIGHT" val="0"/>
  <p:tag name="KSO_WM_UNIT_VALUE" val="440"/>
  <p:tag name="KSO_WM_UNIT_LAYERLEVEL" val="1"/>
  <p:tag name="KSO_WM_UNIT_INDEX" val="1"/>
  <p:tag name="KSO_WM_UNIT_ID" val="custom20184545_8*f*1"/>
  <p:tag name="KSO_WM_UNIT_TYPE" val="f"/>
</p:tagLst>
</file>

<file path=ppt/tags/tag1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45"/>
</p:tagLst>
</file>

<file path=ppt/tags/tag1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45"/>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45"/>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2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45"/>
</p:tagLst>
</file>

<file path=ppt/tags/tag2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45"/>
</p:tagLst>
</file>

<file path=ppt/tags/tag2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45"/>
</p:tagLst>
</file>

<file path=ppt/tags/tag2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45"/>
</p:tagLst>
</file>

<file path=ppt/tags/tag2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45"/>
</p:tagLst>
</file>

<file path=ppt/tags/tag2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45"/>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2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45"/>
</p:tagLst>
</file>

<file path=ppt/tags/tag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45"/>
  <p:tag name="KSO_WM_TAG_VERSION" val="1.0"/>
  <p:tag name="KSO_WM_TEMPLATE_THUMBS_INDEX" val="1、2、12、14、10、11、13、20"/>
  <p:tag name="KSO_WM_BEAUTIFY_FLAG" val="#wm#"/>
  <p:tag name="KSO_WM_TEMPLATE_TOPIC_ID" val="2869567"/>
  <p:tag name="KSO_WM_TEMPLATE_OUTLINE_ID" val="6"/>
  <p:tag name="KSO_WM_TEMPLATE_SCENE_ID" val="1"/>
  <p:tag name="KSO_WM_TEMPLATE_JOB_ID" val="6"/>
  <p:tag name="KSO_WM_TEMPLATE_TOPIC_DEFAULT" val="0"/>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3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45"/>
</p:tagLst>
</file>

<file path=ppt/tags/tag3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45"/>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3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45"/>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4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45"/>
</p:tagLst>
</file>

<file path=ppt/tags/tag4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45"/>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4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45"/>
</p:tagLst>
</file>

<file path=ppt/tags/tag4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45"/>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4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45"/>
</p:tagLst>
</file>

<file path=ppt/tags/tag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45"/>
  <p:tag name="KSO_WM_TAG_VERSION" val="1.0"/>
  <p:tag name="KSO_WM_SLIDE_ID" val="custom20184545_1"/>
  <p:tag name="KSO_WM_SLIDE_INDEX" val="1"/>
  <p:tag name="KSO_WM_SLIDE_ITEM_CNT" val="2"/>
  <p:tag name="KSO_WM_SLIDE_LAYOUT" val="a_b"/>
  <p:tag name="KSO_WM_SLIDE_LAYOUT_CNT" val="1_1"/>
  <p:tag name="KSO_WM_TEMPLATE_THUMBS_INDEX" val="1、2、12、14、10、11、13、20、"/>
  <p:tag name="KSO_WM_SLIDE_TYPE" val="title"/>
  <p:tag name="KSO_WM_BEAUTIFY_FLAG" val="#wm#"/>
  <p:tag name="KSO_WM_TEMPLATE_TOPIC_ID" val="2869567"/>
  <p:tag name="KSO_WM_TEMPLATE_OUTLINE_ID" val="6"/>
  <p:tag name="KSO_WM_TEMPLATE_SCENE_ID" val="1"/>
  <p:tag name="KSO_WM_TEMPLATE_JOB_ID" val="6"/>
  <p:tag name="KSO_WM_TEMPLATE_TOPIC_DEFAULT" val="0"/>
  <p:tag name="KSO_WM_SLIDE_SUBTYPE" val="pureTxt"/>
  <p:tag name="KSO_WM_SLIDE_MODEL_TYPE" val="cover"/>
</p:tagLst>
</file>

<file path=ppt/tags/tag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45"/>
  <p:tag name="KSO_WM_UNIT_TYPE" val="a"/>
  <p:tag name="KSO_WM_UNIT_INDEX" val="1"/>
  <p:tag name="KSO_WM_UNIT_ID" val="custom20184545_1*a*1"/>
  <p:tag name="KSO_WM_UNIT_LAYERLEVEL" val="1"/>
  <p:tag name="KSO_WM_UNIT_VALUE" val="20"/>
  <p:tag name="KSO_WM_UNIT_ISCONTENTSTITLE" val="0"/>
  <p:tag name="KSO_WM_UNIT_HIGHLIGHT" val="0"/>
  <p:tag name="KSO_WM_UNIT_COMPATIBLE" val="0"/>
  <p:tag name="KSO_WM_UNIT_CLEAR" val="0"/>
  <p:tag name="KSO_WM_BEAUTIFY_FLAG" val="#wm#"/>
  <p:tag name="KSO_WM_TAG_VERSION" val="1.0"/>
  <p:tag name="KSO_WM_UNIT_PRESET_TEXT" val="PRESENTATION_x000B_TEMPLATE"/>
</p:tagLst>
</file>

<file path=ppt/tags/tag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45"/>
</p:tagLst>
</file>

<file path=ppt/tags/tag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45"/>
</p:tagLst>
</file>

<file path=ppt/tags/tag9.xml><?xml version="1.0" encoding="utf-8"?>
<p:tagLst xmlns:a="http://schemas.openxmlformats.org/drawingml/2006/main" xmlns:r="http://schemas.openxmlformats.org/officeDocument/2006/relationships"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SLIDE_INDEX" val="8"/>
  <p:tag name="KSO_WM_SLIDE_ID" val="custom20184545_8"/>
  <p:tag name="KSO_WM_TAG_VERSION" val="1.0"/>
  <p:tag name="KSO_WM_TEMPLATE_INDEX" val="20184545"/>
  <p:tag name="KSO_WM_TEMPLATE_CATEGORY" val="custom"/>
  <p:tag name="KSO_WM_SLIDE_SUBTYPE" val="pureTxt"/>
</p:tagLst>
</file>

<file path=ppt/theme/theme1.xml><?xml version="1.0" encoding="utf-8"?>
<a:theme xmlns:a="http://schemas.openxmlformats.org/drawingml/2006/main" name="2_Office 主题​​">
  <a:themeElements>
    <a:clrScheme name="自定义 61">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fontScheme name="fdkfyk5l">
      <a:majorFont>
        <a:latin typeface="Arial"/>
        <a:ea typeface="SimHei"/>
        <a:cs typeface=""/>
      </a:majorFont>
      <a:minorFont>
        <a:latin typeface="Arial"/>
        <a:ea typeface="Sim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2025</Words>
  <Application>Microsoft Office PowerPoint</Application>
  <PresentationFormat>宽屏</PresentationFormat>
  <Paragraphs>307</Paragraphs>
  <Slides>53</Slides>
  <Notes>0</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53</vt:i4>
      </vt:variant>
    </vt:vector>
  </HeadingPairs>
  <TitlesOfParts>
    <vt:vector size="59" baseType="lpstr">
      <vt:lpstr>Arial</vt:lpstr>
      <vt:lpstr>Calibri</vt:lpstr>
      <vt:lpstr>Cambria Math</vt:lpstr>
      <vt:lpstr>Times New Roman</vt:lpstr>
      <vt:lpstr>2_Office 主题​​</vt:lpstr>
      <vt:lpstr>WPS 公式 3.0</vt:lpstr>
      <vt:lpstr>数论入门(土)</vt:lpstr>
      <vt:lpstr>快速幂与快速乘</vt:lpstr>
      <vt:lpstr>快速幂与快速乘</vt:lpstr>
      <vt:lpstr>HDU5187  zhx's contest</vt:lpstr>
      <vt:lpstr>HDU5187   Contest</vt:lpstr>
      <vt:lpstr>整除性和约数</vt:lpstr>
      <vt:lpstr>素数理论</vt:lpstr>
      <vt:lpstr>线性筛素数</vt:lpstr>
      <vt:lpstr>线性筛素数</vt:lpstr>
      <vt:lpstr>素数的分布</vt:lpstr>
      <vt:lpstr>算术基本定理</vt:lpstr>
      <vt:lpstr>Hdu1299  亚历山大的丢番图方程</vt:lpstr>
      <vt:lpstr>Hdu1299  亚历山大的丢番图方程</vt:lpstr>
      <vt:lpstr>乘法逆元</vt:lpstr>
      <vt:lpstr>乘法逆元</vt:lpstr>
      <vt:lpstr>乘法逆元</vt:lpstr>
      <vt:lpstr>中国剩余定理</vt:lpstr>
      <vt:lpstr>中国剩余定理非互质版</vt:lpstr>
      <vt:lpstr>中国剩余定理非互质版</vt:lpstr>
      <vt:lpstr>中国剩余定理非互质版</vt:lpstr>
      <vt:lpstr>[Nowcoder 890D] Han Xin and His Troops</vt:lpstr>
      <vt:lpstr>[Nowcoder 890D] Han Xin and His Troops</vt:lpstr>
      <vt:lpstr>Codeforces#338D   GCD Table</vt:lpstr>
      <vt:lpstr>Codeforces#338D   GCD Table</vt:lpstr>
      <vt:lpstr>Codeforces#338D   GCD Table</vt:lpstr>
      <vt:lpstr>积性函数</vt:lpstr>
      <vt:lpstr>欧拉函数</vt:lpstr>
      <vt:lpstr>欧拉函数的积性</vt:lpstr>
      <vt:lpstr>欧拉函数的积性</vt:lpstr>
      <vt:lpstr>欧拉函数</vt:lpstr>
      <vt:lpstr>欧拉函数</vt:lpstr>
      <vt:lpstr>线性筛积性函数</vt:lpstr>
      <vt:lpstr>线筛欧拉函数</vt:lpstr>
      <vt:lpstr>欧拉函数</vt:lpstr>
      <vt:lpstr>SDOI2008  仪仗队  </vt:lpstr>
      <vt:lpstr>SDOI2008  仪仗队</vt:lpstr>
      <vt:lpstr>BZOJ2705   Longge的问题</vt:lpstr>
      <vt:lpstr>BZOJ2705   Longge的问题</vt:lpstr>
      <vt:lpstr>BZOJ2818  GCD</vt:lpstr>
      <vt:lpstr>BZOJ2818  GCD</vt:lpstr>
      <vt:lpstr>BZOJ2186   沙拉公主的困惑</vt:lpstr>
      <vt:lpstr>BZOJ2186   沙拉公主的困惑</vt:lpstr>
      <vt:lpstr>HAOI2012   外星人</vt:lpstr>
      <vt:lpstr>HAOI2012   外星人</vt:lpstr>
      <vt:lpstr>ABC222 G - 222</vt:lpstr>
      <vt:lpstr>ABC222 G - 222</vt:lpstr>
      <vt:lpstr>再放送</vt:lpstr>
      <vt:lpstr>再放送</vt:lpstr>
      <vt:lpstr>再放送</vt:lpstr>
      <vt:lpstr>进一步化简</vt:lpstr>
      <vt:lpstr>进一步化简</vt:lpstr>
      <vt:lpstr>进一步化简</vt:lpstr>
      <vt:lpstr>目前进展</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数论入门篇</dc:title>
  <dc:creator>Administrator</dc:creator>
  <cp:lastModifiedBy>C DX</cp:lastModifiedBy>
  <cp:revision>1248</cp:revision>
  <dcterms:created xsi:type="dcterms:W3CDTF">2015-05-05T08:02:00Z</dcterms:created>
  <dcterms:modified xsi:type="dcterms:W3CDTF">2022-01-24T13:17:24Z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2052-11.1.0.9145</vt:lpwstr>
  </property>
</Properties>
</file>