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54"/>
  </p:notesMasterIdLst>
  <p:handoutMasterIdLst>
    <p:handoutMasterId r:id="rId55"/>
  </p:handoutMasterIdLst>
  <p:sldIdLst>
    <p:sldId id="302" r:id="rId5"/>
    <p:sldId id="304" r:id="rId6"/>
    <p:sldId id="315" r:id="rId7"/>
    <p:sldId id="316" r:id="rId8"/>
    <p:sldId id="322" r:id="rId9"/>
    <p:sldId id="307" r:id="rId10"/>
    <p:sldId id="309" r:id="rId11"/>
    <p:sldId id="310" r:id="rId12"/>
    <p:sldId id="311" r:id="rId13"/>
    <p:sldId id="317" r:id="rId14"/>
    <p:sldId id="312" r:id="rId15"/>
    <p:sldId id="313" r:id="rId16"/>
    <p:sldId id="331" r:id="rId17"/>
    <p:sldId id="332" r:id="rId18"/>
    <p:sldId id="319" r:id="rId19"/>
    <p:sldId id="320" r:id="rId20"/>
    <p:sldId id="321" r:id="rId21"/>
    <p:sldId id="323" r:id="rId22"/>
    <p:sldId id="324" r:id="rId23"/>
    <p:sldId id="325" r:id="rId24"/>
    <p:sldId id="326" r:id="rId25"/>
    <p:sldId id="327" r:id="rId26"/>
    <p:sldId id="328" r:id="rId27"/>
    <p:sldId id="329" r:id="rId28"/>
    <p:sldId id="355" r:id="rId29"/>
    <p:sldId id="330" r:id="rId30"/>
    <p:sldId id="333" r:id="rId31"/>
    <p:sldId id="334" r:id="rId32"/>
    <p:sldId id="335" r:id="rId33"/>
    <p:sldId id="336" r:id="rId34"/>
    <p:sldId id="337" r:id="rId35"/>
    <p:sldId id="338" r:id="rId36"/>
    <p:sldId id="339" r:id="rId37"/>
    <p:sldId id="351" r:id="rId38"/>
    <p:sldId id="350" r:id="rId39"/>
    <p:sldId id="340" r:id="rId40"/>
    <p:sldId id="352" r:id="rId41"/>
    <p:sldId id="353" r:id="rId42"/>
    <p:sldId id="354" r:id="rId43"/>
    <p:sldId id="341" r:id="rId44"/>
    <p:sldId id="342" r:id="rId45"/>
    <p:sldId id="343" r:id="rId46"/>
    <p:sldId id="344" r:id="rId47"/>
    <p:sldId id="345" r:id="rId48"/>
    <p:sldId id="346" r:id="rId49"/>
    <p:sldId id="347" r:id="rId50"/>
    <p:sldId id="348" r:id="rId51"/>
    <p:sldId id="349" r:id="rId52"/>
    <p:sldId id="268" r:id="rId53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98D"/>
    <a:srgbClr val="646C92"/>
    <a:srgbClr val="5A6B76"/>
    <a:srgbClr val="5A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5" autoAdjust="0"/>
    <p:restoredTop sz="95934"/>
  </p:normalViewPr>
  <p:slideViewPr>
    <p:cSldViewPr snapToGrid="0">
      <p:cViewPr varScale="1">
        <p:scale>
          <a:sx n="97" d="100"/>
          <a:sy n="97" d="100"/>
        </p:scale>
        <p:origin x="7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1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214C67D-B906-455D-BA57-3AC7BDDD5AB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332E0C-8512-4414-B261-B516F8BA774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80C5BE1-7B0C-4B85-9E79-177B831F5190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2021/9/27</a:t>
            </a:fld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86510F-EAB7-49FF-882B-FACF21CCB66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226CFF-3858-4E44-8689-2174855E048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9FA676-98A1-4ED8-86AE-3FF061B14C58}" type="slidenum">
              <a:rPr 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38620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8770DA1-15B6-400C-95DA-503B1DD85769}" type="datetime1">
              <a:rPr lang="zh-CN" altLang="en-US" smtClean="0"/>
              <a:t>2021/9/27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B8B270D-091D-4ED2-8C85-0898DD7D9F2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FE5B71-16D9-436F-B83C-543B3CABAE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02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5B921B-ABB9-44E0-86CE-E46D682F85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534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E739CD-DF84-47A3-AE92-653BE3860B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0299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4147F3-201B-411D-978E-74C0067C15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7515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E739CD-DF84-47A3-AE92-653BE3860B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7687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E739CD-DF84-47A3-AE92-653BE3860B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9305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E739CD-DF84-47A3-AE92-653BE3860B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8259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E739CD-DF84-47A3-AE92-653BE3860B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0183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E739CD-DF84-47A3-AE92-653BE3860B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2603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E739CD-DF84-47A3-AE92-653BE3860B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8826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E739CD-DF84-47A3-AE92-653BE3860B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860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A117B2-9AD9-49C0-B530-F319F4F097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3480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E739CD-DF84-47A3-AE92-653BE3860B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5764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E739CD-DF84-47A3-AE92-653BE3860B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12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E739CD-DF84-47A3-AE92-653BE3860B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0950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E739CD-DF84-47A3-AE92-653BE3860B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4451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E739CD-DF84-47A3-AE92-653BE3860B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6941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E739CD-DF84-47A3-AE92-653BE3860B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9151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E739CD-DF84-47A3-AE92-653BE3860B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0299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FE5B71-16D9-436F-B83C-543B3CABAE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021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A117B2-9AD9-49C0-B530-F319F4F097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3480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A117B2-9AD9-49C0-B530-F319F4F097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239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FD38BF-CBD5-485B-9E08-95C64DF3D7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276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A117B2-9AD9-49C0-B530-F319F4F097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1760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A117B2-9AD9-49C0-B530-F319F4F097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3220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A117B2-9AD9-49C0-B530-F319F4F097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7028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E739CD-DF84-47A3-AE92-653BE3860B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7491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E739CD-DF84-47A3-AE92-653BE3860B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8446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E739CD-DF84-47A3-AE92-653BE3860B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7287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E739CD-DF84-47A3-AE92-653BE3860B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783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E739CD-DF84-47A3-AE92-653BE3860B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9294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E739CD-DF84-47A3-AE92-653BE3860B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9802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E739CD-DF84-47A3-AE92-653BE3860B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195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49FD28-A7AD-4B54-B54A-05C7652C82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31071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E739CD-DF84-47A3-AE92-653BE3860B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52448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E739CD-DF84-47A3-AE92-653BE3860B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46078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E739CD-DF84-47A3-AE92-653BE3860B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33188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E739CD-DF84-47A3-AE92-653BE3860B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73533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E739CD-DF84-47A3-AE92-653BE3860B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64814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E739CD-DF84-47A3-AE92-653BE3860B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1246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E739CD-DF84-47A3-AE92-653BE3860B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80052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E739CD-DF84-47A3-AE92-653BE3860B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32716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E739CD-DF84-47A3-AE92-653BE3860B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27731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B8B270D-091D-4ED2-8C85-0898DD7D9F2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49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2066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49FD28-A7AD-4B54-B54A-05C7652C82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131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BA04E0-C813-4A6C-89ED-334A1054EF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753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D96085-9B14-477A-A8B3-F4602DED1A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338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22B5E5-3F38-41D6-AD82-01D3D75DA4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157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C36FCC-85AF-4847-8268-9BFAED7234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36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522" y="874663"/>
            <a:ext cx="4650901" cy="2334637"/>
          </a:xfrm>
        </p:spPr>
        <p:txBody>
          <a:bodyPr rtlCol="0">
            <a:normAutofit/>
          </a:bodyPr>
          <a:lstStyle>
            <a:lvl1pPr algn="ctr">
              <a:defRPr sz="4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6" name="组 5">
            <a:extLst>
              <a:ext uri="{FF2B5EF4-FFF2-40B4-BE49-F238E27FC236}">
                <a16:creationId xmlns:a16="http://schemas.microsoft.com/office/drawing/2014/main" id="{F44A4473-D4D4-4E24-B542-C5D63C28D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组 6">
              <a:extLst>
                <a:ext uri="{FF2B5EF4-FFF2-40B4-BE49-F238E27FC236}">
                  <a16:creationId xmlns:a16="http://schemas.microsoft.com/office/drawing/2014/main" id="{14CA4A32-A016-460F-8B99-22A5D265B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84DB1BC2-B158-4DA5-9164-843E6B566C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751FDE2E-D749-401E-B3BA-66B2F5231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49546377-E2EE-4854-AA84-5575789BAF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</p:grpSp>
        <p:grpSp>
          <p:nvGrpSpPr>
            <p:cNvPr id="8" name="组 7">
              <a:extLst>
                <a:ext uri="{FF2B5EF4-FFF2-40B4-BE49-F238E27FC236}">
                  <a16:creationId xmlns:a16="http://schemas.microsoft.com/office/drawing/2014/main" id="{04FCC465-42B8-456F-951F-8C51A42F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D7F8A9A-8A53-4FD3-855C-C49B035CE8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组 48">
                <a:extLst>
                  <a:ext uri="{FF2B5EF4-FFF2-40B4-BE49-F238E27FC236}">
                    <a16:creationId xmlns:a16="http://schemas.microsoft.com/office/drawing/2014/main" id="{AC347F99-AC7C-4DB2-8AAF-9E2A7AE62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89B06C37-E219-479D-B324-0DC7D05651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29A1D878-CEA2-41DC-8638-A852316726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99394209-57ED-4126-A8DC-0862D1FA1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A48B0004-4618-4D71-88D1-A2FEE4F0AD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4D1C172B-2446-428A-A518-FE1B5FCE0D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E359C795-FCC1-401F-B0B6-F722AE632A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8260D102-71BB-497E-A5CF-743FB59874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811E3D98-A5FB-4BDE-A07D-A03EB898C6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9E48CE7F-B4EF-4629-8706-6838C171EF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C8EBC77A-0887-4128-A73B-2C0165C6F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7AF3D400-AAAA-47BD-922E-AA3A2AFA30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A3E6A0-609D-427D-9D34-E7CF184B45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DDE08965-A3F4-426A-924B-102A6F6FE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13FA8E6E-7F53-47E9-9BF8-1CD3130F42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grpSp>
              <p:nvGrpSpPr>
                <p:cNvPr id="78" name="组 77">
                  <a:extLst>
                    <a:ext uri="{FF2B5EF4-FFF2-40B4-BE49-F238E27FC236}">
                      <a16:creationId xmlns:a16="http://schemas.microsoft.com/office/drawing/2014/main" id="{7A8A9991-EF8F-4128-9DB7-A2FA8CF2F6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41E966B6-186E-4D17-B570-969B6951A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918B08AD-5F3C-4FC5-8998-8524763C750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EDF72260-B0A1-47A1-9459-FDF4600AC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C6A7FA58-53F7-4C2F-96D5-E97BB3CC67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1B986617-481E-450F-8FAD-CA3086A3E0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4D24CAEB-B2FE-4796-8E6E-DB5148C380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3D577B03-E6D9-4FFA-A799-E504CBF8D7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</p:grpSp>
          </p:grpSp>
          <p:grpSp>
            <p:nvGrpSpPr>
              <p:cNvPr id="50" name="组 49">
                <a:extLst>
                  <a:ext uri="{FF2B5EF4-FFF2-40B4-BE49-F238E27FC236}">
                    <a16:creationId xmlns:a16="http://schemas.microsoft.com/office/drawing/2014/main" id="{43509C13-FDEE-45B0-B954-D80D6F38F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组 55">
                  <a:extLst>
                    <a:ext uri="{FF2B5EF4-FFF2-40B4-BE49-F238E27FC236}">
                      <a16:creationId xmlns:a16="http://schemas.microsoft.com/office/drawing/2014/main" id="{21FF647D-8D8A-43E8-A2E2-46D1117839F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直接连接符​​(S) 59">
                    <a:extLst>
                      <a:ext uri="{FF2B5EF4-FFF2-40B4-BE49-F238E27FC236}">
                        <a16:creationId xmlns:a16="http://schemas.microsoft.com/office/drawing/2014/main" id="{87B8728B-0A45-4551-99F0-CF33B850DA5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直接连接符​​(S) 60">
                    <a:extLst>
                      <a:ext uri="{FF2B5EF4-FFF2-40B4-BE49-F238E27FC236}">
                        <a16:creationId xmlns:a16="http://schemas.microsoft.com/office/drawing/2014/main" id="{CCFAA15D-9EFC-4A70-AC98-CB3EF00C3A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AD80CCBD-3F02-48A0-A24E-5971D22951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AB5B7D34-5A4E-48DE-8893-0F022E4CC9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en-US" dirty="0"/>
                  </a:p>
                </p:txBody>
              </p:sp>
            </p:grpSp>
            <p:grpSp>
              <p:nvGrpSpPr>
                <p:cNvPr id="57" name="组 56">
                  <a:extLst>
                    <a:ext uri="{FF2B5EF4-FFF2-40B4-BE49-F238E27FC236}">
                      <a16:creationId xmlns:a16="http://schemas.microsoft.com/office/drawing/2014/main" id="{2341ADC6-0CC2-46C0-BA6F-9D9913669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3316DB-546B-41BA-AD1B-94D5C46702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35105C82-44C4-41C2-96AE-ADE6DD1D71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组 50">
                <a:extLst>
                  <a:ext uri="{FF2B5EF4-FFF2-40B4-BE49-F238E27FC236}">
                    <a16:creationId xmlns:a16="http://schemas.microsoft.com/office/drawing/2014/main" id="{A7A634F2-054C-4614-9ECB-96BE809893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组 51">
                  <a:extLst>
                    <a:ext uri="{FF2B5EF4-FFF2-40B4-BE49-F238E27FC236}">
                      <a16:creationId xmlns:a16="http://schemas.microsoft.com/office/drawing/2014/main" id="{1764AB7F-1912-4909-A04A-C8D125467E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6B93639B-DE1C-4A46-A4B5-B88FD6FC20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6C5D17F-13E7-4861-A839-3C56ABD56C4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1C343C91-0F9E-4530-939D-2D9F15DF4A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</p:grpSp>
        </p:grpSp>
        <p:grpSp>
          <p:nvGrpSpPr>
            <p:cNvPr id="9" name="组 8">
              <a:extLst>
                <a:ext uri="{FF2B5EF4-FFF2-40B4-BE49-F238E27FC236}">
                  <a16:creationId xmlns:a16="http://schemas.microsoft.com/office/drawing/2014/main" id="{92109E9F-E572-4202-B7A6-630155DD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FF54B2-44F5-42F7-8353-111D80A8D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组 10">
                <a:extLst>
                  <a:ext uri="{FF2B5EF4-FFF2-40B4-BE49-F238E27FC236}">
                    <a16:creationId xmlns:a16="http://schemas.microsoft.com/office/drawing/2014/main" id="{19A2BBF4-4F54-4179-B672-AD4C8D58A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2F2D95CF-DAE2-4601-B9A6-233F4F2F3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3CD52B72-C30B-4570-A8AB-78CB884F8D0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696A9FBF-C89D-4CF9-A1DC-C0275A3B326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C50B0ACE-17B4-4F11-BA43-0159796B83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0346B01-7019-48B2-9BE7-3E90F590FD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5C186E4B-7559-4E95-9BDD-7DA75E0873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4FFE117A-211E-4BD5-AB76-05026DEC6B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5CC0C412-2859-4E97-924F-291318E6AD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AECE441C-0FBF-4F02-9781-35F2487E3C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951A4317-3E34-41B4-BCD9-E6E0627C18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CE2D40E4-274B-4D43-801B-7B3BAF03E4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2D939FC8-6395-4DCB-B28C-2342BFB72F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620FEEF2-AE91-48CA-8FE7-B50F83E1CF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27050D75-D26B-4BD3-A4A5-68DF13E9C1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grpSp>
              <p:nvGrpSpPr>
                <p:cNvPr id="40" name="组 39">
                  <a:extLst>
                    <a:ext uri="{FF2B5EF4-FFF2-40B4-BE49-F238E27FC236}">
                      <a16:creationId xmlns:a16="http://schemas.microsoft.com/office/drawing/2014/main" id="{37668160-F5BE-4756-B84F-C68992BC7A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E7F90261-4A5A-4C39-B4B3-FEBED04E34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71681E7C-A7E8-4F01-9001-3FD1105E1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01B0597-C838-4481-A49D-E8D85B631C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23C2B0BF-A329-4A97-B3D5-545BC6813E2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DBCCCA80-4FEE-4C79-8AF3-66B97054C84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4B9AD13F-808D-4464-989B-F40B3E77B7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076473B5-E30F-4635-8789-51368A971B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</p:grpSp>
          </p:grpSp>
          <p:grpSp>
            <p:nvGrpSpPr>
              <p:cNvPr id="12" name="组 11">
                <a:extLst>
                  <a:ext uri="{FF2B5EF4-FFF2-40B4-BE49-F238E27FC236}">
                    <a16:creationId xmlns:a16="http://schemas.microsoft.com/office/drawing/2014/main" id="{EF568995-35CF-4C80-A63C-82B47F1BA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组 17">
                  <a:extLst>
                    <a:ext uri="{FF2B5EF4-FFF2-40B4-BE49-F238E27FC236}">
                      <a16:creationId xmlns:a16="http://schemas.microsoft.com/office/drawing/2014/main" id="{99432608-19E2-4A3E-A68B-45C8E5DD47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直接连接符​​(S) 21">
                    <a:extLst>
                      <a:ext uri="{FF2B5EF4-FFF2-40B4-BE49-F238E27FC236}">
                        <a16:creationId xmlns:a16="http://schemas.microsoft.com/office/drawing/2014/main" id="{127A2810-84DE-450A-986B-DE8AF8AE6F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直接连接符​​(S) 22">
                    <a:extLst>
                      <a:ext uri="{FF2B5EF4-FFF2-40B4-BE49-F238E27FC236}">
                        <a16:creationId xmlns:a16="http://schemas.microsoft.com/office/drawing/2014/main" id="{1A56ED6A-BBD4-4005-A99D-65BCF8047C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CFC0629C-AFCE-4D39-87D5-36EF1FE5CF8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81F3517A-93AD-4DF3-BEC7-E607A73E5E2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en-US" dirty="0"/>
                  </a:p>
                </p:txBody>
              </p:sp>
            </p:grpSp>
            <p:grpSp>
              <p:nvGrpSpPr>
                <p:cNvPr id="19" name="组 18">
                  <a:extLst>
                    <a:ext uri="{FF2B5EF4-FFF2-40B4-BE49-F238E27FC236}">
                      <a16:creationId xmlns:a16="http://schemas.microsoft.com/office/drawing/2014/main" id="{4CBBC251-E8DD-438C-8733-7D65F461A4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A94A4D4-EFFA-4AE2-B533-75F01F0F006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F4B0E1D-2F9C-444A-ADBA-BDE9F01D8D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组 12">
                <a:extLst>
                  <a:ext uri="{FF2B5EF4-FFF2-40B4-BE49-F238E27FC236}">
                    <a16:creationId xmlns:a16="http://schemas.microsoft.com/office/drawing/2014/main" id="{5F5ACA0E-A5DF-4015-8FD4-FA7A53E9D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组 13">
                  <a:extLst>
                    <a:ext uri="{FF2B5EF4-FFF2-40B4-BE49-F238E27FC236}">
                      <a16:creationId xmlns:a16="http://schemas.microsoft.com/office/drawing/2014/main" id="{5A4DCFFD-FD3C-42EA-862E-5B792D902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089A8F3-7530-4C17-848C-580015C3EDC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61D8EA0C-1521-4C6D-8C09-DD6D8F1F22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517033B6-6B8A-4BD6-9A52-BF9E9EFBD4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</p:grpSp>
        </p:grpSp>
      </p:grpSp>
      <p:cxnSp>
        <p:nvCxnSpPr>
          <p:cNvPr id="173" name="直接连接符​​(S) 172">
            <a:extLst>
              <a:ext uri="{FF2B5EF4-FFF2-40B4-BE49-F238E27FC236}">
                <a16:creationId xmlns:a16="http://schemas.microsoft.com/office/drawing/2014/main" id="{88D7A558-4107-4032-8E5F-99B445369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38400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副标题 2">
            <a:extLst>
              <a:ext uri="{FF2B5EF4-FFF2-40B4-BE49-F238E27FC236}">
                <a16:creationId xmlns:a16="http://schemas.microsoft.com/office/drawing/2014/main" id="{6B5BCC80-B184-4F6C-B3E3-CFC7F4C41C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90000" y="4113213"/>
            <a:ext cx="4636800" cy="1655762"/>
          </a:xfrm>
        </p:spPr>
        <p:txBody>
          <a:bodyPr rtlCol="0">
            <a:normAutofit/>
          </a:bodyPr>
          <a:lstStyle>
            <a:lvl1pPr marL="0" indent="0"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>
                <a:cs typeface="Calibri"/>
              </a:rPr>
              <a:t>演示者姓名</a:t>
            </a:r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22912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rtlCol="0" anchor="b">
            <a:normAutofit/>
          </a:bodyPr>
          <a:lstStyle>
            <a:lvl1pPr marL="0" indent="0">
              <a:buNone/>
              <a:defRPr sz="1600" b="0" cap="all" spc="3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rtlCol="0" anchor="b">
            <a:normAutofit/>
          </a:bodyPr>
          <a:lstStyle>
            <a:lvl1pPr marL="0" indent="0">
              <a:buNone/>
              <a:defRPr sz="1600" b="0" cap="all" spc="3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18549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 3 列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2971400" cy="661912"/>
          </a:xfrm>
        </p:spPr>
        <p:txBody>
          <a:bodyPr rtlCol="0" anchor="b">
            <a:normAutofit/>
          </a:bodyPr>
          <a:lstStyle>
            <a:lvl1pPr marL="0" indent="0">
              <a:buNone/>
              <a:defRPr sz="1600" b="0" cap="all" spc="3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2971400" cy="3632750"/>
          </a:xfrm>
        </p:spPr>
        <p:txBody>
          <a:bodyPr rtlCol="0">
            <a:noAutofit/>
          </a:bodyPr>
          <a:lstStyle>
            <a:lvl1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10300" y="1756025"/>
            <a:ext cx="2971400" cy="662400"/>
          </a:xfrm>
        </p:spPr>
        <p:txBody>
          <a:bodyPr rtlCol="0" anchor="b">
            <a:normAutofit/>
          </a:bodyPr>
          <a:lstStyle>
            <a:lvl1pPr marL="0" indent="0">
              <a:buNone/>
              <a:defRPr sz="1600" b="0" cap="all" spc="3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10300" y="2450550"/>
            <a:ext cx="2971400" cy="3632750"/>
          </a:xfrm>
        </p:spPr>
        <p:txBody>
          <a:bodyPr rtlCol="0">
            <a:noAutofit/>
          </a:bodyPr>
          <a:lstStyle>
            <a:lvl1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0" name="文本占位符 4">
            <a:extLst>
              <a:ext uri="{FF2B5EF4-FFF2-40B4-BE49-F238E27FC236}">
                <a16:creationId xmlns:a16="http://schemas.microsoft.com/office/drawing/2014/main" id="{65563541-7DAA-4F84-BBAB-31C12F6AE9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31200" y="1756025"/>
            <a:ext cx="2971400" cy="662400"/>
          </a:xfrm>
        </p:spPr>
        <p:txBody>
          <a:bodyPr rtlCol="0" anchor="b">
            <a:normAutofit/>
          </a:bodyPr>
          <a:lstStyle>
            <a:lvl1pPr marL="0" indent="0">
              <a:buNone/>
              <a:defRPr sz="1600" b="0" cap="all" spc="3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1" name="内容占位符 5">
            <a:extLst>
              <a:ext uri="{FF2B5EF4-FFF2-40B4-BE49-F238E27FC236}">
                <a16:creationId xmlns:a16="http://schemas.microsoft.com/office/drawing/2014/main" id="{AE3321C3-E759-4DD7-BFA1-2E724B8DDBF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31200" y="2450550"/>
            <a:ext cx="2971400" cy="3632750"/>
          </a:xfrm>
        </p:spPr>
        <p:txBody>
          <a:bodyPr rtlCol="0">
            <a:noAutofit/>
          </a:bodyPr>
          <a:lstStyle>
            <a:lvl1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936496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摘要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>
            <a:extLst>
              <a:ext uri="{FF2B5EF4-FFF2-40B4-BE49-F238E27FC236}">
                <a16:creationId xmlns:a16="http://schemas.microsoft.com/office/drawing/2014/main" id="{B4910FDC-FCA3-4F39-AC3F-821172639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37" y="0"/>
            <a:ext cx="386715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solidFill>
                <a:schemeClr val="bg1">
                  <a:alpha val="2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1" y="536573"/>
            <a:ext cx="7424950" cy="1453003"/>
          </a:xfrm>
        </p:spPr>
        <p:txBody>
          <a:bodyPr rtlCol="0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6F0F278F-99B1-49C2-968B-C983DF8121A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7063" y="536575"/>
            <a:ext cx="2616200" cy="174307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207" name="图片占位符 10">
            <a:extLst>
              <a:ext uri="{FF2B5EF4-FFF2-40B4-BE49-F238E27FC236}">
                <a16:creationId xmlns:a16="http://schemas.microsoft.com/office/drawing/2014/main" id="{524BD50E-995A-4DB3-8E0A-E7F1FC63693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6853" y="2557090"/>
            <a:ext cx="2616200" cy="174307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208" name="图片占位符 10">
            <a:extLst>
              <a:ext uri="{FF2B5EF4-FFF2-40B4-BE49-F238E27FC236}">
                <a16:creationId xmlns:a16="http://schemas.microsoft.com/office/drawing/2014/main" id="{ABAB6489-3F37-4A20-8777-093046E5C82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7063" y="4576347"/>
            <a:ext cx="2616200" cy="174307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92523157-52E2-4F89-B3C9-EA9FE7914B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64100" y="2876550"/>
            <a:ext cx="6332538" cy="3219450"/>
          </a:xfrm>
        </p:spPr>
        <p:txBody>
          <a:bodyPr rtlCol="0">
            <a:normAutofit/>
          </a:bodyPr>
          <a:lstStyle>
            <a:lvl1pPr marL="0" indent="0" algn="ctr">
              <a:buNone/>
              <a:defRPr sz="1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360000" indent="0" algn="ctr">
              <a:buFont typeface="Arial" panose="020B0604020202020204" pitchFamily="34" charset="0"/>
              <a:buNone/>
              <a:defRPr/>
            </a:lvl2pPr>
            <a:lvl3pPr marL="720000" indent="0" algn="ctr">
              <a:buNone/>
              <a:defRPr/>
            </a:lvl3pPr>
            <a:lvl4pPr marL="1080000" indent="0" algn="ctr">
              <a:buFont typeface="Arial" panose="020B0604020202020204" pitchFamily="34" charset="0"/>
              <a:buNone/>
              <a:defRPr/>
            </a:lvl4pPr>
            <a:lvl5pPr marL="1440000" indent="0" algn="ctr">
              <a:buNone/>
              <a:defRPr/>
            </a:lvl5pPr>
          </a:lstStyle>
          <a:p>
            <a:pPr lvl="0" rtl="0"/>
            <a:r>
              <a:rPr lang="zh-CN" altLang="en-US" noProof="0"/>
              <a:t>单击此处编辑文本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18000" y="6357167"/>
            <a:ext cx="1760150" cy="46166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56725" y="6357600"/>
            <a:ext cx="3347285" cy="4608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cxnSp>
        <p:nvCxnSpPr>
          <p:cNvPr id="91" name="直接连接符​​(S)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17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167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707" y="536573"/>
            <a:ext cx="3856679" cy="1453003"/>
          </a:xfrm>
        </p:spPr>
        <p:txBody>
          <a:bodyPr rtlCol="0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cxnSp>
        <p:nvCxnSpPr>
          <p:cNvPr id="91" name="直接连接符​​(S)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435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组 91">
            <a:extLst>
              <a:ext uri="{FF2B5EF4-FFF2-40B4-BE49-F238E27FC236}">
                <a16:creationId xmlns:a16="http://schemas.microsoft.com/office/drawing/2014/main" id="{6CA9855B-4072-4D45-821E-549FDF548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958" y="457964"/>
            <a:ext cx="7681842" cy="5937065"/>
            <a:chOff x="28958" y="457964"/>
            <a:chExt cx="7681842" cy="5937065"/>
          </a:xfrm>
        </p:grpSpPr>
        <p:grpSp>
          <p:nvGrpSpPr>
            <p:cNvPr id="94" name="组 93">
              <a:extLst>
                <a:ext uri="{FF2B5EF4-FFF2-40B4-BE49-F238E27FC236}">
                  <a16:creationId xmlns:a16="http://schemas.microsoft.com/office/drawing/2014/main" id="{CD707C0C-4086-4F35-A8FC-A45D727AA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3417239" y="1865958"/>
              <a:ext cx="1270000" cy="3384002"/>
              <a:chOff x="7920038" y="61913"/>
              <a:chExt cx="1270000" cy="3384002"/>
            </a:xfrm>
          </p:grpSpPr>
          <p:sp>
            <p:nvSpPr>
              <p:cNvPr id="195" name="Freeform 76">
                <a:extLst>
                  <a:ext uri="{FF2B5EF4-FFF2-40B4-BE49-F238E27FC236}">
                    <a16:creationId xmlns:a16="http://schemas.microsoft.com/office/drawing/2014/main" id="{3D21528F-9013-4CD7-9F7C-D3F3624881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196" name="Freeform 77">
                <a:extLst>
                  <a:ext uri="{FF2B5EF4-FFF2-40B4-BE49-F238E27FC236}">
                    <a16:creationId xmlns:a16="http://schemas.microsoft.com/office/drawing/2014/main" id="{06A8F5A2-62EC-4CDC-945A-E6C50C86C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grpSp>
            <p:nvGrpSpPr>
              <p:cNvPr id="197" name="组 196">
                <a:extLst>
                  <a:ext uri="{FF2B5EF4-FFF2-40B4-BE49-F238E27FC236}">
                    <a16:creationId xmlns:a16="http://schemas.microsoft.com/office/drawing/2014/main" id="{9625C8AA-1597-4CED-8301-18D382EF0D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98" name="Line 90">
                  <a:extLst>
                    <a:ext uri="{FF2B5EF4-FFF2-40B4-BE49-F238E27FC236}">
                      <a16:creationId xmlns:a16="http://schemas.microsoft.com/office/drawing/2014/main" id="{5DF95B35-23E9-4724-A4F8-8ED718B5DE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99" name="Freeform 91">
                  <a:extLst>
                    <a:ext uri="{FF2B5EF4-FFF2-40B4-BE49-F238E27FC236}">
                      <a16:creationId xmlns:a16="http://schemas.microsoft.com/office/drawing/2014/main" id="{26C6754B-5776-451D-95ED-62AA4D0BAEF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200" name="Freeform 92">
                  <a:extLst>
                    <a:ext uri="{FF2B5EF4-FFF2-40B4-BE49-F238E27FC236}">
                      <a16:creationId xmlns:a16="http://schemas.microsoft.com/office/drawing/2014/main" id="{A345A289-8D6C-4886-B54C-3E0D26D176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201" name="Freeform 93">
                  <a:extLst>
                    <a:ext uri="{FF2B5EF4-FFF2-40B4-BE49-F238E27FC236}">
                      <a16:creationId xmlns:a16="http://schemas.microsoft.com/office/drawing/2014/main" id="{5690D981-545B-4A73-A22E-6E701024A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</p:grpSp>
        </p:grpSp>
        <p:grpSp>
          <p:nvGrpSpPr>
            <p:cNvPr id="95" name="组 94">
              <a:extLst>
                <a:ext uri="{FF2B5EF4-FFF2-40B4-BE49-F238E27FC236}">
                  <a16:creationId xmlns:a16="http://schemas.microsoft.com/office/drawing/2014/main" id="{FCB89D53-605D-4497-A82E-C5CB7B9AB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28958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146" name="组 145">
                <a:extLst>
                  <a:ext uri="{FF2B5EF4-FFF2-40B4-BE49-F238E27FC236}">
                    <a16:creationId xmlns:a16="http://schemas.microsoft.com/office/drawing/2014/main" id="{4200751B-2483-40F5-8C14-EF64034D4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73" name="Freeform 64">
                  <a:extLst>
                    <a:ext uri="{FF2B5EF4-FFF2-40B4-BE49-F238E27FC236}">
                      <a16:creationId xmlns:a16="http://schemas.microsoft.com/office/drawing/2014/main" id="{A9677C6B-C435-43E3-BF18-DC35709C97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74" name="Freeform 81">
                  <a:extLst>
                    <a:ext uri="{FF2B5EF4-FFF2-40B4-BE49-F238E27FC236}">
                      <a16:creationId xmlns:a16="http://schemas.microsoft.com/office/drawing/2014/main" id="{56E374F1-3376-4D82-B66C-A0588A30F0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75" name="Freeform 61">
                  <a:extLst>
                    <a:ext uri="{FF2B5EF4-FFF2-40B4-BE49-F238E27FC236}">
                      <a16:creationId xmlns:a16="http://schemas.microsoft.com/office/drawing/2014/main" id="{979B4E97-34CE-4034-8523-F1584A0344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76" name="Freeform 78">
                  <a:extLst>
                    <a:ext uri="{FF2B5EF4-FFF2-40B4-BE49-F238E27FC236}">
                      <a16:creationId xmlns:a16="http://schemas.microsoft.com/office/drawing/2014/main" id="{F4C4EFFF-E30B-4F0B-9ED4-FF63047DCB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77" name="Freeform 84">
                  <a:extLst>
                    <a:ext uri="{FF2B5EF4-FFF2-40B4-BE49-F238E27FC236}">
                      <a16:creationId xmlns:a16="http://schemas.microsoft.com/office/drawing/2014/main" id="{173FDB7E-F5CA-497D-95CF-7A00D6789C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78" name="Freeform 87">
                  <a:extLst>
                    <a:ext uri="{FF2B5EF4-FFF2-40B4-BE49-F238E27FC236}">
                      <a16:creationId xmlns:a16="http://schemas.microsoft.com/office/drawing/2014/main" id="{42266BB1-5605-4F64-B071-80A97BAD9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79" name="Freeform 60">
                  <a:extLst>
                    <a:ext uri="{FF2B5EF4-FFF2-40B4-BE49-F238E27FC236}">
                      <a16:creationId xmlns:a16="http://schemas.microsoft.com/office/drawing/2014/main" id="{90D15A2A-0F2D-4AB8-8252-303BA5DB3B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80" name="Freeform 59">
                  <a:extLst>
                    <a:ext uri="{FF2B5EF4-FFF2-40B4-BE49-F238E27FC236}">
                      <a16:creationId xmlns:a16="http://schemas.microsoft.com/office/drawing/2014/main" id="{E676282C-5FCF-4E29-AE15-2545F1A685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81" name="Freeform 62">
                  <a:extLst>
                    <a:ext uri="{FF2B5EF4-FFF2-40B4-BE49-F238E27FC236}">
                      <a16:creationId xmlns:a16="http://schemas.microsoft.com/office/drawing/2014/main" id="{AF7EC2A1-EAFC-4851-A4E3-47811C445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82" name="Freeform 65">
                  <a:extLst>
                    <a:ext uri="{FF2B5EF4-FFF2-40B4-BE49-F238E27FC236}">
                      <a16:creationId xmlns:a16="http://schemas.microsoft.com/office/drawing/2014/main" id="{6F9BD94B-F299-45D3-B66E-F20FBC9246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83" name="Freeform 79">
                  <a:extLst>
                    <a:ext uri="{FF2B5EF4-FFF2-40B4-BE49-F238E27FC236}">
                      <a16:creationId xmlns:a16="http://schemas.microsoft.com/office/drawing/2014/main" id="{50E616C9-EAB1-4990-B569-17C6CB0889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84" name="Freeform 82">
                  <a:extLst>
                    <a:ext uri="{FF2B5EF4-FFF2-40B4-BE49-F238E27FC236}">
                      <a16:creationId xmlns:a16="http://schemas.microsoft.com/office/drawing/2014/main" id="{2F983FB0-2CC2-4D5F-A331-4130F138E9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85" name="Freeform 85">
                  <a:extLst>
                    <a:ext uri="{FF2B5EF4-FFF2-40B4-BE49-F238E27FC236}">
                      <a16:creationId xmlns:a16="http://schemas.microsoft.com/office/drawing/2014/main" id="{B1ABC269-0802-4C4A-9E57-6F876F122C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86" name="Freeform 88">
                  <a:extLst>
                    <a:ext uri="{FF2B5EF4-FFF2-40B4-BE49-F238E27FC236}">
                      <a16:creationId xmlns:a16="http://schemas.microsoft.com/office/drawing/2014/main" id="{233153AF-C5CF-40DD-9E5E-9B84272F46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grpSp>
              <p:nvGrpSpPr>
                <p:cNvPr id="187" name="组 186">
                  <a:extLst>
                    <a:ext uri="{FF2B5EF4-FFF2-40B4-BE49-F238E27FC236}">
                      <a16:creationId xmlns:a16="http://schemas.microsoft.com/office/drawing/2014/main" id="{95E220B7-17F2-4748-A337-3B8D5886038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88" name="Line 63">
                    <a:extLst>
                      <a:ext uri="{FF2B5EF4-FFF2-40B4-BE49-F238E27FC236}">
                        <a16:creationId xmlns:a16="http://schemas.microsoft.com/office/drawing/2014/main" id="{63DC02CB-E162-45FD-AF68-0A1DB537F40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189" name="Line 66">
                    <a:extLst>
                      <a:ext uri="{FF2B5EF4-FFF2-40B4-BE49-F238E27FC236}">
                        <a16:creationId xmlns:a16="http://schemas.microsoft.com/office/drawing/2014/main" id="{4D9CBADA-7016-4987-B723-F7AE8E2E57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190" name="Line 67">
                    <a:extLst>
                      <a:ext uri="{FF2B5EF4-FFF2-40B4-BE49-F238E27FC236}">
                        <a16:creationId xmlns:a16="http://schemas.microsoft.com/office/drawing/2014/main" id="{1DCEDCA0-F979-4B3C-A0CA-F98F2DEE892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191" name="Line 80">
                    <a:extLst>
                      <a:ext uri="{FF2B5EF4-FFF2-40B4-BE49-F238E27FC236}">
                        <a16:creationId xmlns:a16="http://schemas.microsoft.com/office/drawing/2014/main" id="{1B701ADB-B6EB-4BED-8D15-F358A67EC9F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192" name="Line 83">
                    <a:extLst>
                      <a:ext uri="{FF2B5EF4-FFF2-40B4-BE49-F238E27FC236}">
                        <a16:creationId xmlns:a16="http://schemas.microsoft.com/office/drawing/2014/main" id="{239EB39D-EF7A-4284-83B8-904957045D8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193" name="Line 86">
                    <a:extLst>
                      <a:ext uri="{FF2B5EF4-FFF2-40B4-BE49-F238E27FC236}">
                        <a16:creationId xmlns:a16="http://schemas.microsoft.com/office/drawing/2014/main" id="{59413AC3-6F9D-431E-8136-F15C0FCA62A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194" name="Line 89">
                    <a:extLst>
                      <a:ext uri="{FF2B5EF4-FFF2-40B4-BE49-F238E27FC236}">
                        <a16:creationId xmlns:a16="http://schemas.microsoft.com/office/drawing/2014/main" id="{987DF8D6-E53D-4C41-B339-1E5094638FA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</p:grpSp>
          </p:grpSp>
          <p:grpSp>
            <p:nvGrpSpPr>
              <p:cNvPr id="147" name="组 146">
                <a:extLst>
                  <a:ext uri="{FF2B5EF4-FFF2-40B4-BE49-F238E27FC236}">
                    <a16:creationId xmlns:a16="http://schemas.microsoft.com/office/drawing/2014/main" id="{66036562-1199-405F-B95A-C3A543B5DB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65" name="组 164">
                  <a:extLst>
                    <a:ext uri="{FF2B5EF4-FFF2-40B4-BE49-F238E27FC236}">
                      <a16:creationId xmlns:a16="http://schemas.microsoft.com/office/drawing/2014/main" id="{C4C4997E-6944-4940-8B33-92DB90BCE3A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69" name="直接连接符​​(S) 168">
                    <a:extLst>
                      <a:ext uri="{FF2B5EF4-FFF2-40B4-BE49-F238E27FC236}">
                        <a16:creationId xmlns:a16="http://schemas.microsoft.com/office/drawing/2014/main" id="{0A44DA53-5DA1-44E2-8EB4-F53CC84C9F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直接连接符​​(S) 169">
                    <a:extLst>
                      <a:ext uri="{FF2B5EF4-FFF2-40B4-BE49-F238E27FC236}">
                        <a16:creationId xmlns:a16="http://schemas.microsoft.com/office/drawing/2014/main" id="{F072B3FF-FEA5-46BC-8627-9B46C5F3967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1" name="Rectangle 30">
                    <a:extLst>
                      <a:ext uri="{FF2B5EF4-FFF2-40B4-BE49-F238E27FC236}">
                        <a16:creationId xmlns:a16="http://schemas.microsoft.com/office/drawing/2014/main" id="{FB18587D-1BDA-4D28-9B48-3C37C764B66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en-US" dirty="0"/>
                  </a:p>
                </p:txBody>
              </p:sp>
              <p:sp>
                <p:nvSpPr>
                  <p:cNvPr id="172" name="Rectangle 30">
                    <a:extLst>
                      <a:ext uri="{FF2B5EF4-FFF2-40B4-BE49-F238E27FC236}">
                        <a16:creationId xmlns:a16="http://schemas.microsoft.com/office/drawing/2014/main" id="{8CFE033B-F34F-4836-B6F3-93E6C7D9C5C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en-US" dirty="0"/>
                  </a:p>
                </p:txBody>
              </p:sp>
            </p:grpSp>
            <p:grpSp>
              <p:nvGrpSpPr>
                <p:cNvPr id="166" name="组 165">
                  <a:extLst>
                    <a:ext uri="{FF2B5EF4-FFF2-40B4-BE49-F238E27FC236}">
                      <a16:creationId xmlns:a16="http://schemas.microsoft.com/office/drawing/2014/main" id="{07F79761-CFAA-4330-8067-31EC1DC3E1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67" name="Freeform: Shape 166">
                    <a:extLst>
                      <a:ext uri="{FF2B5EF4-FFF2-40B4-BE49-F238E27FC236}">
                        <a16:creationId xmlns:a16="http://schemas.microsoft.com/office/drawing/2014/main" id="{8A0BC496-427B-4836-B989-97B0673D8F5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8" name="Freeform: Shape 167">
                    <a:extLst>
                      <a:ext uri="{FF2B5EF4-FFF2-40B4-BE49-F238E27FC236}">
                        <a16:creationId xmlns:a16="http://schemas.microsoft.com/office/drawing/2014/main" id="{A0D554E1-33ED-415C-BF15-FC38D2E33C7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组 147">
                <a:extLst>
                  <a:ext uri="{FF2B5EF4-FFF2-40B4-BE49-F238E27FC236}">
                    <a16:creationId xmlns:a16="http://schemas.microsoft.com/office/drawing/2014/main" id="{D1F1EE7D-C5FF-46EA-AB9C-94E1F2D9B7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61" name="组 160">
                  <a:extLst>
                    <a:ext uri="{FF2B5EF4-FFF2-40B4-BE49-F238E27FC236}">
                      <a16:creationId xmlns:a16="http://schemas.microsoft.com/office/drawing/2014/main" id="{2AC2FE37-AED7-4C81-A52E-FD105C1BDA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3" name="Freeform 68">
                    <a:extLst>
                      <a:ext uri="{FF2B5EF4-FFF2-40B4-BE49-F238E27FC236}">
                        <a16:creationId xmlns:a16="http://schemas.microsoft.com/office/drawing/2014/main" id="{AB34FC05-3259-4BE2-8DA9-91435FAFCE7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164" name="Freeform 69">
                    <a:extLst>
                      <a:ext uri="{FF2B5EF4-FFF2-40B4-BE49-F238E27FC236}">
                        <a16:creationId xmlns:a16="http://schemas.microsoft.com/office/drawing/2014/main" id="{AC11598E-3FD2-47F3-8E57-D5D6130DBC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</p:grpSp>
            <p:sp>
              <p:nvSpPr>
                <p:cNvPr id="162" name="Line 70">
                  <a:extLst>
                    <a:ext uri="{FF2B5EF4-FFF2-40B4-BE49-F238E27FC236}">
                      <a16:creationId xmlns:a16="http://schemas.microsoft.com/office/drawing/2014/main" id="{37D098FA-73CF-44E6-B612-7DE664E5DE0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</p:grpSp>
          <p:grpSp>
            <p:nvGrpSpPr>
              <p:cNvPr id="149" name="组 148">
                <a:extLst>
                  <a:ext uri="{FF2B5EF4-FFF2-40B4-BE49-F238E27FC236}">
                    <a16:creationId xmlns:a16="http://schemas.microsoft.com/office/drawing/2014/main" id="{66672930-1A30-4508-A9D2-FA4271C6B1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58" name="Freeform 68">
                  <a:extLst>
                    <a:ext uri="{FF2B5EF4-FFF2-40B4-BE49-F238E27FC236}">
                      <a16:creationId xmlns:a16="http://schemas.microsoft.com/office/drawing/2014/main" id="{174F3D5B-9943-4A8B-8699-ABB2B7991B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59" name="Freeform 69">
                  <a:extLst>
                    <a:ext uri="{FF2B5EF4-FFF2-40B4-BE49-F238E27FC236}">
                      <a16:creationId xmlns:a16="http://schemas.microsoft.com/office/drawing/2014/main" id="{6834DCA2-951C-4A9B-8490-5C7BD0FFBB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60" name="Line 70">
                  <a:extLst>
                    <a:ext uri="{FF2B5EF4-FFF2-40B4-BE49-F238E27FC236}">
                      <a16:creationId xmlns:a16="http://schemas.microsoft.com/office/drawing/2014/main" id="{316B6CF4-BCF3-4765-B744-A1EB5A76D3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</p:grpSp>
          <p:grpSp>
            <p:nvGrpSpPr>
              <p:cNvPr id="150" name="组 149">
                <a:extLst>
                  <a:ext uri="{FF2B5EF4-FFF2-40B4-BE49-F238E27FC236}">
                    <a16:creationId xmlns:a16="http://schemas.microsoft.com/office/drawing/2014/main" id="{BAD99054-FC47-4391-9369-B309A0AA25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51" name="组 150">
                  <a:extLst>
                    <a:ext uri="{FF2B5EF4-FFF2-40B4-BE49-F238E27FC236}">
                      <a16:creationId xmlns:a16="http://schemas.microsoft.com/office/drawing/2014/main" id="{1A1CDB94-FE6F-4AAC-94D9-DDCEC703B12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56" name="Freeform: Shape 155">
                    <a:extLst>
                      <a:ext uri="{FF2B5EF4-FFF2-40B4-BE49-F238E27FC236}">
                        <a16:creationId xmlns:a16="http://schemas.microsoft.com/office/drawing/2014/main" id="{99B22DCB-54E6-4769-9DD7-3736B4041B2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Freeform: Shape 156">
                    <a:extLst>
                      <a:ext uri="{FF2B5EF4-FFF2-40B4-BE49-F238E27FC236}">
                        <a16:creationId xmlns:a16="http://schemas.microsoft.com/office/drawing/2014/main" id="{67DA3C33-5733-4571-AD7C-F9D7447D18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2" name="组 151">
                  <a:extLst>
                    <a:ext uri="{FF2B5EF4-FFF2-40B4-BE49-F238E27FC236}">
                      <a16:creationId xmlns:a16="http://schemas.microsoft.com/office/drawing/2014/main" id="{DEACDE3F-3571-479B-8545-A0EB157DFB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53" name="直接连接符​​(S) 152">
                    <a:extLst>
                      <a:ext uri="{FF2B5EF4-FFF2-40B4-BE49-F238E27FC236}">
                        <a16:creationId xmlns:a16="http://schemas.microsoft.com/office/drawing/2014/main" id="{0EBC688C-242B-4AF8-9A28-74C5D3A7DD7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Rectangle 5">
                    <a:extLst>
                      <a:ext uri="{FF2B5EF4-FFF2-40B4-BE49-F238E27FC236}">
                        <a16:creationId xmlns:a16="http://schemas.microsoft.com/office/drawing/2014/main" id="{C4C8C45C-CEB8-4DEA-A7C9-8028747D4C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en-US" dirty="0"/>
                  </a:p>
                </p:txBody>
              </p:sp>
              <p:sp>
                <p:nvSpPr>
                  <p:cNvPr id="155" name="Rectangle 5">
                    <a:extLst>
                      <a:ext uri="{FF2B5EF4-FFF2-40B4-BE49-F238E27FC236}">
                        <a16:creationId xmlns:a16="http://schemas.microsoft.com/office/drawing/2014/main" id="{7FC624AF-D992-41C1-A403-A0A4731BE06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en-US" dirty="0"/>
                  </a:p>
                </p:txBody>
              </p:sp>
            </p:grpSp>
          </p:grpSp>
        </p:grpSp>
        <p:grpSp>
          <p:nvGrpSpPr>
            <p:cNvPr id="96" name="组 95">
              <a:extLst>
                <a:ext uri="{FF2B5EF4-FFF2-40B4-BE49-F238E27FC236}">
                  <a16:creationId xmlns:a16="http://schemas.microsoft.com/office/drawing/2014/main" id="{F63171A4-E846-4A64-8292-3ED3583B6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2171191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97" name="组 96">
                <a:extLst>
                  <a:ext uri="{FF2B5EF4-FFF2-40B4-BE49-F238E27FC236}">
                    <a16:creationId xmlns:a16="http://schemas.microsoft.com/office/drawing/2014/main" id="{E59C66F3-BAB8-46AB-849B-0BC14A74B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24" name="Freeform 64">
                  <a:extLst>
                    <a:ext uri="{FF2B5EF4-FFF2-40B4-BE49-F238E27FC236}">
                      <a16:creationId xmlns:a16="http://schemas.microsoft.com/office/drawing/2014/main" id="{68CD087B-52FF-4F11-A251-6F6A6B9093A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25" name="Freeform 81">
                  <a:extLst>
                    <a:ext uri="{FF2B5EF4-FFF2-40B4-BE49-F238E27FC236}">
                      <a16:creationId xmlns:a16="http://schemas.microsoft.com/office/drawing/2014/main" id="{7FD7CD23-A1FC-41E8-A563-0B0A87A8FC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26" name="Freeform 61">
                  <a:extLst>
                    <a:ext uri="{FF2B5EF4-FFF2-40B4-BE49-F238E27FC236}">
                      <a16:creationId xmlns:a16="http://schemas.microsoft.com/office/drawing/2014/main" id="{A3A34481-695D-470B-9A01-A047EAA615B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27" name="Freeform 78">
                  <a:extLst>
                    <a:ext uri="{FF2B5EF4-FFF2-40B4-BE49-F238E27FC236}">
                      <a16:creationId xmlns:a16="http://schemas.microsoft.com/office/drawing/2014/main" id="{5B26EEFA-6CAA-4BF6-B4BD-7C083D59BF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28" name="Freeform 84">
                  <a:extLst>
                    <a:ext uri="{FF2B5EF4-FFF2-40B4-BE49-F238E27FC236}">
                      <a16:creationId xmlns:a16="http://schemas.microsoft.com/office/drawing/2014/main" id="{61976329-310A-4F70-B22C-F032D4BF7E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29" name="Freeform 87">
                  <a:extLst>
                    <a:ext uri="{FF2B5EF4-FFF2-40B4-BE49-F238E27FC236}">
                      <a16:creationId xmlns:a16="http://schemas.microsoft.com/office/drawing/2014/main" id="{0A0DA1ED-70C5-4D8F-B61F-F6E9E07D59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30" name="Freeform 60">
                  <a:extLst>
                    <a:ext uri="{FF2B5EF4-FFF2-40B4-BE49-F238E27FC236}">
                      <a16:creationId xmlns:a16="http://schemas.microsoft.com/office/drawing/2014/main" id="{EDF58541-8ECC-487F-96C7-3267D0F9C8C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31" name="Freeform 59">
                  <a:extLst>
                    <a:ext uri="{FF2B5EF4-FFF2-40B4-BE49-F238E27FC236}">
                      <a16:creationId xmlns:a16="http://schemas.microsoft.com/office/drawing/2014/main" id="{D1DAAA62-5552-4436-97D9-353F629E8A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32" name="Freeform 62">
                  <a:extLst>
                    <a:ext uri="{FF2B5EF4-FFF2-40B4-BE49-F238E27FC236}">
                      <a16:creationId xmlns:a16="http://schemas.microsoft.com/office/drawing/2014/main" id="{EBA1BB6B-72EF-4525-89A1-FC5BE70D71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33" name="Freeform 65">
                  <a:extLst>
                    <a:ext uri="{FF2B5EF4-FFF2-40B4-BE49-F238E27FC236}">
                      <a16:creationId xmlns:a16="http://schemas.microsoft.com/office/drawing/2014/main" id="{D3BD4012-93F7-424A-9146-8E7E831D9E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34" name="Freeform 79">
                  <a:extLst>
                    <a:ext uri="{FF2B5EF4-FFF2-40B4-BE49-F238E27FC236}">
                      <a16:creationId xmlns:a16="http://schemas.microsoft.com/office/drawing/2014/main" id="{A2E36983-6A8E-4C78-AA27-363C0D676C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35" name="Freeform 82">
                  <a:extLst>
                    <a:ext uri="{FF2B5EF4-FFF2-40B4-BE49-F238E27FC236}">
                      <a16:creationId xmlns:a16="http://schemas.microsoft.com/office/drawing/2014/main" id="{AB2380FC-F201-44F0-A531-1402201E4E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36" name="Freeform 85">
                  <a:extLst>
                    <a:ext uri="{FF2B5EF4-FFF2-40B4-BE49-F238E27FC236}">
                      <a16:creationId xmlns:a16="http://schemas.microsoft.com/office/drawing/2014/main" id="{737C3A27-BD47-4E93-A1E3-33B902DD068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37" name="Freeform 88">
                  <a:extLst>
                    <a:ext uri="{FF2B5EF4-FFF2-40B4-BE49-F238E27FC236}">
                      <a16:creationId xmlns:a16="http://schemas.microsoft.com/office/drawing/2014/main" id="{C257BCC6-B88D-4C3B-BEFD-25D320F39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grpSp>
              <p:nvGrpSpPr>
                <p:cNvPr id="138" name="组 137">
                  <a:extLst>
                    <a:ext uri="{FF2B5EF4-FFF2-40B4-BE49-F238E27FC236}">
                      <a16:creationId xmlns:a16="http://schemas.microsoft.com/office/drawing/2014/main" id="{0519964D-597A-4E0C-B66C-89D30B8582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39" name="Line 63">
                    <a:extLst>
                      <a:ext uri="{FF2B5EF4-FFF2-40B4-BE49-F238E27FC236}">
                        <a16:creationId xmlns:a16="http://schemas.microsoft.com/office/drawing/2014/main" id="{A31BADE6-3732-4787-8841-96E8F05C0A9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140" name="Line 66">
                    <a:extLst>
                      <a:ext uri="{FF2B5EF4-FFF2-40B4-BE49-F238E27FC236}">
                        <a16:creationId xmlns:a16="http://schemas.microsoft.com/office/drawing/2014/main" id="{447ED593-61E3-4BD7-8984-7FE5621549D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141" name="Line 67">
                    <a:extLst>
                      <a:ext uri="{FF2B5EF4-FFF2-40B4-BE49-F238E27FC236}">
                        <a16:creationId xmlns:a16="http://schemas.microsoft.com/office/drawing/2014/main" id="{6AD98272-0FC0-49AC-9877-8D2BAA5148B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142" name="Line 80">
                    <a:extLst>
                      <a:ext uri="{FF2B5EF4-FFF2-40B4-BE49-F238E27FC236}">
                        <a16:creationId xmlns:a16="http://schemas.microsoft.com/office/drawing/2014/main" id="{D54770D9-48C7-4C76-9F40-65C9B9C05CE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143" name="Line 83">
                    <a:extLst>
                      <a:ext uri="{FF2B5EF4-FFF2-40B4-BE49-F238E27FC236}">
                        <a16:creationId xmlns:a16="http://schemas.microsoft.com/office/drawing/2014/main" id="{4B9C1A3A-3DED-4CC1-820C-16B358DF9EC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144" name="Line 86">
                    <a:extLst>
                      <a:ext uri="{FF2B5EF4-FFF2-40B4-BE49-F238E27FC236}">
                        <a16:creationId xmlns:a16="http://schemas.microsoft.com/office/drawing/2014/main" id="{2404A56E-8A81-48CB-9AC4-2CB6EA55DD7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145" name="Line 89">
                    <a:extLst>
                      <a:ext uri="{FF2B5EF4-FFF2-40B4-BE49-F238E27FC236}">
                        <a16:creationId xmlns:a16="http://schemas.microsoft.com/office/drawing/2014/main" id="{6D6A743B-85A5-41A8-9664-D654620D25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</p:grpSp>
          </p:grpSp>
          <p:grpSp>
            <p:nvGrpSpPr>
              <p:cNvPr id="98" name="组 97">
                <a:extLst>
                  <a:ext uri="{FF2B5EF4-FFF2-40B4-BE49-F238E27FC236}">
                    <a16:creationId xmlns:a16="http://schemas.microsoft.com/office/drawing/2014/main" id="{23DAD9FD-AF99-4D89-9BC8-E6739BD17A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16" name="组 115">
                  <a:extLst>
                    <a:ext uri="{FF2B5EF4-FFF2-40B4-BE49-F238E27FC236}">
                      <a16:creationId xmlns:a16="http://schemas.microsoft.com/office/drawing/2014/main" id="{D7170781-0173-4FAB-8358-42C469FC51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20" name="直接连接符​​(S) 119">
                    <a:extLst>
                      <a:ext uri="{FF2B5EF4-FFF2-40B4-BE49-F238E27FC236}">
                        <a16:creationId xmlns:a16="http://schemas.microsoft.com/office/drawing/2014/main" id="{03C55E22-B879-4AE0-BC46-BA8A4E950C5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直接连接符​​(S) 120">
                    <a:extLst>
                      <a:ext uri="{FF2B5EF4-FFF2-40B4-BE49-F238E27FC236}">
                        <a16:creationId xmlns:a16="http://schemas.microsoft.com/office/drawing/2014/main" id="{AA07E073-1978-4DCC-9E5C-FF89EF524BF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Rectangle 30">
                    <a:extLst>
                      <a:ext uri="{FF2B5EF4-FFF2-40B4-BE49-F238E27FC236}">
                        <a16:creationId xmlns:a16="http://schemas.microsoft.com/office/drawing/2014/main" id="{5691F80E-D2E0-4E78-AA76-8D827AE410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en-US" dirty="0"/>
                  </a:p>
                </p:txBody>
              </p:sp>
              <p:sp>
                <p:nvSpPr>
                  <p:cNvPr id="123" name="Rectangle 30">
                    <a:extLst>
                      <a:ext uri="{FF2B5EF4-FFF2-40B4-BE49-F238E27FC236}">
                        <a16:creationId xmlns:a16="http://schemas.microsoft.com/office/drawing/2014/main" id="{E34C55D1-5C55-44D3-9C26-E1951DA3937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en-US" dirty="0"/>
                  </a:p>
                </p:txBody>
              </p:sp>
            </p:grpSp>
            <p:grpSp>
              <p:nvGrpSpPr>
                <p:cNvPr id="117" name="组 116">
                  <a:extLst>
                    <a:ext uri="{FF2B5EF4-FFF2-40B4-BE49-F238E27FC236}">
                      <a16:creationId xmlns:a16="http://schemas.microsoft.com/office/drawing/2014/main" id="{4C9CB0E6-07EF-4140-926D-D380C1A88E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18" name="Freeform: Shape 117">
                    <a:extLst>
                      <a:ext uri="{FF2B5EF4-FFF2-40B4-BE49-F238E27FC236}">
                        <a16:creationId xmlns:a16="http://schemas.microsoft.com/office/drawing/2014/main" id="{263BBD78-504D-435B-8933-2C460DC38E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Freeform: Shape 118">
                    <a:extLst>
                      <a:ext uri="{FF2B5EF4-FFF2-40B4-BE49-F238E27FC236}">
                        <a16:creationId xmlns:a16="http://schemas.microsoft.com/office/drawing/2014/main" id="{1AD78D29-1FCF-4E88-A958-924F701D5E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99" name="组 98">
                <a:extLst>
                  <a:ext uri="{FF2B5EF4-FFF2-40B4-BE49-F238E27FC236}">
                    <a16:creationId xmlns:a16="http://schemas.microsoft.com/office/drawing/2014/main" id="{EA551A3F-69EF-45CC-87F7-867808A3F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12" name="组 111">
                  <a:extLst>
                    <a:ext uri="{FF2B5EF4-FFF2-40B4-BE49-F238E27FC236}">
                      <a16:creationId xmlns:a16="http://schemas.microsoft.com/office/drawing/2014/main" id="{12724B09-E74E-49FA-BB5D-583BB89B798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14" name="Freeform 68">
                    <a:extLst>
                      <a:ext uri="{FF2B5EF4-FFF2-40B4-BE49-F238E27FC236}">
                        <a16:creationId xmlns:a16="http://schemas.microsoft.com/office/drawing/2014/main" id="{DA2788BF-64AD-4328-8CB9-8C2C98CF54E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115" name="Freeform 69">
                    <a:extLst>
                      <a:ext uri="{FF2B5EF4-FFF2-40B4-BE49-F238E27FC236}">
                        <a16:creationId xmlns:a16="http://schemas.microsoft.com/office/drawing/2014/main" id="{D9591CB5-16C9-44FC-B125-529D33F91BF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</p:grpSp>
            <p:sp>
              <p:nvSpPr>
                <p:cNvPr id="113" name="Line 70">
                  <a:extLst>
                    <a:ext uri="{FF2B5EF4-FFF2-40B4-BE49-F238E27FC236}">
                      <a16:creationId xmlns:a16="http://schemas.microsoft.com/office/drawing/2014/main" id="{4F82A945-38F0-45AF-A28A-C6A0E6A2E7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</p:grpSp>
          <p:grpSp>
            <p:nvGrpSpPr>
              <p:cNvPr id="100" name="组 99">
                <a:extLst>
                  <a:ext uri="{FF2B5EF4-FFF2-40B4-BE49-F238E27FC236}">
                    <a16:creationId xmlns:a16="http://schemas.microsoft.com/office/drawing/2014/main" id="{80FA6744-F48F-4652-86E5-BA3ABEF322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09" name="Freeform 68">
                  <a:extLst>
                    <a:ext uri="{FF2B5EF4-FFF2-40B4-BE49-F238E27FC236}">
                      <a16:creationId xmlns:a16="http://schemas.microsoft.com/office/drawing/2014/main" id="{FAC3DEAD-5797-4CA1-A8F2-3F487AAC6B1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10" name="Freeform 69">
                  <a:extLst>
                    <a:ext uri="{FF2B5EF4-FFF2-40B4-BE49-F238E27FC236}">
                      <a16:creationId xmlns:a16="http://schemas.microsoft.com/office/drawing/2014/main" id="{F9AF9D64-C9FB-4D32-993D-3423A2E55EE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11" name="Line 70">
                  <a:extLst>
                    <a:ext uri="{FF2B5EF4-FFF2-40B4-BE49-F238E27FC236}">
                      <a16:creationId xmlns:a16="http://schemas.microsoft.com/office/drawing/2014/main" id="{9097AC72-422F-4CE0-A772-A63E2294ACD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</p:grpSp>
          <p:grpSp>
            <p:nvGrpSpPr>
              <p:cNvPr id="101" name="组 100">
                <a:extLst>
                  <a:ext uri="{FF2B5EF4-FFF2-40B4-BE49-F238E27FC236}">
                    <a16:creationId xmlns:a16="http://schemas.microsoft.com/office/drawing/2014/main" id="{1A6B3F4D-48A0-4FC2-8720-2606D6AA0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02" name="组 101">
                  <a:extLst>
                    <a:ext uri="{FF2B5EF4-FFF2-40B4-BE49-F238E27FC236}">
                      <a16:creationId xmlns:a16="http://schemas.microsoft.com/office/drawing/2014/main" id="{67E4FA26-563D-4D19-BAEB-A370818E51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07" name="Freeform: Shape 106">
                    <a:extLst>
                      <a:ext uri="{FF2B5EF4-FFF2-40B4-BE49-F238E27FC236}">
                        <a16:creationId xmlns:a16="http://schemas.microsoft.com/office/drawing/2014/main" id="{03B51AAC-6B1D-43D1-8885-402653BA90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Freeform: Shape 107">
                    <a:extLst>
                      <a:ext uri="{FF2B5EF4-FFF2-40B4-BE49-F238E27FC236}">
                        <a16:creationId xmlns:a16="http://schemas.microsoft.com/office/drawing/2014/main" id="{CF4180FB-7FBD-421F-A284-4C2CC61B38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3" name="组 102">
                  <a:extLst>
                    <a:ext uri="{FF2B5EF4-FFF2-40B4-BE49-F238E27FC236}">
                      <a16:creationId xmlns:a16="http://schemas.microsoft.com/office/drawing/2014/main" id="{28E615C5-6A2E-4BF3-A3A8-9061C5B1B8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04" name="直接连接符​​(S) 103">
                    <a:extLst>
                      <a:ext uri="{FF2B5EF4-FFF2-40B4-BE49-F238E27FC236}">
                        <a16:creationId xmlns:a16="http://schemas.microsoft.com/office/drawing/2014/main" id="{B15A4CEB-6B8D-48C3-8484-3EC282A34A1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Rectangle 5">
                    <a:extLst>
                      <a:ext uri="{FF2B5EF4-FFF2-40B4-BE49-F238E27FC236}">
                        <a16:creationId xmlns:a16="http://schemas.microsoft.com/office/drawing/2014/main" id="{38F7FD7D-E582-4214-B1B3-D289130553F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en-US" dirty="0"/>
                  </a:p>
                </p:txBody>
              </p:sp>
              <p:sp>
                <p:nvSpPr>
                  <p:cNvPr id="106" name="Rectangle 5">
                    <a:extLst>
                      <a:ext uri="{FF2B5EF4-FFF2-40B4-BE49-F238E27FC236}">
                        <a16:creationId xmlns:a16="http://schemas.microsoft.com/office/drawing/2014/main" id="{B74D1DAC-C0D4-447E-8665-EAFF34F4E3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en-US" dirty="0"/>
                  </a:p>
                </p:txBody>
              </p:sp>
            </p:grpSp>
          </p:grpSp>
        </p:grpSp>
      </p:grp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9CF2D931-86F8-40B1-B2C0-BE477572EC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81686" y="2876550"/>
            <a:ext cx="3059113" cy="2983947"/>
          </a:xfrm>
        </p:spPr>
        <p:txBody>
          <a:bodyPr rtlCol="0"/>
          <a:lstStyle>
            <a:lvl1pPr marL="0" indent="0"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360000" indent="0">
              <a:buFont typeface="Arial" panose="020B0604020202020204" pitchFamily="34" charset="0"/>
              <a:buNone/>
              <a:defRPr/>
            </a:lvl2pPr>
            <a:lvl3pPr marL="720000" indent="0">
              <a:buNone/>
              <a:defRPr/>
            </a:lvl3pPr>
            <a:lvl4pPr marL="1080000" indent="0">
              <a:buFont typeface="Arial" panose="020B0604020202020204" pitchFamily="34" charset="0"/>
              <a:buNone/>
              <a:defRPr/>
            </a:lvl4pPr>
            <a:lvl5pPr marL="1440000" indent="0">
              <a:buNone/>
              <a:defRPr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6887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07" y="536573"/>
            <a:ext cx="3856679" cy="1453003"/>
          </a:xfrm>
        </p:spPr>
        <p:txBody>
          <a:bodyPr rtlCol="0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cxnSp>
        <p:nvCxnSpPr>
          <p:cNvPr id="91" name="直接连接符​​(S)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791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内容占位符 2">
            <a:extLst>
              <a:ext uri="{FF2B5EF4-FFF2-40B4-BE49-F238E27FC236}">
                <a16:creationId xmlns:a16="http://schemas.microsoft.com/office/drawing/2014/main" id="{E4838519-F7BD-42C9-BDE6-B4D6DF7E117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07606" y="2877018"/>
            <a:ext cx="3060000" cy="2938561"/>
          </a:xfrm>
        </p:spPr>
        <p:txBody>
          <a:bodyPr rtlCol="0">
            <a:normAutofit/>
          </a:bodyPr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indent="0" algn="ctr" rtl="0">
              <a:buNone/>
            </a:pPr>
            <a:r>
              <a:rPr lang="zh-CN" altLang="en-US" noProof="0"/>
              <a:t>单击编辑主文本样式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0000" y="6357168"/>
            <a:ext cx="1480400" cy="46166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6947" y="6357600"/>
            <a:ext cx="6683376" cy="460800"/>
          </a:xfrm>
        </p:spPr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EF1A84F6-2D30-446A-9D91-44FBCB82567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79987" y="0"/>
            <a:ext cx="7212013" cy="68580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4646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简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600" y="536573"/>
            <a:ext cx="4078800" cy="1453003"/>
          </a:xfrm>
        </p:spPr>
        <p:txBody>
          <a:bodyPr rtlCol="0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95" name="文本占位符 94">
            <a:extLst>
              <a:ext uri="{FF2B5EF4-FFF2-40B4-BE49-F238E27FC236}">
                <a16:creationId xmlns:a16="http://schemas.microsoft.com/office/drawing/2014/main" id="{376C93AE-577A-4E39-B37B-F54DD619E8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175" y="2876550"/>
            <a:ext cx="4819650" cy="2875321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360000" indent="0" algn="ctr">
              <a:buFont typeface="Arial" panose="020B0604020202020204" pitchFamily="34" charset="0"/>
              <a:buNone/>
              <a:defRPr/>
            </a:lvl2pPr>
            <a:lvl3pPr marL="720000" indent="0" algn="ctr">
              <a:buNone/>
              <a:defRPr/>
            </a:lvl3pPr>
            <a:lvl4pPr marL="1080000" indent="0" algn="ctr">
              <a:buFont typeface="Arial" panose="020B0604020202020204" pitchFamily="34" charset="0"/>
              <a:buNone/>
              <a:defRPr/>
            </a:lvl4pPr>
            <a:lvl5pPr marL="1440000" indent="0" algn="ctr">
              <a:buNone/>
              <a:defRPr/>
            </a:lvl5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grpSp>
        <p:nvGrpSpPr>
          <p:cNvPr id="6" name="组 5">
            <a:extLst>
              <a:ext uri="{FF2B5EF4-FFF2-40B4-BE49-F238E27FC236}">
                <a16:creationId xmlns:a16="http://schemas.microsoft.com/office/drawing/2014/main" id="{4DF41F26-BFC3-471C-AEBF-8D613043F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9766" y="716800"/>
            <a:ext cx="3838575" cy="5583025"/>
            <a:chOff x="199766" y="716800"/>
            <a:chExt cx="3838575" cy="5583025"/>
          </a:xfrm>
        </p:grpSpPr>
        <p:grpSp>
          <p:nvGrpSpPr>
            <p:cNvPr id="7" name="组 6">
              <a:extLst>
                <a:ext uri="{FF2B5EF4-FFF2-40B4-BE49-F238E27FC236}">
                  <a16:creationId xmlns:a16="http://schemas.microsoft.com/office/drawing/2014/main" id="{CD3F709F-F0BC-4149-B83C-D6E0B13F9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26" name="Freeform 64">
                <a:extLst>
                  <a:ext uri="{FF2B5EF4-FFF2-40B4-BE49-F238E27FC236}">
                    <a16:creationId xmlns:a16="http://schemas.microsoft.com/office/drawing/2014/main" id="{5C5EF830-776D-4D9D-B2AD-E2EF27FE2B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27" name="Freeform 81">
                <a:extLst>
                  <a:ext uri="{FF2B5EF4-FFF2-40B4-BE49-F238E27FC236}">
                    <a16:creationId xmlns:a16="http://schemas.microsoft.com/office/drawing/2014/main" id="{24555386-DD07-47B5-8731-6188F04409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28" name="Freeform 61">
                <a:extLst>
                  <a:ext uri="{FF2B5EF4-FFF2-40B4-BE49-F238E27FC236}">
                    <a16:creationId xmlns:a16="http://schemas.microsoft.com/office/drawing/2014/main" id="{98AACD5A-587D-4523-8687-E39554A9EE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29" name="Freeform 78">
                <a:extLst>
                  <a:ext uri="{FF2B5EF4-FFF2-40B4-BE49-F238E27FC236}">
                    <a16:creationId xmlns:a16="http://schemas.microsoft.com/office/drawing/2014/main" id="{056E6FE3-AE0B-4665-BDC4-C43B088EA3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30" name="Freeform 84">
                <a:extLst>
                  <a:ext uri="{FF2B5EF4-FFF2-40B4-BE49-F238E27FC236}">
                    <a16:creationId xmlns:a16="http://schemas.microsoft.com/office/drawing/2014/main" id="{3341E111-158B-46EB-85CF-76ACE2E6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31" name="Freeform 87">
                <a:extLst>
                  <a:ext uri="{FF2B5EF4-FFF2-40B4-BE49-F238E27FC236}">
                    <a16:creationId xmlns:a16="http://schemas.microsoft.com/office/drawing/2014/main" id="{B6BAC346-F465-42C1-B326-511CDAAFCD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32" name="Freeform 60">
                <a:extLst>
                  <a:ext uri="{FF2B5EF4-FFF2-40B4-BE49-F238E27FC236}">
                    <a16:creationId xmlns:a16="http://schemas.microsoft.com/office/drawing/2014/main" id="{41EFAE7C-FB00-406B-B543-258ECBA85C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33" name="Freeform 59">
                <a:extLst>
                  <a:ext uri="{FF2B5EF4-FFF2-40B4-BE49-F238E27FC236}">
                    <a16:creationId xmlns:a16="http://schemas.microsoft.com/office/drawing/2014/main" id="{7B8E44F7-B4B5-407F-8CBF-2EF396585A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34" name="Freeform 62">
                <a:extLst>
                  <a:ext uri="{FF2B5EF4-FFF2-40B4-BE49-F238E27FC236}">
                    <a16:creationId xmlns:a16="http://schemas.microsoft.com/office/drawing/2014/main" id="{E5CB4BB7-46DD-4D14-AF85-0E13EFBA67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35" name="Freeform 65">
                <a:extLst>
                  <a:ext uri="{FF2B5EF4-FFF2-40B4-BE49-F238E27FC236}">
                    <a16:creationId xmlns:a16="http://schemas.microsoft.com/office/drawing/2014/main" id="{F7F8EDDC-B124-4CF0-9C0B-036D7E9203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36" name="Freeform 79">
                <a:extLst>
                  <a:ext uri="{FF2B5EF4-FFF2-40B4-BE49-F238E27FC236}">
                    <a16:creationId xmlns:a16="http://schemas.microsoft.com/office/drawing/2014/main" id="{F9979D20-23CA-44BF-94E4-277FAA877C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37" name="Freeform 82">
                <a:extLst>
                  <a:ext uri="{FF2B5EF4-FFF2-40B4-BE49-F238E27FC236}">
                    <a16:creationId xmlns:a16="http://schemas.microsoft.com/office/drawing/2014/main" id="{64DA53E4-1E27-44B2-9EA5-375E3D20A7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38" name="Freeform 85">
                <a:extLst>
                  <a:ext uri="{FF2B5EF4-FFF2-40B4-BE49-F238E27FC236}">
                    <a16:creationId xmlns:a16="http://schemas.microsoft.com/office/drawing/2014/main" id="{AF41DBD5-F7CA-43C7-B477-6E93D8DC06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39" name="Freeform 88">
                <a:extLst>
                  <a:ext uri="{FF2B5EF4-FFF2-40B4-BE49-F238E27FC236}">
                    <a16:creationId xmlns:a16="http://schemas.microsoft.com/office/drawing/2014/main" id="{8DE355CC-A733-4109-AC9E-4E5E96E355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grpSp>
            <p:nvGrpSpPr>
              <p:cNvPr id="40" name="组 39">
                <a:extLst>
                  <a:ext uri="{FF2B5EF4-FFF2-40B4-BE49-F238E27FC236}">
                    <a16:creationId xmlns:a16="http://schemas.microsoft.com/office/drawing/2014/main" id="{C60E99C1-AC1B-4267-A404-07CA28EA1A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41" name="Line 63">
                  <a:extLst>
                    <a:ext uri="{FF2B5EF4-FFF2-40B4-BE49-F238E27FC236}">
                      <a16:creationId xmlns:a16="http://schemas.microsoft.com/office/drawing/2014/main" id="{46BA754B-AF8C-4E32-B5D4-BD2CA1341E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42" name="Line 66">
                  <a:extLst>
                    <a:ext uri="{FF2B5EF4-FFF2-40B4-BE49-F238E27FC236}">
                      <a16:creationId xmlns:a16="http://schemas.microsoft.com/office/drawing/2014/main" id="{AA7154F4-DAA9-42B8-9C79-E7D89EB926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43" name="Line 67">
                  <a:extLst>
                    <a:ext uri="{FF2B5EF4-FFF2-40B4-BE49-F238E27FC236}">
                      <a16:creationId xmlns:a16="http://schemas.microsoft.com/office/drawing/2014/main" id="{CFCCE002-4181-4663-B8B4-5B5CC711B8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44" name="Line 80">
                  <a:extLst>
                    <a:ext uri="{FF2B5EF4-FFF2-40B4-BE49-F238E27FC236}">
                      <a16:creationId xmlns:a16="http://schemas.microsoft.com/office/drawing/2014/main" id="{B3C1286A-A92F-45A8-A144-C4EBF3B8BC1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45" name="Line 83">
                  <a:extLst>
                    <a:ext uri="{FF2B5EF4-FFF2-40B4-BE49-F238E27FC236}">
                      <a16:creationId xmlns:a16="http://schemas.microsoft.com/office/drawing/2014/main" id="{31993490-8FCD-4048-A2E8-0A217FF6561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46" name="Line 86">
                  <a:extLst>
                    <a:ext uri="{FF2B5EF4-FFF2-40B4-BE49-F238E27FC236}">
                      <a16:creationId xmlns:a16="http://schemas.microsoft.com/office/drawing/2014/main" id="{33AF3440-700A-44B0-A0D1-1E6301F187D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47" name="Line 89">
                  <a:extLst>
                    <a:ext uri="{FF2B5EF4-FFF2-40B4-BE49-F238E27FC236}">
                      <a16:creationId xmlns:a16="http://schemas.microsoft.com/office/drawing/2014/main" id="{F17E7CAB-5E29-47AC-91E8-B488D357FBD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</p:grpSp>
        </p:grpSp>
        <p:grpSp>
          <p:nvGrpSpPr>
            <p:cNvPr id="8" name="组 7">
              <a:extLst>
                <a:ext uri="{FF2B5EF4-FFF2-40B4-BE49-F238E27FC236}">
                  <a16:creationId xmlns:a16="http://schemas.microsoft.com/office/drawing/2014/main" id="{D713AE0B-3A03-4CCB-B15E-CAF75D855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18" name="组 17">
                <a:extLst>
                  <a:ext uri="{FF2B5EF4-FFF2-40B4-BE49-F238E27FC236}">
                    <a16:creationId xmlns:a16="http://schemas.microsoft.com/office/drawing/2014/main" id="{94CC0330-760F-4B4E-BE37-D345B5B2E8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22" name="直接连接符​​(S) 21">
                  <a:extLst>
                    <a:ext uri="{FF2B5EF4-FFF2-40B4-BE49-F238E27FC236}">
                      <a16:creationId xmlns:a16="http://schemas.microsoft.com/office/drawing/2014/main" id="{8B6C8306-3715-4107-BA99-68EB308CA19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​​(S) 22">
                  <a:extLst>
                    <a:ext uri="{FF2B5EF4-FFF2-40B4-BE49-F238E27FC236}">
                      <a16:creationId xmlns:a16="http://schemas.microsoft.com/office/drawing/2014/main" id="{5A4B3797-F2A4-43E3-B8F8-8BC4B0FBDE9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30">
                  <a:extLst>
                    <a:ext uri="{FF2B5EF4-FFF2-40B4-BE49-F238E27FC236}">
                      <a16:creationId xmlns:a16="http://schemas.microsoft.com/office/drawing/2014/main" id="{BB27766D-84D5-4D02-AE36-3149427B229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n-US" dirty="0"/>
                </a:p>
              </p:txBody>
            </p:sp>
            <p:sp>
              <p:nvSpPr>
                <p:cNvPr id="25" name="Rectangle 30">
                  <a:extLst>
                    <a:ext uri="{FF2B5EF4-FFF2-40B4-BE49-F238E27FC236}">
                      <a16:creationId xmlns:a16="http://schemas.microsoft.com/office/drawing/2014/main" id="{8F1C8A62-8495-422A-9A73-9C59C603F62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n-US" dirty="0"/>
                </a:p>
              </p:txBody>
            </p:sp>
          </p:grpSp>
          <p:grpSp>
            <p:nvGrpSpPr>
              <p:cNvPr id="19" name="组 18">
                <a:extLst>
                  <a:ext uri="{FF2B5EF4-FFF2-40B4-BE49-F238E27FC236}">
                    <a16:creationId xmlns:a16="http://schemas.microsoft.com/office/drawing/2014/main" id="{B1CEBFBC-BC6E-4C5F-BEC4-DD2079D8E2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969A298F-AA6C-4139-992B-E27C0854615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972AA363-33A2-4979-9DE5-9FA8ACADE0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9" name="组 8">
              <a:extLst>
                <a:ext uri="{FF2B5EF4-FFF2-40B4-BE49-F238E27FC236}">
                  <a16:creationId xmlns:a16="http://schemas.microsoft.com/office/drawing/2014/main" id="{A3822750-6B8C-4F83-9CAD-F924EF4937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10" name="组 9">
                <a:extLst>
                  <a:ext uri="{FF2B5EF4-FFF2-40B4-BE49-F238E27FC236}">
                    <a16:creationId xmlns:a16="http://schemas.microsoft.com/office/drawing/2014/main" id="{58523E1A-71CD-4B09-A4F4-07F86003B4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15" name="Freeform 68">
                  <a:extLst>
                    <a:ext uri="{FF2B5EF4-FFF2-40B4-BE49-F238E27FC236}">
                      <a16:creationId xmlns:a16="http://schemas.microsoft.com/office/drawing/2014/main" id="{169972B1-6443-4F74-80F9-BB4943CD302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6" name="Freeform 69">
                  <a:extLst>
                    <a:ext uri="{FF2B5EF4-FFF2-40B4-BE49-F238E27FC236}">
                      <a16:creationId xmlns:a16="http://schemas.microsoft.com/office/drawing/2014/main" id="{EB69F32F-40CA-458E-B833-E909ADFDD93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7" name="Line 70">
                  <a:extLst>
                    <a:ext uri="{FF2B5EF4-FFF2-40B4-BE49-F238E27FC236}">
                      <a16:creationId xmlns:a16="http://schemas.microsoft.com/office/drawing/2014/main" id="{5B2FEC36-803B-49C9-8313-D558457B25A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</p:grpSp>
          <p:grpSp>
            <p:nvGrpSpPr>
              <p:cNvPr id="11" name="组 10">
                <a:extLst>
                  <a:ext uri="{FF2B5EF4-FFF2-40B4-BE49-F238E27FC236}">
                    <a16:creationId xmlns:a16="http://schemas.microsoft.com/office/drawing/2014/main" id="{5178F1E3-F49B-4E7A-BA5C-B2BFD9A636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12" name="Freeform 68">
                  <a:extLst>
                    <a:ext uri="{FF2B5EF4-FFF2-40B4-BE49-F238E27FC236}">
                      <a16:creationId xmlns:a16="http://schemas.microsoft.com/office/drawing/2014/main" id="{9F18055A-6D8B-4373-A010-59AE8C81384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3" name="Freeform 69">
                  <a:extLst>
                    <a:ext uri="{FF2B5EF4-FFF2-40B4-BE49-F238E27FC236}">
                      <a16:creationId xmlns:a16="http://schemas.microsoft.com/office/drawing/2014/main" id="{2612E838-0F14-4DE7-AD23-6A83078511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4" name="Line 70">
                  <a:extLst>
                    <a:ext uri="{FF2B5EF4-FFF2-40B4-BE49-F238E27FC236}">
                      <a16:creationId xmlns:a16="http://schemas.microsoft.com/office/drawing/2014/main" id="{AF3F8EED-B567-43E0-8B31-5A5E7AFB2DA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</p:grpSp>
        </p:grpSp>
      </p:grpSp>
      <p:grpSp>
        <p:nvGrpSpPr>
          <p:cNvPr id="48" name="组 47">
            <a:extLst>
              <a:ext uri="{FF2B5EF4-FFF2-40B4-BE49-F238E27FC236}">
                <a16:creationId xmlns:a16="http://schemas.microsoft.com/office/drawing/2014/main" id="{952B8C31-9649-4E69-B31C-D77394EE2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53659" y="716800"/>
            <a:ext cx="3838575" cy="5583025"/>
            <a:chOff x="199766" y="716800"/>
            <a:chExt cx="3838575" cy="5583025"/>
          </a:xfrm>
        </p:grpSpPr>
        <p:grpSp>
          <p:nvGrpSpPr>
            <p:cNvPr id="49" name="组 48">
              <a:extLst>
                <a:ext uri="{FF2B5EF4-FFF2-40B4-BE49-F238E27FC236}">
                  <a16:creationId xmlns:a16="http://schemas.microsoft.com/office/drawing/2014/main" id="{269D1249-EDCC-41AC-BA08-E670FB4E3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68" name="Freeform 64">
                <a:extLst>
                  <a:ext uri="{FF2B5EF4-FFF2-40B4-BE49-F238E27FC236}">
                    <a16:creationId xmlns:a16="http://schemas.microsoft.com/office/drawing/2014/main" id="{EA5EA6EB-846A-4897-AE83-5BDD96A4F2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69" name="Freeform 81">
                <a:extLst>
                  <a:ext uri="{FF2B5EF4-FFF2-40B4-BE49-F238E27FC236}">
                    <a16:creationId xmlns:a16="http://schemas.microsoft.com/office/drawing/2014/main" id="{185EF0DB-BE87-4CDD-823B-E665113797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70" name="Freeform 61">
                <a:extLst>
                  <a:ext uri="{FF2B5EF4-FFF2-40B4-BE49-F238E27FC236}">
                    <a16:creationId xmlns:a16="http://schemas.microsoft.com/office/drawing/2014/main" id="{9AC9E234-4400-46EB-92D7-9B53A68B9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71" name="Freeform 78">
                <a:extLst>
                  <a:ext uri="{FF2B5EF4-FFF2-40B4-BE49-F238E27FC236}">
                    <a16:creationId xmlns:a16="http://schemas.microsoft.com/office/drawing/2014/main" id="{A0C06F74-3085-4BB3-9758-D974159759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72" name="Freeform 84">
                <a:extLst>
                  <a:ext uri="{FF2B5EF4-FFF2-40B4-BE49-F238E27FC236}">
                    <a16:creationId xmlns:a16="http://schemas.microsoft.com/office/drawing/2014/main" id="{9EA54D9F-32B0-4B48-B93A-B5A9E3DC6B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73" name="Freeform 87">
                <a:extLst>
                  <a:ext uri="{FF2B5EF4-FFF2-40B4-BE49-F238E27FC236}">
                    <a16:creationId xmlns:a16="http://schemas.microsoft.com/office/drawing/2014/main" id="{3858A715-B583-4779-A1D2-86822F2CB8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74" name="Freeform 60">
                <a:extLst>
                  <a:ext uri="{FF2B5EF4-FFF2-40B4-BE49-F238E27FC236}">
                    <a16:creationId xmlns:a16="http://schemas.microsoft.com/office/drawing/2014/main" id="{ECAE61B9-0396-4F89-85E9-EB174D639A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75" name="Freeform 59">
                <a:extLst>
                  <a:ext uri="{FF2B5EF4-FFF2-40B4-BE49-F238E27FC236}">
                    <a16:creationId xmlns:a16="http://schemas.microsoft.com/office/drawing/2014/main" id="{46E4F030-726A-40ED-810F-C9F2379183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76" name="Freeform 62">
                <a:extLst>
                  <a:ext uri="{FF2B5EF4-FFF2-40B4-BE49-F238E27FC236}">
                    <a16:creationId xmlns:a16="http://schemas.microsoft.com/office/drawing/2014/main" id="{B3148C64-AE70-4F9D-B6CE-5C92B9922B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77" name="Freeform 65">
                <a:extLst>
                  <a:ext uri="{FF2B5EF4-FFF2-40B4-BE49-F238E27FC236}">
                    <a16:creationId xmlns:a16="http://schemas.microsoft.com/office/drawing/2014/main" id="{78C97992-BC56-40D7-A639-3D314871C8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78" name="Freeform 79">
                <a:extLst>
                  <a:ext uri="{FF2B5EF4-FFF2-40B4-BE49-F238E27FC236}">
                    <a16:creationId xmlns:a16="http://schemas.microsoft.com/office/drawing/2014/main" id="{469CAD99-0EFE-4B8E-922B-0C2BCFFD5D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79" name="Freeform 82">
                <a:extLst>
                  <a:ext uri="{FF2B5EF4-FFF2-40B4-BE49-F238E27FC236}">
                    <a16:creationId xmlns:a16="http://schemas.microsoft.com/office/drawing/2014/main" id="{1D00B441-E5A3-4411-9B05-8E09BFF62D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80" name="Freeform 85">
                <a:extLst>
                  <a:ext uri="{FF2B5EF4-FFF2-40B4-BE49-F238E27FC236}">
                    <a16:creationId xmlns:a16="http://schemas.microsoft.com/office/drawing/2014/main" id="{3FFE4E0B-A703-4655-B55F-44B3A3902F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81" name="Freeform 88">
                <a:extLst>
                  <a:ext uri="{FF2B5EF4-FFF2-40B4-BE49-F238E27FC236}">
                    <a16:creationId xmlns:a16="http://schemas.microsoft.com/office/drawing/2014/main" id="{F19632C2-B953-4CD1-9EAA-5C1FEA3EFD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grpSp>
            <p:nvGrpSpPr>
              <p:cNvPr id="82" name="组 81">
                <a:extLst>
                  <a:ext uri="{FF2B5EF4-FFF2-40B4-BE49-F238E27FC236}">
                    <a16:creationId xmlns:a16="http://schemas.microsoft.com/office/drawing/2014/main" id="{DBDC3951-9E4C-4062-9B43-3038D9058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83" name="Line 63">
                  <a:extLst>
                    <a:ext uri="{FF2B5EF4-FFF2-40B4-BE49-F238E27FC236}">
                      <a16:creationId xmlns:a16="http://schemas.microsoft.com/office/drawing/2014/main" id="{2764EF0E-A104-46C9-B242-778009E49ED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84" name="Line 66">
                  <a:extLst>
                    <a:ext uri="{FF2B5EF4-FFF2-40B4-BE49-F238E27FC236}">
                      <a16:creationId xmlns:a16="http://schemas.microsoft.com/office/drawing/2014/main" id="{D0A8B652-41E0-456C-9C9F-1F0EC00891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85" name="Line 67">
                  <a:extLst>
                    <a:ext uri="{FF2B5EF4-FFF2-40B4-BE49-F238E27FC236}">
                      <a16:creationId xmlns:a16="http://schemas.microsoft.com/office/drawing/2014/main" id="{802E547A-C876-460C-B6A4-BCE8D39DA0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86" name="Line 80">
                  <a:extLst>
                    <a:ext uri="{FF2B5EF4-FFF2-40B4-BE49-F238E27FC236}">
                      <a16:creationId xmlns:a16="http://schemas.microsoft.com/office/drawing/2014/main" id="{00363E6C-7B8D-4E1D-A93E-E73306E130D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87" name="Line 83">
                  <a:extLst>
                    <a:ext uri="{FF2B5EF4-FFF2-40B4-BE49-F238E27FC236}">
                      <a16:creationId xmlns:a16="http://schemas.microsoft.com/office/drawing/2014/main" id="{206E174F-B8D0-4FFD-A1B5-56BFC5CCE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88" name="Line 86">
                  <a:extLst>
                    <a:ext uri="{FF2B5EF4-FFF2-40B4-BE49-F238E27FC236}">
                      <a16:creationId xmlns:a16="http://schemas.microsoft.com/office/drawing/2014/main" id="{3A10191E-76B5-4841-B32D-0DF6EAB639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89" name="Line 89">
                  <a:extLst>
                    <a:ext uri="{FF2B5EF4-FFF2-40B4-BE49-F238E27FC236}">
                      <a16:creationId xmlns:a16="http://schemas.microsoft.com/office/drawing/2014/main" id="{CF67EF0B-5FE7-4D99-8B38-95B1706F07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</p:grpSp>
        </p:grpSp>
        <p:grpSp>
          <p:nvGrpSpPr>
            <p:cNvPr id="50" name="组 49">
              <a:extLst>
                <a:ext uri="{FF2B5EF4-FFF2-40B4-BE49-F238E27FC236}">
                  <a16:creationId xmlns:a16="http://schemas.microsoft.com/office/drawing/2014/main" id="{0B39CF0F-2997-4D96-8F17-211C97D87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60" name="组 59">
                <a:extLst>
                  <a:ext uri="{FF2B5EF4-FFF2-40B4-BE49-F238E27FC236}">
                    <a16:creationId xmlns:a16="http://schemas.microsoft.com/office/drawing/2014/main" id="{6408937D-7FFE-4D6C-AF79-1F60035CC7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64" name="直接连接符​​(S) 63">
                  <a:extLst>
                    <a:ext uri="{FF2B5EF4-FFF2-40B4-BE49-F238E27FC236}">
                      <a16:creationId xmlns:a16="http://schemas.microsoft.com/office/drawing/2014/main" id="{749AA60A-BD5D-4647-AE8A-DF411C654B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接连接符​​(S) 64">
                  <a:extLst>
                    <a:ext uri="{FF2B5EF4-FFF2-40B4-BE49-F238E27FC236}">
                      <a16:creationId xmlns:a16="http://schemas.microsoft.com/office/drawing/2014/main" id="{3F335D2B-768D-4700-A35C-F54A7BD3525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30">
                  <a:extLst>
                    <a:ext uri="{FF2B5EF4-FFF2-40B4-BE49-F238E27FC236}">
                      <a16:creationId xmlns:a16="http://schemas.microsoft.com/office/drawing/2014/main" id="{B6F1EDEE-EDB1-4759-9339-8F60B631A3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n-US" dirty="0"/>
                </a:p>
              </p:txBody>
            </p:sp>
            <p:sp>
              <p:nvSpPr>
                <p:cNvPr id="67" name="Rectangle 30">
                  <a:extLst>
                    <a:ext uri="{FF2B5EF4-FFF2-40B4-BE49-F238E27FC236}">
                      <a16:creationId xmlns:a16="http://schemas.microsoft.com/office/drawing/2014/main" id="{305D4D3B-BD5E-44BE-BE6A-4C91845930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n-US" dirty="0"/>
                </a:p>
              </p:txBody>
            </p:sp>
          </p:grpSp>
          <p:grpSp>
            <p:nvGrpSpPr>
              <p:cNvPr id="61" name="组 60">
                <a:extLst>
                  <a:ext uri="{FF2B5EF4-FFF2-40B4-BE49-F238E27FC236}">
                    <a16:creationId xmlns:a16="http://schemas.microsoft.com/office/drawing/2014/main" id="{30748E9E-1F8D-4FB9-89D6-F5B35B5049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B56CFFBA-D942-451F-B4E0-133DEA264B0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1B25F38B-03B2-435D-82ED-142D2AB4D19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1" name="组 50">
              <a:extLst>
                <a:ext uri="{FF2B5EF4-FFF2-40B4-BE49-F238E27FC236}">
                  <a16:creationId xmlns:a16="http://schemas.microsoft.com/office/drawing/2014/main" id="{E1A0A593-F414-4B02-A355-AC7A50A7E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52" name="组 51">
                <a:extLst>
                  <a:ext uri="{FF2B5EF4-FFF2-40B4-BE49-F238E27FC236}">
                    <a16:creationId xmlns:a16="http://schemas.microsoft.com/office/drawing/2014/main" id="{1BA06E81-194E-43F2-B418-BF8101EAAE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57" name="Freeform 68">
                  <a:extLst>
                    <a:ext uri="{FF2B5EF4-FFF2-40B4-BE49-F238E27FC236}">
                      <a16:creationId xmlns:a16="http://schemas.microsoft.com/office/drawing/2014/main" id="{ABE6BF78-8FF2-4595-9072-48ACEBE207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58" name="Freeform 69">
                  <a:extLst>
                    <a:ext uri="{FF2B5EF4-FFF2-40B4-BE49-F238E27FC236}">
                      <a16:creationId xmlns:a16="http://schemas.microsoft.com/office/drawing/2014/main" id="{E182745B-1C12-49AC-97AD-501D806E9F6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59" name="Line 70">
                  <a:extLst>
                    <a:ext uri="{FF2B5EF4-FFF2-40B4-BE49-F238E27FC236}">
                      <a16:creationId xmlns:a16="http://schemas.microsoft.com/office/drawing/2014/main" id="{56B38515-A1C4-46D9-AEC6-E55E1CB7330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</p:grpSp>
          <p:grpSp>
            <p:nvGrpSpPr>
              <p:cNvPr id="53" name="组 52">
                <a:extLst>
                  <a:ext uri="{FF2B5EF4-FFF2-40B4-BE49-F238E27FC236}">
                    <a16:creationId xmlns:a16="http://schemas.microsoft.com/office/drawing/2014/main" id="{C9A4424F-2DA0-4E5A-9291-0A5FCE5575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54" name="Freeform 68">
                  <a:extLst>
                    <a:ext uri="{FF2B5EF4-FFF2-40B4-BE49-F238E27FC236}">
                      <a16:creationId xmlns:a16="http://schemas.microsoft.com/office/drawing/2014/main" id="{8609BA22-8E70-41AA-BACA-C9F8A789B2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55" name="Freeform 69">
                  <a:extLst>
                    <a:ext uri="{FF2B5EF4-FFF2-40B4-BE49-F238E27FC236}">
                      <a16:creationId xmlns:a16="http://schemas.microsoft.com/office/drawing/2014/main" id="{C2F49FC5-EFC3-4A02-9782-EC06564A94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56" name="Line 70">
                  <a:extLst>
                    <a:ext uri="{FF2B5EF4-FFF2-40B4-BE49-F238E27FC236}">
                      <a16:creationId xmlns:a16="http://schemas.microsoft.com/office/drawing/2014/main" id="{782187F0-090B-4C65-B604-5DD33B4FF2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</p:grpSp>
        </p:grpSp>
      </p:grpSp>
      <p:cxnSp>
        <p:nvCxnSpPr>
          <p:cNvPr id="91" name="直接连接符​​(S)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43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节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长方形 17">
            <a:extLst>
              <a:ext uri="{FF2B5EF4-FFF2-40B4-BE49-F238E27FC236}">
                <a16:creationId xmlns:a16="http://schemas.microsoft.com/office/drawing/2014/main" id="{07C0FA93-7C0D-4CC0-BB42-DF569688E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solidFill>
                <a:schemeClr val="bg1">
                  <a:alpha val="2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563402"/>
            <a:ext cx="4075200" cy="2058573"/>
          </a:xfrm>
        </p:spPr>
        <p:txBody>
          <a:bodyPr rtlCol="0">
            <a:noAutofit/>
          </a:bodyPr>
          <a:lstStyle>
            <a:lvl1pPr algn="ctr"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20" name="副标题 7">
            <a:extLst>
              <a:ext uri="{FF2B5EF4-FFF2-40B4-BE49-F238E27FC236}">
                <a16:creationId xmlns:a16="http://schemas.microsoft.com/office/drawing/2014/main" id="{C2777538-58E6-494C-A27B-B70346B0F3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90000" y="4248000"/>
            <a:ext cx="4075200" cy="1520975"/>
          </a:xfrm>
        </p:spPr>
        <p:txBody>
          <a:bodyPr rtlCol="0">
            <a:normAutofit/>
          </a:bodyPr>
          <a:lstStyle>
            <a:lvl1pPr marL="0" indent="0"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副标题</a:t>
            </a:r>
          </a:p>
        </p:txBody>
      </p:sp>
      <p:sp>
        <p:nvSpPr>
          <p:cNvPr id="24" name="图片占位符 23">
            <a:extLst>
              <a:ext uri="{FF2B5EF4-FFF2-40B4-BE49-F238E27FC236}">
                <a16:creationId xmlns:a16="http://schemas.microsoft.com/office/drawing/2014/main" id="{C9D32952-2D0C-4A3E-9354-E014C71789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54800" y="563563"/>
            <a:ext cx="4995863" cy="270668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26" name="图片占位符 25">
            <a:extLst>
              <a:ext uri="{FF2B5EF4-FFF2-40B4-BE49-F238E27FC236}">
                <a16:creationId xmlns:a16="http://schemas.microsoft.com/office/drawing/2014/main" id="{92FA415D-7F98-4C81-A18F-A114BF021C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54800" y="3587750"/>
            <a:ext cx="4995863" cy="269875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grpSp>
        <p:nvGrpSpPr>
          <p:cNvPr id="6" name="组 5">
            <a:extLst>
              <a:ext uri="{FF2B5EF4-FFF2-40B4-BE49-F238E27FC236}">
                <a16:creationId xmlns:a16="http://schemas.microsoft.com/office/drawing/2014/main" id="{36D3DA45-FD99-405B-8BF9-260DD97C0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5C2A03C-F372-4C6D-929D-FD97AD439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grpSp>
          <p:nvGrpSpPr>
            <p:cNvPr id="8" name="组 7">
              <a:extLst>
                <a:ext uri="{FF2B5EF4-FFF2-40B4-BE49-F238E27FC236}">
                  <a16:creationId xmlns:a16="http://schemas.microsoft.com/office/drawing/2014/main" id="{E8FEDBB3-0BD6-41BC-BB57-9FEC2E96C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9" name="组 8">
                <a:extLst>
                  <a:ext uri="{FF2B5EF4-FFF2-40B4-BE49-F238E27FC236}">
                    <a16:creationId xmlns:a16="http://schemas.microsoft.com/office/drawing/2014/main" id="{7D12B81D-3F14-4DA1-BECA-6698248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4" name="Freeform 68">
                  <a:extLst>
                    <a:ext uri="{FF2B5EF4-FFF2-40B4-BE49-F238E27FC236}">
                      <a16:creationId xmlns:a16="http://schemas.microsoft.com/office/drawing/2014/main" id="{EA11E57D-88DD-4899-907A-2A5772002F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15" name="Freeform 69">
                  <a:extLst>
                    <a:ext uri="{FF2B5EF4-FFF2-40B4-BE49-F238E27FC236}">
                      <a16:creationId xmlns:a16="http://schemas.microsoft.com/office/drawing/2014/main" id="{7A5AEE18-30A4-4777-975F-02D107A171B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16" name="Line 70">
                  <a:extLst>
                    <a:ext uri="{FF2B5EF4-FFF2-40B4-BE49-F238E27FC236}">
                      <a16:creationId xmlns:a16="http://schemas.microsoft.com/office/drawing/2014/main" id="{39EA21FB-AE36-478E-9770-CB842814390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10" name="组 9">
                <a:extLst>
                  <a:ext uri="{FF2B5EF4-FFF2-40B4-BE49-F238E27FC236}">
                    <a16:creationId xmlns:a16="http://schemas.microsoft.com/office/drawing/2014/main" id="{BC45D5C4-2D3A-4F84-BED1-D9B75234B0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1" name="Freeform 68">
                  <a:extLst>
                    <a:ext uri="{FF2B5EF4-FFF2-40B4-BE49-F238E27FC236}">
                      <a16:creationId xmlns:a16="http://schemas.microsoft.com/office/drawing/2014/main" id="{259762E8-7432-4501-9FE5-92B04D37C76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12" name="Freeform 69">
                  <a:extLst>
                    <a:ext uri="{FF2B5EF4-FFF2-40B4-BE49-F238E27FC236}">
                      <a16:creationId xmlns:a16="http://schemas.microsoft.com/office/drawing/2014/main" id="{FF91FD3E-0148-4B50-8906-7D9CD382A3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13" name="Line 70">
                  <a:extLst>
                    <a:ext uri="{FF2B5EF4-FFF2-40B4-BE49-F238E27FC236}">
                      <a16:creationId xmlns:a16="http://schemas.microsoft.com/office/drawing/2014/main" id="{506FA1AD-488A-4FD4-A79F-4343698EA7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3872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F2BD96E-3838-45D2-9031-D3AF67C920A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37205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9595"/>
            <a:ext cx="10515600" cy="415448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F2BD96E-3838-45D2-9031-D3AF67C920A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63725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4726" y="4217899"/>
            <a:ext cx="4079874" cy="1132373"/>
          </a:xfrm>
        </p:spPr>
        <p:txBody>
          <a:bodyPr rtlCol="0" anchor="t">
            <a:noAutofit/>
          </a:bodyPr>
          <a:lstStyle>
            <a:lvl1pPr algn="ctr"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4726" y="1541995"/>
            <a:ext cx="4079874" cy="2457819"/>
          </a:xfrm>
        </p:spPr>
        <p:txBody>
          <a:bodyPr rtlCol="0" anchor="b">
            <a:normAutofit/>
          </a:bodyPr>
          <a:lstStyle>
            <a:lvl1pPr marL="0" indent="0" algn="ctr">
              <a:lnSpc>
                <a:spcPct val="125000"/>
              </a:lnSpc>
              <a:buNone/>
              <a:defRPr sz="3200" i="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43" name="图片占位符 42">
            <a:extLst>
              <a:ext uri="{FF2B5EF4-FFF2-40B4-BE49-F238E27FC236}">
                <a16:creationId xmlns:a16="http://schemas.microsoft.com/office/drawing/2014/main" id="{E0B6C055-B48A-412B-88B0-737289AC0B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9750" y="536575"/>
            <a:ext cx="2366963" cy="276066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44" name="图片占位符 42">
            <a:extLst>
              <a:ext uri="{FF2B5EF4-FFF2-40B4-BE49-F238E27FC236}">
                <a16:creationId xmlns:a16="http://schemas.microsoft.com/office/drawing/2014/main" id="{AE13F241-D0A7-491D-81D3-CB645029149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74887" y="543842"/>
            <a:ext cx="2366963" cy="276066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46" name="图片占位符 42">
            <a:extLst>
              <a:ext uri="{FF2B5EF4-FFF2-40B4-BE49-F238E27FC236}">
                <a16:creationId xmlns:a16="http://schemas.microsoft.com/office/drawing/2014/main" id="{DC189B8E-5A5B-400F-8F5F-63F61759E08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9642" y="3563566"/>
            <a:ext cx="2366963" cy="276066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47" name="图片占位符 42">
            <a:extLst>
              <a:ext uri="{FF2B5EF4-FFF2-40B4-BE49-F238E27FC236}">
                <a16:creationId xmlns:a16="http://schemas.microsoft.com/office/drawing/2014/main" id="{07055732-D9B3-42AF-9ADA-0D1F8DC2D5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174779" y="3570833"/>
            <a:ext cx="2366963" cy="276066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28" name="日期占位符 47">
            <a:extLst>
              <a:ext uri="{FF2B5EF4-FFF2-40B4-BE49-F238E27FC236}">
                <a16:creationId xmlns:a16="http://schemas.microsoft.com/office/drawing/2014/main" id="{5B51C357-082C-45A5-80C8-69FD4B94D329}"/>
              </a:ext>
            </a:extLst>
          </p:cNvPr>
          <p:cNvSpPr txBox="1">
            <a:spLocks/>
          </p:cNvSpPr>
          <p:nvPr userDrawn="1"/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 cap="all" spc="200" baseline="0">
                <a:solidFill>
                  <a:schemeClr val="tx1">
                    <a:alpha val="6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altLang="zh-CN" noProof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8" name="直接连接符​​(S) 17">
            <a:extLst>
              <a:ext uri="{FF2B5EF4-FFF2-40B4-BE49-F238E27FC236}">
                <a16:creationId xmlns:a16="http://schemas.microsoft.com/office/drawing/2014/main" id="{D7ED9792-4CB9-419E-9961-050A9E00E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 18">
            <a:extLst>
              <a:ext uri="{FF2B5EF4-FFF2-40B4-BE49-F238E27FC236}">
                <a16:creationId xmlns:a16="http://schemas.microsoft.com/office/drawing/2014/main" id="{E1EC9E08-1228-4409-88CC-9D1927E8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8100000" flipH="1">
            <a:off x="6674373" y="402322"/>
            <a:ext cx="641184" cy="1069728"/>
            <a:chOff x="6484111" y="2967038"/>
            <a:chExt cx="641184" cy="1069728"/>
          </a:xfrm>
        </p:grpSpPr>
        <p:grpSp>
          <p:nvGrpSpPr>
            <p:cNvPr id="20" name="组 19">
              <a:extLst>
                <a:ext uri="{FF2B5EF4-FFF2-40B4-BE49-F238E27FC236}">
                  <a16:creationId xmlns:a16="http://schemas.microsoft.com/office/drawing/2014/main" id="{0A892AB7-AE89-4F73-AE0D-3503473E251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25" name="Freeform 68">
                <a:extLst>
                  <a:ext uri="{FF2B5EF4-FFF2-40B4-BE49-F238E27FC236}">
                    <a16:creationId xmlns:a16="http://schemas.microsoft.com/office/drawing/2014/main" id="{734AFAA3-AA68-425A-834B-00F9D3690B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noProof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6" name="Freeform 69">
                <a:extLst>
                  <a:ext uri="{FF2B5EF4-FFF2-40B4-BE49-F238E27FC236}">
                    <a16:creationId xmlns:a16="http://schemas.microsoft.com/office/drawing/2014/main" id="{36ED0F24-8619-4AED-A07A-D075DF2AF2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noProof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7" name="Line 70">
                <a:extLst>
                  <a:ext uri="{FF2B5EF4-FFF2-40B4-BE49-F238E27FC236}">
                    <a16:creationId xmlns:a16="http://schemas.microsoft.com/office/drawing/2014/main" id="{21E04150-0D06-4DFB-A73B-66DED0A5CF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noProof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grpSp>
          <p:nvGrpSpPr>
            <p:cNvPr id="21" name="组 20">
              <a:extLst>
                <a:ext uri="{FF2B5EF4-FFF2-40B4-BE49-F238E27FC236}">
                  <a16:creationId xmlns:a16="http://schemas.microsoft.com/office/drawing/2014/main" id="{EA3C053E-6843-4D44-A64D-A37FD38410B0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22" name="Freeform 68">
                <a:extLst>
                  <a:ext uri="{FF2B5EF4-FFF2-40B4-BE49-F238E27FC236}">
                    <a16:creationId xmlns:a16="http://schemas.microsoft.com/office/drawing/2014/main" id="{A84DD506-3B91-4CE4-AE62-8E2FCA17D9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noProof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3" name="Freeform 69">
                <a:extLst>
                  <a:ext uri="{FF2B5EF4-FFF2-40B4-BE49-F238E27FC236}">
                    <a16:creationId xmlns:a16="http://schemas.microsoft.com/office/drawing/2014/main" id="{18C6659C-7CBF-419E-B2AB-53A6FBB4FF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noProof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4" name="Line 70">
                <a:extLst>
                  <a:ext uri="{FF2B5EF4-FFF2-40B4-BE49-F238E27FC236}">
                    <a16:creationId xmlns:a16="http://schemas.microsoft.com/office/drawing/2014/main" id="{C7B1B371-3EFF-4F0E-8B44-1A397B69DD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noProof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</p:grpSp>
      <p:sp>
        <p:nvSpPr>
          <p:cNvPr id="29" name="页脚占位符 48">
            <a:extLst>
              <a:ext uri="{FF2B5EF4-FFF2-40B4-BE49-F238E27FC236}">
                <a16:creationId xmlns:a16="http://schemas.microsoft.com/office/drawing/2014/main" id="{B217CCF8-D1B0-4B96-AF9D-78BFAEE6D77D}"/>
              </a:ext>
            </a:extLst>
          </p:cNvPr>
          <p:cNvSpPr txBox="1">
            <a:spLocks/>
          </p:cNvSpPr>
          <p:nvPr userDrawn="1"/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 cap="all" spc="300" baseline="0">
                <a:solidFill>
                  <a:schemeClr val="tx1">
                    <a:alpha val="6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示例页脚文本</a:t>
            </a:r>
          </a:p>
        </p:txBody>
      </p:sp>
      <p:grpSp>
        <p:nvGrpSpPr>
          <p:cNvPr id="30" name="组 29">
            <a:extLst>
              <a:ext uri="{FF2B5EF4-FFF2-40B4-BE49-F238E27FC236}">
                <a16:creationId xmlns:a16="http://schemas.microsoft.com/office/drawing/2014/main" id="{615108B9-F897-467F-809F-6A4A2AE7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900000" flipH="1">
            <a:off x="11020475" y="5368081"/>
            <a:ext cx="641184" cy="1069728"/>
            <a:chOff x="6484111" y="2967038"/>
            <a:chExt cx="641184" cy="1069728"/>
          </a:xfrm>
        </p:grpSpPr>
        <p:grpSp>
          <p:nvGrpSpPr>
            <p:cNvPr id="31" name="组 30">
              <a:extLst>
                <a:ext uri="{FF2B5EF4-FFF2-40B4-BE49-F238E27FC236}">
                  <a16:creationId xmlns:a16="http://schemas.microsoft.com/office/drawing/2014/main" id="{86413051-FD79-4060-A702-60F38BF4A35C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36" name="Freeform 68">
                <a:extLst>
                  <a:ext uri="{FF2B5EF4-FFF2-40B4-BE49-F238E27FC236}">
                    <a16:creationId xmlns:a16="http://schemas.microsoft.com/office/drawing/2014/main" id="{B764F2D9-1B19-42EA-9AF0-6050DDABAA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noProof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37" name="Freeform 69">
                <a:extLst>
                  <a:ext uri="{FF2B5EF4-FFF2-40B4-BE49-F238E27FC236}">
                    <a16:creationId xmlns:a16="http://schemas.microsoft.com/office/drawing/2014/main" id="{557F4B3F-3926-4C1D-ABBF-B23809871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noProof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38" name="Line 70">
                <a:extLst>
                  <a:ext uri="{FF2B5EF4-FFF2-40B4-BE49-F238E27FC236}">
                    <a16:creationId xmlns:a16="http://schemas.microsoft.com/office/drawing/2014/main" id="{81E74331-4EEB-49F8-912F-1DF74636E7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noProof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grpSp>
          <p:nvGrpSpPr>
            <p:cNvPr id="32" name="组 31">
              <a:extLst>
                <a:ext uri="{FF2B5EF4-FFF2-40B4-BE49-F238E27FC236}">
                  <a16:creationId xmlns:a16="http://schemas.microsoft.com/office/drawing/2014/main" id="{E88BEEF7-57D3-43D4-9EBA-6948ED40B433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33" name="Freeform 68">
                <a:extLst>
                  <a:ext uri="{FF2B5EF4-FFF2-40B4-BE49-F238E27FC236}">
                    <a16:creationId xmlns:a16="http://schemas.microsoft.com/office/drawing/2014/main" id="{0CD7B047-B489-4D5B-9C32-1BA667136A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noProof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34" name="Freeform 69">
                <a:extLst>
                  <a:ext uri="{FF2B5EF4-FFF2-40B4-BE49-F238E27FC236}">
                    <a16:creationId xmlns:a16="http://schemas.microsoft.com/office/drawing/2014/main" id="{2B703141-C1B3-4AFF-991F-D77B298AE8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noProof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35" name="Line 70">
                <a:extLst>
                  <a:ext uri="{FF2B5EF4-FFF2-40B4-BE49-F238E27FC236}">
                    <a16:creationId xmlns:a16="http://schemas.microsoft.com/office/drawing/2014/main" id="{FEEBB32D-FA5C-432C-B55F-1F74A4D13F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noProof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</p:grpSp>
      <p:sp>
        <p:nvSpPr>
          <p:cNvPr id="39" name="灯片编号占位符 49">
            <a:extLst>
              <a:ext uri="{FF2B5EF4-FFF2-40B4-BE49-F238E27FC236}">
                <a16:creationId xmlns:a16="http://schemas.microsoft.com/office/drawing/2014/main" id="{FAE9A1BE-DDB9-4362-A4F6-BE1A07DBF6F1}"/>
              </a:ext>
            </a:extLst>
          </p:cNvPr>
          <p:cNvSpPr txBox="1">
            <a:spLocks/>
          </p:cNvSpPr>
          <p:nvPr userDrawn="1"/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 cap="all" spc="200" baseline="0">
                <a:solidFill>
                  <a:schemeClr val="tx1">
                    <a:alpha val="6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D39607A7-8386-47DB-8578-DDEDD194E5D4}" type="slidenum">
              <a:rPr lang="en-US" altLang="zh-CN" noProof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376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团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4" name="图片占位符 13">
            <a:extLst>
              <a:ext uri="{FF2B5EF4-FFF2-40B4-BE49-F238E27FC236}">
                <a16:creationId xmlns:a16="http://schemas.microsoft.com/office/drawing/2014/main" id="{BC50FC60-9736-40BD-8EF0-51BD0477167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66813" y="2479675"/>
            <a:ext cx="1587500" cy="233045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15" name="图片占位符 13">
            <a:extLst>
              <a:ext uri="{FF2B5EF4-FFF2-40B4-BE49-F238E27FC236}">
                <a16:creationId xmlns:a16="http://schemas.microsoft.com/office/drawing/2014/main" id="{7D564077-E600-44C8-B691-00C1C3ECC1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8885" y="2479675"/>
            <a:ext cx="1587500" cy="233045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16" name="图片占位符 13">
            <a:extLst>
              <a:ext uri="{FF2B5EF4-FFF2-40B4-BE49-F238E27FC236}">
                <a16:creationId xmlns:a16="http://schemas.microsoft.com/office/drawing/2014/main" id="{5EF6670B-24A6-4EC1-AB19-83414A6BFC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02249" y="2479675"/>
            <a:ext cx="1587500" cy="233045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17" name="图片占位符 13">
            <a:extLst>
              <a:ext uri="{FF2B5EF4-FFF2-40B4-BE49-F238E27FC236}">
                <a16:creationId xmlns:a16="http://schemas.microsoft.com/office/drawing/2014/main" id="{DCE770BA-A562-4780-AEC9-94BC0C7C53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4764" y="2479675"/>
            <a:ext cx="1587500" cy="233045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18" name="图片占位符 13">
            <a:extLst>
              <a:ext uri="{FF2B5EF4-FFF2-40B4-BE49-F238E27FC236}">
                <a16:creationId xmlns:a16="http://schemas.microsoft.com/office/drawing/2014/main" id="{C627DB31-AE80-40F1-A5C7-E1FBE1521BD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37688" y="2479675"/>
            <a:ext cx="1587500" cy="233045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cxnSp>
        <p:nvCxnSpPr>
          <p:cNvPr id="11" name="直接连接符​​(S) 10">
            <a:extLst>
              <a:ext uri="{FF2B5EF4-FFF2-40B4-BE49-F238E27FC236}">
                <a16:creationId xmlns:a16="http://schemas.microsoft.com/office/drawing/2014/main" id="{CDA79604-04BA-44C3-8188-694F8E9C2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26000" y="191159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27">
            <a:extLst>
              <a:ext uri="{FF2B5EF4-FFF2-40B4-BE49-F238E27FC236}">
                <a16:creationId xmlns:a16="http://schemas.microsoft.com/office/drawing/2014/main" id="{325542BB-A1DE-421A-898F-007CCBCC10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66813" y="5094555"/>
            <a:ext cx="1587499" cy="35029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0" name="文本占位符 27">
            <a:extLst>
              <a:ext uri="{FF2B5EF4-FFF2-40B4-BE49-F238E27FC236}">
                <a16:creationId xmlns:a16="http://schemas.microsoft.com/office/drawing/2014/main" id="{95E87339-255E-4557-9768-A292ED25DB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66813" y="5371723"/>
            <a:ext cx="1587499" cy="350292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1" name="文本占位符 27">
            <a:extLst>
              <a:ext uri="{FF2B5EF4-FFF2-40B4-BE49-F238E27FC236}">
                <a16:creationId xmlns:a16="http://schemas.microsoft.com/office/drawing/2014/main" id="{969EC781-370F-41FC-AD76-0728B465E51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28885" y="5094555"/>
            <a:ext cx="1587499" cy="35029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2" name="文本占位符 27">
            <a:extLst>
              <a:ext uri="{FF2B5EF4-FFF2-40B4-BE49-F238E27FC236}">
                <a16:creationId xmlns:a16="http://schemas.microsoft.com/office/drawing/2014/main" id="{50C960BB-D9A3-417D-87D9-E93363FB585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28885" y="5371723"/>
            <a:ext cx="1587499" cy="350292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3" name="文本占位符 27">
            <a:extLst>
              <a:ext uri="{FF2B5EF4-FFF2-40B4-BE49-F238E27FC236}">
                <a16:creationId xmlns:a16="http://schemas.microsoft.com/office/drawing/2014/main" id="{714B566C-453D-4E47-8BE0-2EF7145AD3A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302249" y="5094555"/>
            <a:ext cx="1587499" cy="35029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4" name="文本占位符 27">
            <a:extLst>
              <a:ext uri="{FF2B5EF4-FFF2-40B4-BE49-F238E27FC236}">
                <a16:creationId xmlns:a16="http://schemas.microsoft.com/office/drawing/2014/main" id="{8C9D423F-AE1B-476A-AC7E-F34CE6ABFA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02249" y="5371723"/>
            <a:ext cx="1587499" cy="350292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5" name="文本占位符 27">
            <a:extLst>
              <a:ext uri="{FF2B5EF4-FFF2-40B4-BE49-F238E27FC236}">
                <a16:creationId xmlns:a16="http://schemas.microsoft.com/office/drawing/2014/main" id="{F25DCDC4-ECAE-47AB-8ED3-07D8D33BF18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364765" y="5094555"/>
            <a:ext cx="1587499" cy="35029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6" name="文本占位符 27">
            <a:extLst>
              <a:ext uri="{FF2B5EF4-FFF2-40B4-BE49-F238E27FC236}">
                <a16:creationId xmlns:a16="http://schemas.microsoft.com/office/drawing/2014/main" id="{1A7D8398-681A-475F-9624-02EFB0099D5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364765" y="5371723"/>
            <a:ext cx="1587499" cy="350292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7" name="文本占位符 27">
            <a:extLst>
              <a:ext uri="{FF2B5EF4-FFF2-40B4-BE49-F238E27FC236}">
                <a16:creationId xmlns:a16="http://schemas.microsoft.com/office/drawing/2014/main" id="{9692C358-06E1-468E-90F8-9F5F3918233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437688" y="5094555"/>
            <a:ext cx="1587499" cy="35029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8" name="文本占位符 27">
            <a:extLst>
              <a:ext uri="{FF2B5EF4-FFF2-40B4-BE49-F238E27FC236}">
                <a16:creationId xmlns:a16="http://schemas.microsoft.com/office/drawing/2014/main" id="{2167CC03-B865-47EB-83C3-CA5CDC584C0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437688" y="5371723"/>
            <a:ext cx="1587499" cy="350292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88530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73054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91197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3" r:id="rId3"/>
    <p:sldLayoutId id="2147483678" r:id="rId4"/>
    <p:sldLayoutId id="2147483660" r:id="rId5"/>
    <p:sldLayoutId id="2147483680" r:id="rId6"/>
    <p:sldLayoutId id="2147483679" r:id="rId7"/>
    <p:sldLayoutId id="2147483677" r:id="rId8"/>
    <p:sldLayoutId id="2147483662" r:id="rId9"/>
    <p:sldLayoutId id="2147483663" r:id="rId10"/>
    <p:sldLayoutId id="2147483671" r:id="rId11"/>
    <p:sldLayoutId id="2147483676" r:id="rId12"/>
    <p:sldLayoutId id="2147483674" r:id="rId13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37">
          <p15:clr>
            <a:srgbClr val="F26B43"/>
          </p15:clr>
        </p15:guide>
        <p15:guide id="3" pos="680">
          <p15:clr>
            <a:srgbClr val="F26B43"/>
          </p15:clr>
        </p15:guide>
        <p15:guide id="4" pos="7000">
          <p15:clr>
            <a:srgbClr val="F26B43"/>
          </p15:clr>
        </p15:guide>
        <p15:guide id="5" orient="horz" pos="679">
          <p15:clr>
            <a:srgbClr val="F26B43"/>
          </p15:clr>
        </p15:guide>
        <p15:guide id="6" orient="horz" pos="3640">
          <p15:clr>
            <a:srgbClr val="F26B43"/>
          </p15:clr>
        </p15:guide>
        <p15:guide id="7" pos="6644">
          <p15:clr>
            <a:srgbClr val="F26B43"/>
          </p15:clr>
        </p15:guide>
        <p15:guide id="8" pos="6289">
          <p15:clr>
            <a:srgbClr val="F26B43"/>
          </p15:clr>
        </p15:guide>
        <p15:guide id="9" pos="5945">
          <p15:clr>
            <a:srgbClr val="F26B43"/>
          </p15:clr>
        </p15:guide>
        <p15:guide id="10" pos="1391">
          <p15:clr>
            <a:srgbClr val="F26B43"/>
          </p15:clr>
        </p15:guide>
        <p15:guide id="11" pos="1032">
          <p15:clr>
            <a:srgbClr val="F26B43"/>
          </p15:clr>
        </p15:guide>
        <p15:guide id="12" pos="1732">
          <p15:clr>
            <a:srgbClr val="F26B43"/>
          </p15:clr>
        </p15:guide>
        <p15:guide id="13" pos="2084">
          <p15:clr>
            <a:srgbClr val="F26B43"/>
          </p15:clr>
        </p15:guide>
        <p15:guide id="14" pos="5596">
          <p15:clr>
            <a:srgbClr val="F26B43"/>
          </p15:clr>
        </p15:guide>
        <p15:guide id="15" pos="2436">
          <p15:clr>
            <a:srgbClr val="F26B43"/>
          </p15:clr>
        </p15:guide>
        <p15:guide id="16" pos="5244">
          <p15:clr>
            <a:srgbClr val="F26B43"/>
          </p15:clr>
        </p15:guide>
        <p15:guide id="17" pos="2792">
          <p15:clr>
            <a:srgbClr val="F26B43"/>
          </p15:clr>
        </p15:guide>
        <p15:guide id="18" pos="4892">
          <p15:clr>
            <a:srgbClr val="F26B43"/>
          </p15:clr>
        </p15:guide>
        <p15:guide id="19" pos="4543">
          <p15:clr>
            <a:srgbClr val="F26B43"/>
          </p15:clr>
        </p15:guide>
        <p15:guide id="20" pos="3488">
          <p15:clr>
            <a:srgbClr val="F26B43"/>
          </p15:clr>
        </p15:guide>
        <p15:guide id="21" pos="4192">
          <p15:clr>
            <a:srgbClr val="F26B43"/>
          </p15:clr>
        </p15:guide>
        <p15:guide id="23" pos="340">
          <p15:clr>
            <a:srgbClr val="A4A3A4"/>
          </p15:clr>
        </p15:guide>
        <p15:guide id="24" pos="7340">
          <p15:clr>
            <a:srgbClr val="A4A3A4"/>
          </p15:clr>
        </p15:guide>
        <p15:guide id="25" orient="horz" pos="1062">
          <p15:clr>
            <a:srgbClr val="5ACBF0"/>
          </p15:clr>
        </p15:guide>
        <p15:guide id="26" orient="horz" pos="3982">
          <p15:clr>
            <a:srgbClr val="A4A3A4"/>
          </p15:clr>
        </p15:guide>
        <p15:guide id="27" orient="horz" pos="338">
          <p15:clr>
            <a:srgbClr val="A4A3A4"/>
          </p15:clr>
        </p15:guide>
        <p15:guide id="28" orient="horz" pos="950">
          <p15:clr>
            <a:srgbClr val="5ACBF0"/>
          </p15:clr>
        </p15:guide>
        <p15:guide id="29" orient="horz" pos="249">
          <p15:clr>
            <a:srgbClr val="5ACBF0"/>
          </p15:clr>
        </p15:guide>
        <p15:guide id="30" orient="horz" pos="2160" userDrawn="1">
          <p15:clr>
            <a:srgbClr val="A4A3A4"/>
          </p15:clr>
        </p15:guide>
        <p15:guide id="31" pos="3840" userDrawn="1">
          <p15:clr>
            <a:srgbClr val="A4A3A4"/>
          </p15:clr>
        </p15:guide>
        <p15:guide id="32" pos="240" userDrawn="1">
          <p15:clr>
            <a:srgbClr val="547EBF"/>
          </p15:clr>
        </p15:guide>
        <p15:guide id="33" orient="horz" pos="240" userDrawn="1">
          <p15:clr>
            <a:srgbClr val="547EBF"/>
          </p15:clr>
        </p15:guide>
        <p15:guide id="34" pos="7440" userDrawn="1">
          <p15:clr>
            <a:srgbClr val="547EBF"/>
          </p15:clr>
        </p15:guide>
        <p15:guide id="35" orient="horz" pos="4080" userDrawn="1">
          <p15:clr>
            <a:srgbClr val="547EBF"/>
          </p15:clr>
        </p15:guide>
        <p15:guide id="36" pos="3960" userDrawn="1">
          <p15:clr>
            <a:srgbClr val="547EBF"/>
          </p15:clr>
        </p15:guide>
        <p15:guide id="37" pos="3720" userDrawn="1">
          <p15:clr>
            <a:srgbClr val="547EBF"/>
          </p15:clr>
        </p15:guide>
        <p15:guide id="38" pos="2112" userDrawn="1">
          <p15:clr>
            <a:srgbClr val="547EBF"/>
          </p15:clr>
        </p15:guide>
        <p15:guide id="39" pos="1848" userDrawn="1">
          <p15:clr>
            <a:srgbClr val="547EBF"/>
          </p15:clr>
        </p15:guide>
        <p15:guide id="40" pos="5568" userDrawn="1">
          <p15:clr>
            <a:srgbClr val="547EBF"/>
          </p15:clr>
        </p15:guide>
        <p15:guide id="41" pos="5832" userDrawn="1">
          <p15:clr>
            <a:srgbClr val="547EBF"/>
          </p15:clr>
        </p15:guide>
        <p15:guide id="42" pos="4968" userDrawn="1">
          <p15:clr>
            <a:srgbClr val="9FCC3B"/>
          </p15:clr>
        </p15:guide>
        <p15:guide id="43" pos="5208" userDrawn="1">
          <p15:clr>
            <a:srgbClr val="9FCC3B"/>
          </p15:clr>
        </p15:guide>
        <p15:guide id="44" pos="2712" userDrawn="1">
          <p15:clr>
            <a:srgbClr val="9FCC3B"/>
          </p15:clr>
        </p15:guide>
        <p15:guide id="45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../Documents/code/0919/D.cpp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../Documents/code/0919/G.cpp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.bin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zh-CN" b="0" i="0" dirty="0" err="1">
                <a:solidFill>
                  <a:srgbClr val="000000"/>
                </a:solidFill>
                <a:effectLst/>
                <a:latin typeface="Linux Libertine"/>
              </a:rPr>
              <a:t>Prüfer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Linux Libertine"/>
              </a:rPr>
              <a:t>序列</a:t>
            </a:r>
            <a:endParaRPr lang="en-US" altLang="zh-CN" b="0" i="0" dirty="0">
              <a:solidFill>
                <a:srgbClr val="000000"/>
              </a:solidFill>
              <a:effectLst/>
              <a:latin typeface="Linux Libertine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CN" dirty="0">
                <a:cs typeface="Calibri"/>
              </a:rPr>
              <a:t>hydd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1612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600" y="536573"/>
            <a:ext cx="4078800" cy="1453003"/>
          </a:xfrm>
        </p:spPr>
        <p:txBody>
          <a:bodyPr wrap="square" rtlCol="0" anchor="b">
            <a:normAutofit/>
          </a:bodyPr>
          <a:lstStyle/>
          <a:p>
            <a:r>
              <a:rPr lang="en-US" altLang="zh-CN" dirty="0"/>
              <a:t>Cayley </a:t>
            </a:r>
            <a:r>
              <a:rPr lang="zh-CN" altLang="en-US" dirty="0"/>
              <a:t>公式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26757" y="2876550"/>
            <a:ext cx="10058400" cy="2875321"/>
          </a:xfrm>
        </p:spPr>
        <p:txBody>
          <a:bodyPr rtlCol="0">
            <a:noAutofit/>
          </a:bodyPr>
          <a:lstStyle/>
          <a:p>
            <a:pPr algn="l" rtl="0"/>
            <a:r>
              <a:rPr lang="en-US" altLang="zh-CN" dirty="0"/>
              <a:t>	</a:t>
            </a:r>
            <a:r>
              <a:rPr lang="zh-CN" altLang="en-US" sz="1800" dirty="0"/>
              <a:t>相信大家都知道。</a:t>
            </a:r>
            <a:endParaRPr lang="en-US" altLang="zh-CN" sz="1800" dirty="0"/>
          </a:p>
          <a:p>
            <a:pPr algn="l" rtl="0"/>
            <a:r>
              <a:rPr lang="en-US" altLang="zh-CN" sz="1800" dirty="0"/>
              <a:t>	</a:t>
            </a:r>
            <a:r>
              <a:rPr lang="zh-CN" altLang="en-US" sz="1800" dirty="0"/>
              <a:t>以英国数学家 </a:t>
            </a:r>
            <a:r>
              <a:rPr lang="en-US" altLang="zh-CN" sz="1800" dirty="0"/>
              <a:t>Arthur Cayley </a:t>
            </a:r>
            <a:r>
              <a:rPr lang="zh-CN" altLang="en-US" sz="1800" dirty="0"/>
              <a:t>命名，用于计算完全图的生成树（无根树）的数量。</a:t>
            </a:r>
            <a:endParaRPr lang="en-US" altLang="zh-CN" sz="1800" dirty="0"/>
          </a:p>
          <a:p>
            <a:pPr algn="l"/>
            <a:r>
              <a:rPr lang="en-US" altLang="zh-CN" sz="1800" dirty="0"/>
              <a:t>	</a:t>
            </a:r>
            <a:r>
              <a:rPr lang="zh-CN" altLang="en-US" sz="1800" dirty="0"/>
              <a:t>定理表述如下：对于任意正整数 </a:t>
            </a:r>
            <a:r>
              <a:rPr lang="en-US" altLang="zh-CN" sz="1800" dirty="0"/>
              <a:t>n</a:t>
            </a:r>
            <a:r>
              <a:rPr lang="zh-CN" altLang="en-US" sz="1800" dirty="0"/>
              <a:t>，</a:t>
            </a:r>
            <a:r>
              <a:rPr lang="en-US" altLang="zh-CN" sz="1800" dirty="0"/>
              <a:t>n </a:t>
            </a:r>
            <a:r>
              <a:rPr lang="zh-CN" altLang="en-US" sz="1800" dirty="0"/>
              <a:t>个点的有标号完全图 </a:t>
            </a:r>
            <a:r>
              <a:rPr lang="en-US" altLang="zh-CN" sz="1800" dirty="0" err="1"/>
              <a:t>K_n</a:t>
            </a:r>
            <a:r>
              <a:rPr lang="en-US" altLang="zh-CN" sz="1800" dirty="0"/>
              <a:t> </a:t>
            </a:r>
            <a:r>
              <a:rPr lang="zh-CN" altLang="en-US" sz="1800" dirty="0"/>
              <a:t>的生成树（</a:t>
            </a:r>
            <a:r>
              <a:rPr lang="zh-CN" altLang="en-US" sz="1800" b="1" dirty="0"/>
              <a:t>有标号无根树</a:t>
            </a:r>
            <a:r>
              <a:rPr lang="zh-CN" altLang="en-US" sz="1800" dirty="0"/>
              <a:t>）的数量为 </a:t>
            </a:r>
            <a:r>
              <a:rPr lang="en-US" altLang="zh-CN" sz="1800" dirty="0"/>
              <a:t>n^(n-2)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algn="l"/>
            <a:r>
              <a:rPr lang="en-US" altLang="zh-CN" sz="1800" dirty="0"/>
              <a:t>	</a:t>
            </a:r>
            <a:r>
              <a:rPr lang="zh-CN" altLang="en-US" sz="1800" dirty="0"/>
              <a:t>由于 </a:t>
            </a:r>
            <a:r>
              <a:rPr lang="en-US" altLang="zh-CN" sz="1800" dirty="0"/>
              <a:t>n </a:t>
            </a:r>
            <a:r>
              <a:rPr lang="zh-CN" altLang="en-US" sz="1800" dirty="0"/>
              <a:t>个点的有标号无根树和长为 </a:t>
            </a:r>
            <a:r>
              <a:rPr lang="en-US" altLang="zh-CN" sz="1800" dirty="0"/>
              <a:t>n−2 </a:t>
            </a:r>
            <a:r>
              <a:rPr lang="zh-CN" altLang="en-US" sz="1800" dirty="0"/>
              <a:t>且每项都在 </a:t>
            </a:r>
            <a:r>
              <a:rPr lang="en-US" altLang="zh-CN" sz="1800" dirty="0"/>
              <a:t>1 </a:t>
            </a:r>
            <a:r>
              <a:rPr lang="zh-CN" altLang="en-US" sz="1800" dirty="0"/>
              <a:t>至 </a:t>
            </a:r>
            <a:r>
              <a:rPr lang="en-US" altLang="zh-CN" sz="1800" dirty="0"/>
              <a:t>n </a:t>
            </a:r>
            <a:r>
              <a:rPr lang="zh-CN" altLang="en-US" sz="1800" dirty="0"/>
              <a:t>之间的序列一一对应，</a:t>
            </a:r>
            <a:r>
              <a:rPr lang="en-US" altLang="zh-CN" sz="1800" dirty="0"/>
              <a:t>Cayley </a:t>
            </a:r>
            <a:r>
              <a:rPr lang="zh-CN" altLang="en-US" sz="1800" dirty="0"/>
              <a:t>公式不证自明。</a:t>
            </a:r>
            <a:endParaRPr lang="en-US" altLang="zh-CN" sz="1800" dirty="0"/>
          </a:p>
          <a:p>
            <a:pPr algn="l"/>
            <a:endParaRPr lang="en-US" altLang="zh-CN" sz="1800" dirty="0"/>
          </a:p>
        </p:txBody>
      </p:sp>
      <p:sp>
        <p:nvSpPr>
          <p:cNvPr id="104" name="灯片编号占位符 49">
            <a:extLst>
              <a:ext uri="{FF2B5EF4-FFF2-40B4-BE49-F238E27FC236}">
                <a16:creationId xmlns:a16="http://schemas.microsoft.com/office/drawing/2014/main" id="{BC4462F5-98AF-457A-94DC-C44EA835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rtlCol="0"/>
          <a:lstStyle/>
          <a:p>
            <a:pPr rtl="0"/>
            <a:fld id="{D39607A7-8386-47DB-8578-DDEDD194E5D4}" type="slidenum">
              <a:rPr lang="en-US" altLang="zh-CN" smtClean="0"/>
              <a:pPr rtl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14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600" y="536573"/>
            <a:ext cx="4078800" cy="1453003"/>
          </a:xfrm>
        </p:spPr>
        <p:txBody>
          <a:bodyPr wrap="square" rtlCol="0" anchor="b">
            <a:normAutofit/>
          </a:bodyPr>
          <a:lstStyle/>
          <a:p>
            <a:r>
              <a:rPr lang="zh-CN" altLang="en-US" dirty="0"/>
              <a:t>加强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26757" y="2876550"/>
            <a:ext cx="10058400" cy="2875321"/>
          </a:xfrm>
        </p:spPr>
        <p:txBody>
          <a:bodyPr rtlCol="0">
            <a:noAutofit/>
          </a:bodyPr>
          <a:lstStyle/>
          <a:p>
            <a:pPr algn="l"/>
            <a:r>
              <a:rPr lang="en-US" altLang="zh-CN" dirty="0"/>
              <a:t>	</a:t>
            </a:r>
            <a:r>
              <a:rPr lang="zh-CN" altLang="en-US" sz="1800" dirty="0"/>
              <a:t>可以加强 </a:t>
            </a:r>
            <a:r>
              <a:rPr lang="en-US" altLang="zh-CN" sz="1800" dirty="0"/>
              <a:t>Cayley </a:t>
            </a:r>
            <a:r>
              <a:rPr lang="zh-CN" altLang="en-US" sz="1800" dirty="0"/>
              <a:t>公式以证明以下断言（</a:t>
            </a:r>
            <a:r>
              <a:rPr lang="en-US" altLang="zh-CN" sz="1800" dirty="0"/>
              <a:t>BZOJ1005 - [HNOI2008]</a:t>
            </a:r>
            <a:r>
              <a:rPr lang="zh-CN" altLang="en-US" sz="1800" dirty="0"/>
              <a:t>明明的烦恼）：</a:t>
            </a:r>
            <a:endParaRPr lang="en-US" altLang="zh-CN" sz="1800" dirty="0"/>
          </a:p>
          <a:p>
            <a:pPr algn="l"/>
            <a:r>
              <a:rPr lang="en-US" altLang="zh-CN" sz="1800" dirty="0"/>
              <a:t>	</a:t>
            </a:r>
            <a:r>
              <a:rPr lang="zh-CN" altLang="en-US" sz="1800" dirty="0"/>
              <a:t>完全图 </a:t>
            </a:r>
            <a:r>
              <a:rPr lang="en-US" altLang="zh-CN" sz="1800" dirty="0" err="1"/>
              <a:t>K_n</a:t>
            </a:r>
            <a:r>
              <a:rPr lang="en-US" altLang="zh-CN" sz="1800" dirty="0"/>
              <a:t> </a:t>
            </a:r>
            <a:r>
              <a:rPr lang="zh-CN" altLang="en-US" sz="1800" dirty="0"/>
              <a:t>中，为每个顶点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</a:t>
            </a:r>
            <a:r>
              <a:rPr lang="zh-CN" altLang="en-US" sz="1800" dirty="0"/>
              <a:t>指定了度数 </a:t>
            </a:r>
            <a:r>
              <a:rPr lang="en-US" altLang="zh-CN" sz="1800" dirty="0" err="1"/>
              <a:t>d_i</a:t>
            </a:r>
            <a:r>
              <a:rPr lang="zh-CN" altLang="en-US" sz="1800" dirty="0"/>
              <a:t>，生成树的数量等于二项式系数：</a:t>
            </a:r>
            <a:endParaRPr lang="en-US" altLang="zh-CN" sz="1800" dirty="0"/>
          </a:p>
          <a:p>
            <a:pPr algn="l"/>
            <a:endParaRPr lang="en-US" altLang="zh-CN" sz="1800" dirty="0"/>
          </a:p>
          <a:p>
            <a:pPr algn="l"/>
            <a:endParaRPr lang="en-US" altLang="zh-CN" sz="1800" dirty="0"/>
          </a:p>
          <a:p>
            <a:pPr algn="l"/>
            <a:r>
              <a:rPr lang="en-US" altLang="zh-CN" sz="1800" dirty="0"/>
              <a:t>	</a:t>
            </a:r>
            <a:r>
              <a:rPr lang="zh-CN" altLang="en-US" sz="1800" dirty="0"/>
              <a:t>证明就是观察到无根树中节点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</a:t>
            </a:r>
            <a:r>
              <a:rPr lang="zh-CN" altLang="en-US" sz="1800" dirty="0"/>
              <a:t>的度数等于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</a:t>
            </a:r>
            <a:r>
              <a:rPr lang="zh-CN" altLang="en-US" sz="1800" dirty="0"/>
              <a:t>在</a:t>
            </a:r>
            <a:r>
              <a:rPr lang="en-US" altLang="zh-CN" sz="1800" dirty="0" err="1"/>
              <a:t>Prüfer</a:t>
            </a:r>
            <a:r>
              <a:rPr lang="en-US" altLang="zh-CN" sz="1800" dirty="0"/>
              <a:t> </a:t>
            </a:r>
            <a:r>
              <a:rPr lang="zh-CN" altLang="en-US" sz="1800" dirty="0"/>
              <a:t>序列中出现次数</a:t>
            </a:r>
            <a:r>
              <a:rPr lang="en-US" altLang="zh-CN" sz="1800" dirty="0"/>
              <a:t>+1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algn="l"/>
            <a:endParaRPr lang="en-US" altLang="zh-CN" sz="1800" dirty="0"/>
          </a:p>
        </p:txBody>
      </p:sp>
      <p:sp>
        <p:nvSpPr>
          <p:cNvPr id="104" name="灯片编号占位符 49">
            <a:extLst>
              <a:ext uri="{FF2B5EF4-FFF2-40B4-BE49-F238E27FC236}">
                <a16:creationId xmlns:a16="http://schemas.microsoft.com/office/drawing/2014/main" id="{BC4462F5-98AF-457A-94DC-C44EA835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rtlCol="0"/>
          <a:lstStyle/>
          <a:p>
            <a:pPr rtl="0"/>
            <a:fld id="{D39607A7-8386-47DB-8578-DDEDD194E5D4}" type="slidenum">
              <a:rPr lang="en-US" altLang="zh-CN" smtClean="0"/>
              <a:pPr rtl="0"/>
              <a:t>11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B194CC-DA93-4FC2-B5A9-C56DBF4CB47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84077" y="4002531"/>
            <a:ext cx="7298723" cy="77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8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600" y="536573"/>
            <a:ext cx="4078800" cy="1453003"/>
          </a:xfrm>
        </p:spPr>
        <p:txBody>
          <a:bodyPr wrap="square" rtlCol="0" anchor="b">
            <a:normAutofit/>
          </a:bodyPr>
          <a:lstStyle/>
          <a:p>
            <a:r>
              <a:rPr lang="zh-CN" altLang="en-US" dirty="0"/>
              <a:t>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26757" y="2876550"/>
            <a:ext cx="10058400" cy="2875321"/>
          </a:xfrm>
        </p:spPr>
        <p:txBody>
          <a:bodyPr rtlCol="0">
            <a:noAutofit/>
          </a:bodyPr>
          <a:lstStyle/>
          <a:p>
            <a:pPr algn="l"/>
            <a:r>
              <a:rPr lang="en-US" altLang="zh-CN" dirty="0"/>
              <a:t>	</a:t>
            </a:r>
            <a:r>
              <a:rPr lang="zh-CN" altLang="en-US" dirty="0"/>
              <a:t>讨论一下实现的复杂度，首先不管是 </a:t>
            </a:r>
            <a:r>
              <a:rPr lang="en-US" altLang="zh-CN" dirty="0"/>
              <a:t>Encode </a:t>
            </a:r>
            <a:r>
              <a:rPr lang="zh-CN" altLang="en-US" dirty="0"/>
              <a:t>还是 </a:t>
            </a:r>
            <a:r>
              <a:rPr lang="en-US" altLang="zh-CN" dirty="0"/>
              <a:t>Decode</a:t>
            </a:r>
            <a:r>
              <a:rPr lang="zh-CN" altLang="en-US" dirty="0"/>
              <a:t>，都要删去最小数，这个直接用优先队列实现的话整个算法的复杂度是 </a:t>
            </a:r>
            <a:r>
              <a:rPr lang="en-US" altLang="zh-CN" dirty="0"/>
              <a:t>O(n log n)</a:t>
            </a:r>
            <a:r>
              <a:rPr lang="zh-CN" altLang="en-US" dirty="0"/>
              <a:t> 的。</a:t>
            </a:r>
            <a:endParaRPr lang="en-US" altLang="zh-CN" dirty="0"/>
          </a:p>
          <a:p>
            <a:pPr algn="l"/>
            <a:r>
              <a:rPr lang="en-US" altLang="zh-CN" dirty="0"/>
              <a:t>	</a:t>
            </a:r>
            <a:r>
              <a:rPr lang="zh-CN" altLang="en-US" dirty="0"/>
              <a:t>不过还可以优化，可以发现每次不仅删去最小的数，还再加入一个数或者不加（</a:t>
            </a:r>
            <a:r>
              <a:rPr lang="en-US" altLang="zh-CN" dirty="0"/>
              <a:t>Encode </a:t>
            </a:r>
            <a:r>
              <a:rPr lang="zh-CN" altLang="en-US" dirty="0"/>
              <a:t>可能加入新增的一个叶子，</a:t>
            </a:r>
            <a:r>
              <a:rPr lang="en-US" altLang="zh-CN" dirty="0"/>
              <a:t>Decode </a:t>
            </a:r>
            <a:r>
              <a:rPr lang="zh-CN" altLang="en-US" dirty="0"/>
              <a:t>可能加入被删去的序列首项）。</a:t>
            </a:r>
            <a:endParaRPr lang="en-US" altLang="zh-CN" dirty="0"/>
          </a:p>
          <a:p>
            <a:pPr algn="l"/>
            <a:r>
              <a:rPr lang="en-US" altLang="zh-CN" dirty="0"/>
              <a:t>	</a:t>
            </a:r>
            <a:r>
              <a:rPr lang="zh-CN" altLang="en-US" dirty="0"/>
              <a:t>考虑删去 </a:t>
            </a:r>
            <a:r>
              <a:rPr lang="en-US" altLang="zh-CN" dirty="0"/>
              <a:t>x</a:t>
            </a:r>
            <a:r>
              <a:rPr lang="zh-CN" altLang="en-US" dirty="0"/>
              <a:t>：不加入，直接暴力找下一个数；加入，看加入的数是否比 </a:t>
            </a:r>
            <a:r>
              <a:rPr lang="en-US" altLang="zh-CN" dirty="0"/>
              <a:t>x </a:t>
            </a:r>
            <a:r>
              <a:rPr lang="zh-CN" altLang="en-US" dirty="0"/>
              <a:t>大，若满足直接暴力找下一个数，否则立即删去那个数，再将加入的数与 </a:t>
            </a:r>
            <a:r>
              <a:rPr lang="en-US" altLang="zh-CN" dirty="0"/>
              <a:t>x </a:t>
            </a:r>
            <a:r>
              <a:rPr lang="zh-CN" altLang="en-US" dirty="0"/>
              <a:t>比较，直到不加入或加入的数比</a:t>
            </a:r>
            <a:r>
              <a:rPr lang="en-US" altLang="zh-CN" dirty="0"/>
              <a:t> x </a:t>
            </a:r>
            <a:r>
              <a:rPr lang="zh-CN" altLang="en-US" dirty="0"/>
              <a:t>大。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en-US" dirty="0"/>
              <a:t>那么每个数最多被扫描一次，删去一次，总时间复杂度为 </a:t>
            </a:r>
            <a:r>
              <a:rPr lang="en-US" altLang="zh-CN" dirty="0"/>
              <a:t>O(n)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04" name="灯片编号占位符 49">
            <a:extLst>
              <a:ext uri="{FF2B5EF4-FFF2-40B4-BE49-F238E27FC236}">
                <a16:creationId xmlns:a16="http://schemas.microsoft.com/office/drawing/2014/main" id="{BC4462F5-98AF-457A-94DC-C44EA835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rtlCol="0"/>
          <a:lstStyle/>
          <a:p>
            <a:pPr rtl="0"/>
            <a:fld id="{D39607A7-8386-47DB-8578-DDEDD194E5D4}" type="slidenum">
              <a:rPr lang="en-US" altLang="zh-CN" smtClean="0"/>
              <a:pPr rtl="0"/>
              <a:t>12</a:t>
            </a:fld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ECDFFC3C-F0B8-4C1E-8601-DC9FA67EA2C5}"/>
              </a:ext>
            </a:extLst>
          </p:cNvPr>
          <p:cNvSpPr txBox="1">
            <a:spLocks/>
          </p:cNvSpPr>
          <p:nvPr/>
        </p:nvSpPr>
        <p:spPr>
          <a:xfrm>
            <a:off x="634999" y="346077"/>
            <a:ext cx="4078800" cy="23299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</a:lstStyle>
          <a:p>
            <a:pPr marL="0" indent="0">
              <a:buNone/>
            </a:pPr>
            <a:r>
              <a:rPr lang="en-US" altLang="zh-CN" sz="1200" dirty="0"/>
              <a:t>Encode</a:t>
            </a:r>
          </a:p>
          <a:p>
            <a:r>
              <a:rPr lang="zh-CN" altLang="en-US" sz="1200" dirty="0"/>
              <a:t>可以通过“从树中迭代删除顶点，直到只剩下两个顶点”的方法来生成标记树的 </a:t>
            </a:r>
            <a:r>
              <a:rPr lang="en-US" altLang="zh-CN" sz="1200" dirty="0" err="1"/>
              <a:t>Prüfer</a:t>
            </a:r>
            <a:r>
              <a:rPr lang="en-US" altLang="zh-CN" sz="1200" dirty="0"/>
              <a:t> </a:t>
            </a:r>
            <a:r>
              <a:rPr lang="zh-CN" altLang="en-US" sz="1200" dirty="0"/>
              <a:t>序列。</a:t>
            </a:r>
            <a:endParaRPr lang="en-US" altLang="zh-CN" sz="1200" dirty="0"/>
          </a:p>
          <a:p>
            <a:r>
              <a:rPr lang="zh-CN" altLang="en-US" sz="1200" dirty="0"/>
              <a:t>具体来说，考虑顶点为 </a:t>
            </a:r>
            <a:r>
              <a:rPr lang="en-US" altLang="zh-CN" sz="1200" dirty="0"/>
              <a:t>{1, 2, ..., n} </a:t>
            </a:r>
            <a:r>
              <a:rPr lang="zh-CN" altLang="en-US" sz="1200" dirty="0"/>
              <a:t>的标记树 </a:t>
            </a:r>
            <a:r>
              <a:rPr lang="en-US" altLang="zh-CN" sz="1200" dirty="0"/>
              <a:t>T</a:t>
            </a:r>
            <a:r>
              <a:rPr lang="zh-CN" altLang="en-US" sz="1200" dirty="0"/>
              <a:t>。在第 </a:t>
            </a:r>
            <a:r>
              <a:rPr lang="en-US" altLang="zh-CN" sz="1200" dirty="0" err="1"/>
              <a:t>i</a:t>
            </a:r>
            <a:r>
              <a:rPr lang="en-US" altLang="zh-CN" sz="1200" dirty="0"/>
              <a:t> </a:t>
            </a:r>
            <a:r>
              <a:rPr lang="zh-CN" altLang="en-US" sz="1200" dirty="0"/>
              <a:t>步</a:t>
            </a:r>
            <a:r>
              <a:rPr lang="zh-CN" altLang="en-US" sz="1200" u="sng" dirty="0"/>
              <a:t>，删去顶点标号最小的叶子</a:t>
            </a:r>
            <a:r>
              <a:rPr lang="zh-CN" altLang="en-US" sz="1200" dirty="0"/>
              <a:t>（这里的叶子指度数为</a:t>
            </a:r>
            <a:r>
              <a:rPr lang="en-US" altLang="zh-CN" sz="1200" dirty="0"/>
              <a:t>1</a:t>
            </a:r>
            <a:r>
              <a:rPr lang="zh-CN" altLang="en-US" sz="1200" dirty="0"/>
              <a:t>的点），并将 </a:t>
            </a:r>
            <a:r>
              <a:rPr lang="en-US" altLang="zh-CN" sz="1200" dirty="0" err="1"/>
              <a:t>Prüfer</a:t>
            </a:r>
            <a:r>
              <a:rPr lang="en-US" altLang="zh-CN" sz="1200" dirty="0"/>
              <a:t> </a:t>
            </a:r>
            <a:r>
              <a:rPr lang="zh-CN" altLang="en-US" sz="1200" dirty="0"/>
              <a:t>序列的第 </a:t>
            </a:r>
            <a:r>
              <a:rPr lang="en-US" altLang="zh-CN" sz="1200" dirty="0" err="1"/>
              <a:t>i</a:t>
            </a:r>
            <a:r>
              <a:rPr lang="en-US" altLang="zh-CN" sz="1200" dirty="0"/>
              <a:t> </a:t>
            </a:r>
            <a:r>
              <a:rPr lang="zh-CN" altLang="en-US" sz="1200" dirty="0"/>
              <a:t>项设为与这个叶子相邻的节点的标号。</a:t>
            </a:r>
            <a:endParaRPr lang="en-US" altLang="zh-CN" sz="1200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83025161-D886-4016-A84F-967AA6983C48}"/>
              </a:ext>
            </a:extLst>
          </p:cNvPr>
          <p:cNvSpPr txBox="1">
            <a:spLocks/>
          </p:cNvSpPr>
          <p:nvPr/>
        </p:nvSpPr>
        <p:spPr>
          <a:xfrm>
            <a:off x="7582987" y="346077"/>
            <a:ext cx="3974014" cy="23299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</a:lstStyle>
          <a:p>
            <a:pPr marL="0" indent="0">
              <a:buNone/>
            </a:pPr>
            <a:r>
              <a:rPr lang="en-US" altLang="zh-CN" sz="1100" dirty="0"/>
              <a:t>Decode</a:t>
            </a:r>
          </a:p>
          <a:p>
            <a:pPr marL="0" indent="0">
              <a:buNone/>
            </a:pPr>
            <a:r>
              <a:rPr lang="zh-CN" altLang="en-US" sz="1100" dirty="0"/>
              <a:t>设 </a:t>
            </a:r>
            <a:r>
              <a:rPr lang="en-US" altLang="zh-CN" sz="1100" dirty="0" err="1"/>
              <a:t>Prüfer</a:t>
            </a:r>
            <a:r>
              <a:rPr lang="en-US" altLang="zh-CN" sz="1100" dirty="0"/>
              <a:t> </a:t>
            </a:r>
            <a:r>
              <a:rPr lang="zh-CN" altLang="en-US" sz="1100" dirty="0"/>
              <a:t>序列的长度为 </a:t>
            </a:r>
            <a:r>
              <a:rPr lang="en-US" altLang="zh-CN" sz="1100" dirty="0"/>
              <a:t>n−2</a:t>
            </a:r>
            <a:r>
              <a:rPr lang="zh-CN" altLang="en-US" sz="1100" dirty="0"/>
              <a:t>。初始 </a:t>
            </a:r>
            <a:r>
              <a:rPr lang="en-US" altLang="zh-CN" sz="1100" dirty="0"/>
              <a:t>S={1,2,…,n}.</a:t>
            </a:r>
          </a:p>
          <a:p>
            <a:pPr>
              <a:buFont typeface="+mj-lt"/>
              <a:buAutoNum type="arabicPeriod"/>
            </a:pPr>
            <a:r>
              <a:rPr lang="zh-CN" altLang="en-US" sz="1100" dirty="0"/>
              <a:t>找出 </a:t>
            </a:r>
            <a:r>
              <a:rPr lang="en-US" altLang="zh-CN" sz="1100" dirty="0"/>
              <a:t>S </a:t>
            </a:r>
            <a:r>
              <a:rPr lang="zh-CN" altLang="en-US" sz="1100" dirty="0"/>
              <a:t>中没有在序列中出现的</a:t>
            </a:r>
            <a:r>
              <a:rPr lang="zh-CN" altLang="en-US" sz="1100" u="sng" dirty="0"/>
              <a:t>最小数 </a:t>
            </a:r>
            <a:r>
              <a:rPr lang="en-US" altLang="zh-CN" sz="1100" u="sng" dirty="0"/>
              <a:t>x</a:t>
            </a:r>
            <a:r>
              <a:rPr lang="zh-CN" altLang="en-US" sz="1100" dirty="0"/>
              <a:t>。</a:t>
            </a:r>
            <a:endParaRPr lang="en-US" altLang="zh-CN" sz="1100" dirty="0"/>
          </a:p>
          <a:p>
            <a:pPr>
              <a:buFont typeface="+mj-lt"/>
              <a:buAutoNum type="arabicPeriod"/>
            </a:pPr>
            <a:r>
              <a:rPr lang="zh-CN" altLang="en-US" sz="1100" dirty="0"/>
              <a:t>把标号为 </a:t>
            </a:r>
            <a:r>
              <a:rPr lang="en-US" altLang="zh-CN" sz="1100" dirty="0"/>
              <a:t>x </a:t>
            </a:r>
            <a:r>
              <a:rPr lang="zh-CN" altLang="en-US" sz="1100" dirty="0"/>
              <a:t>的顶点和标号为序列首项的顶点连起来，并</a:t>
            </a:r>
            <a:r>
              <a:rPr lang="zh-CN" altLang="en-US" sz="1100" u="sng" dirty="0"/>
              <a:t>把 </a:t>
            </a:r>
            <a:r>
              <a:rPr lang="en-US" altLang="zh-CN" sz="1100" u="sng" dirty="0"/>
              <a:t>x </a:t>
            </a:r>
            <a:r>
              <a:rPr lang="zh-CN" altLang="en-US" sz="1100" u="sng" dirty="0"/>
              <a:t>从 </a:t>
            </a:r>
            <a:r>
              <a:rPr lang="en-US" altLang="zh-CN" sz="1100" u="sng" dirty="0"/>
              <a:t>S </a:t>
            </a:r>
            <a:r>
              <a:rPr lang="zh-CN" altLang="en-US" sz="1100" u="sng" dirty="0"/>
              <a:t>中删去</a:t>
            </a:r>
            <a:r>
              <a:rPr lang="zh-CN" altLang="en-US" sz="1100" dirty="0"/>
              <a:t>，把序列的首项从序列中删去。</a:t>
            </a:r>
            <a:endParaRPr lang="en-US" altLang="zh-CN" sz="1100" dirty="0"/>
          </a:p>
          <a:p>
            <a:pPr>
              <a:buFont typeface="+mj-lt"/>
              <a:buAutoNum type="arabicPeriod"/>
            </a:pPr>
            <a:r>
              <a:rPr lang="zh-CN" altLang="en-US" sz="1100" dirty="0"/>
              <a:t>重复以上步骤 </a:t>
            </a:r>
            <a:r>
              <a:rPr lang="en-US" altLang="zh-CN" sz="1100" dirty="0"/>
              <a:t>n-2 </a:t>
            </a:r>
            <a:r>
              <a:rPr lang="zh-CN" altLang="en-US" sz="1100" dirty="0"/>
              <a:t>次，最后把 </a:t>
            </a:r>
            <a:r>
              <a:rPr lang="en-US" altLang="zh-CN" sz="1100" dirty="0"/>
              <a:t>S </a:t>
            </a:r>
            <a:r>
              <a:rPr lang="zh-CN" altLang="en-US" sz="1100" dirty="0"/>
              <a:t>中最后剩下的两数的顶点连起来。</a:t>
            </a:r>
            <a:endParaRPr lang="en-US" altLang="zh-CN" sz="1100" u="sng" dirty="0"/>
          </a:p>
        </p:txBody>
      </p:sp>
    </p:spTree>
    <p:extLst>
      <p:ext uri="{BB962C8B-B14F-4D97-AF65-F5344CB8AC3E}">
        <p14:creationId xmlns:p14="http://schemas.microsoft.com/office/powerpoint/2010/main" val="394893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1345" y="536573"/>
            <a:ext cx="4389310" cy="1453003"/>
          </a:xfrm>
        </p:spPr>
        <p:txBody>
          <a:bodyPr wrap="square" rtlCol="0" anchor="b">
            <a:normAutofit/>
          </a:bodyPr>
          <a:lstStyle/>
          <a:p>
            <a:r>
              <a:rPr lang="zh-CN" altLang="en-US" dirty="0"/>
              <a:t>小练习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26757" y="2897500"/>
            <a:ext cx="10058400" cy="3941850"/>
          </a:xfrm>
        </p:spPr>
        <p:txBody>
          <a:bodyPr rtlCol="0">
            <a:noAutofit/>
          </a:bodyPr>
          <a:lstStyle/>
          <a:p>
            <a:pPr algn="l"/>
            <a:r>
              <a:rPr lang="en-US" altLang="zh-CN" dirty="0"/>
              <a:t>	n </a:t>
            </a:r>
            <a:r>
              <a:rPr lang="zh-CN" altLang="en-US" dirty="0"/>
              <a:t>个点组成的、环大小为 </a:t>
            </a:r>
            <a:r>
              <a:rPr lang="en-US" altLang="zh-CN" dirty="0"/>
              <a:t>m </a:t>
            </a:r>
            <a:r>
              <a:rPr lang="zh-CN" altLang="en-US" dirty="0"/>
              <a:t>的基环树的个数。</a:t>
            </a:r>
            <a:endParaRPr lang="en-US" altLang="zh-CN" sz="1800" dirty="0"/>
          </a:p>
        </p:txBody>
      </p:sp>
      <p:sp>
        <p:nvSpPr>
          <p:cNvPr id="104" name="灯片编号占位符 49">
            <a:extLst>
              <a:ext uri="{FF2B5EF4-FFF2-40B4-BE49-F238E27FC236}">
                <a16:creationId xmlns:a16="http://schemas.microsoft.com/office/drawing/2014/main" id="{BC4462F5-98AF-457A-94DC-C44EA835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rtlCol="0"/>
          <a:lstStyle/>
          <a:p>
            <a:pPr rtl="0"/>
            <a:fld id="{D39607A7-8386-47DB-8578-DDEDD194E5D4}" type="slidenum">
              <a:rPr lang="en-US" altLang="zh-CN" smtClean="0"/>
              <a:pPr rtl="0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70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1345" y="536573"/>
            <a:ext cx="4389310" cy="1453003"/>
          </a:xfrm>
        </p:spPr>
        <p:txBody>
          <a:bodyPr wrap="square" rtlCol="0" anchor="b">
            <a:normAutofit/>
          </a:bodyPr>
          <a:lstStyle/>
          <a:p>
            <a:r>
              <a:rPr lang="zh-CN" altLang="en-US" dirty="0"/>
              <a:t>小练习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26757" y="2897500"/>
            <a:ext cx="10058400" cy="3941850"/>
          </a:xfrm>
        </p:spPr>
        <p:txBody>
          <a:bodyPr rtlCol="0">
            <a:noAutofit/>
          </a:bodyPr>
          <a:lstStyle/>
          <a:p>
            <a:pPr algn="l"/>
            <a:r>
              <a:rPr lang="en-US" altLang="zh-CN" dirty="0"/>
              <a:t>	</a:t>
            </a:r>
            <a:r>
              <a:rPr lang="zh-CN" altLang="en-US" dirty="0"/>
              <a:t>考虑在做 </a:t>
            </a:r>
            <a:r>
              <a:rPr lang="en-US" altLang="zh-CN" dirty="0" err="1"/>
              <a:t>Prüfer</a:t>
            </a:r>
            <a:r>
              <a:rPr lang="en-US" altLang="zh-CN" dirty="0"/>
              <a:t> </a:t>
            </a:r>
            <a:r>
              <a:rPr lang="zh-CN" altLang="en-US" dirty="0"/>
              <a:t>序列的时候，将环缩成一个点，即有 </a:t>
            </a:r>
            <a:r>
              <a:rPr lang="en-US" altLang="zh-CN" dirty="0"/>
              <a:t>n−m+1 </a:t>
            </a:r>
            <a:r>
              <a:rPr lang="zh-CN" altLang="en-US" dirty="0"/>
              <a:t>个点。</a:t>
            </a:r>
            <a:endParaRPr lang="en-US" altLang="zh-CN" dirty="0"/>
          </a:p>
          <a:p>
            <a:pPr algn="l"/>
            <a:r>
              <a:rPr lang="en-US" altLang="zh-CN" dirty="0"/>
              <a:t>	</a:t>
            </a:r>
            <a:r>
              <a:rPr lang="zh-CN" altLang="en-US" dirty="0"/>
              <a:t>但是在实际放点的时候，却应当是有 </a:t>
            </a:r>
            <a:r>
              <a:rPr lang="en-US" altLang="zh-CN" dirty="0"/>
              <a:t>n </a:t>
            </a:r>
            <a:r>
              <a:rPr lang="zh-CN" altLang="en-US" dirty="0"/>
              <a:t>种选择，因为环上不同点作为父亲的情况是不一样的，即有 </a:t>
            </a:r>
            <a:r>
              <a:rPr lang="en-US" altLang="zh-CN" dirty="0"/>
              <a:t>n^(n−m−1) </a:t>
            </a:r>
            <a:r>
              <a:rPr lang="zh-CN" altLang="en-US" dirty="0"/>
              <a:t>个方案，还需要在</a:t>
            </a:r>
            <a:r>
              <a:rPr lang="en-US" altLang="zh-CN" dirty="0"/>
              <a:t> m </a:t>
            </a:r>
            <a:r>
              <a:rPr lang="zh-CN" altLang="en-US" dirty="0"/>
              <a:t>个点中选择一个点（度数为 </a:t>
            </a:r>
            <a:r>
              <a:rPr lang="en-US" altLang="zh-CN" dirty="0"/>
              <a:t>d </a:t>
            </a:r>
            <a:r>
              <a:rPr lang="zh-CN" altLang="en-US" dirty="0"/>
              <a:t>的贡献为</a:t>
            </a:r>
            <a:r>
              <a:rPr lang="en-US" altLang="zh-CN" dirty="0"/>
              <a:t> </a:t>
            </a:r>
            <a:r>
              <a:rPr lang="en-US" altLang="zh-CN" dirty="0" err="1"/>
              <a:t>m^d</a:t>
            </a:r>
            <a:r>
              <a:rPr lang="zh-CN" altLang="en-US" dirty="0"/>
              <a:t>），然后再做一次项链排列，即乘上 </a:t>
            </a:r>
            <a:r>
              <a:rPr lang="en-US" altLang="zh-CN" dirty="0"/>
              <a:t>A(</a:t>
            </a:r>
            <a:r>
              <a:rPr lang="en-US" altLang="zh-CN" dirty="0" err="1"/>
              <a:t>n,m</a:t>
            </a:r>
            <a:r>
              <a:rPr lang="en-US" altLang="zh-CN" dirty="0"/>
              <a:t>)/(2m)</a:t>
            </a:r>
            <a:r>
              <a:rPr lang="zh-CN" altLang="en-US" dirty="0"/>
              <a:t>，答案应该是                   </a:t>
            </a:r>
            <a:r>
              <a:rPr lang="en-US" altLang="zh-CN" dirty="0"/>
              <a:t>* m</a:t>
            </a:r>
            <a:r>
              <a:rPr lang="zh-CN" altLang="en-US" dirty="0"/>
              <a:t>？</a:t>
            </a:r>
            <a:endParaRPr lang="en-US" altLang="zh-CN" sz="1800" dirty="0"/>
          </a:p>
        </p:txBody>
      </p:sp>
      <p:sp>
        <p:nvSpPr>
          <p:cNvPr id="104" name="灯片编号占位符 49">
            <a:extLst>
              <a:ext uri="{FF2B5EF4-FFF2-40B4-BE49-F238E27FC236}">
                <a16:creationId xmlns:a16="http://schemas.microsoft.com/office/drawing/2014/main" id="{BC4462F5-98AF-457A-94DC-C44EA835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rtlCol="0"/>
          <a:lstStyle/>
          <a:p>
            <a:pPr rtl="0"/>
            <a:fld id="{D39607A7-8386-47DB-8578-DDEDD194E5D4}" type="slidenum">
              <a:rPr lang="en-US" altLang="zh-CN" smtClean="0"/>
              <a:pPr rtl="0"/>
              <a:t>14</a:t>
            </a:fld>
            <a:endParaRPr lang="zh-CN" alt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B7AF1F06-DC2D-4781-940A-DBB4FB9E3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334" y="4183956"/>
            <a:ext cx="971623" cy="39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80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600" y="536573"/>
            <a:ext cx="4078800" cy="1453003"/>
          </a:xfrm>
        </p:spPr>
        <p:txBody>
          <a:bodyPr wrap="square" rtlCol="0" anchor="b">
            <a:normAutofit/>
          </a:bodyPr>
          <a:lstStyle/>
          <a:p>
            <a:r>
              <a:rPr lang="zh-CN" altLang="en-US" dirty="0"/>
              <a:t>经典问题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26757" y="2876550"/>
            <a:ext cx="10058400" cy="2875321"/>
          </a:xfrm>
        </p:spPr>
        <p:txBody>
          <a:bodyPr rtlCol="0">
            <a:noAutofit/>
          </a:bodyPr>
          <a:lstStyle/>
          <a:p>
            <a:pPr algn="l"/>
            <a:r>
              <a:rPr lang="en-US" altLang="zh-CN" dirty="0"/>
              <a:t>	</a:t>
            </a:r>
            <a:r>
              <a:rPr lang="zh-CN" altLang="en-US" dirty="0"/>
              <a:t>有 </a:t>
            </a:r>
            <a:r>
              <a:rPr lang="en-US" altLang="zh-CN" dirty="0"/>
              <a:t>m </a:t>
            </a:r>
            <a:r>
              <a:rPr lang="zh-CN" altLang="en-US" dirty="0"/>
              <a:t>个连通块，第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个连通块包含</a:t>
            </a:r>
            <a:r>
              <a:rPr lang="en-US" altLang="zh-CN" dirty="0"/>
              <a:t> </a:t>
            </a:r>
            <a:r>
              <a:rPr lang="en-US" altLang="zh-CN" dirty="0" err="1"/>
              <a:t>a_i</a:t>
            </a:r>
            <a:r>
              <a:rPr lang="en-US" altLang="zh-CN" dirty="0"/>
              <a:t> </a:t>
            </a:r>
            <a:r>
              <a:rPr lang="zh-CN" altLang="en-US" dirty="0"/>
              <a:t>个点，</a:t>
            </a:r>
            <a:r>
              <a:rPr lang="en-US" altLang="zh-CN" dirty="0"/>
              <a:t>n=a_1+a_2+…+</a:t>
            </a:r>
            <a:r>
              <a:rPr lang="en-US" altLang="zh-CN" dirty="0" err="1"/>
              <a:t>a_i</a:t>
            </a:r>
            <a:r>
              <a:rPr lang="zh-CN" altLang="en-US" dirty="0"/>
              <a:t>。</a:t>
            </a:r>
            <a:endParaRPr lang="en-US" altLang="zh-CN" dirty="0"/>
          </a:p>
          <a:p>
            <a:pPr algn="l"/>
            <a:r>
              <a:rPr lang="en-US" altLang="zh-CN" dirty="0"/>
              <a:t>	</a:t>
            </a:r>
            <a:r>
              <a:rPr lang="zh-CN" altLang="en-US" dirty="0"/>
              <a:t>求用 </a:t>
            </a:r>
            <a:r>
              <a:rPr lang="en-US" altLang="zh-CN" dirty="0"/>
              <a:t>m-1 </a:t>
            </a:r>
            <a:r>
              <a:rPr lang="zh-CN" altLang="en-US" dirty="0"/>
              <a:t>条边将</a:t>
            </a:r>
            <a:r>
              <a:rPr lang="en-US" altLang="zh-CN" dirty="0"/>
              <a:t> m </a:t>
            </a:r>
            <a:r>
              <a:rPr lang="zh-CN" altLang="en-US" dirty="0"/>
              <a:t>个连通块连通的方案数。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	Source</a:t>
            </a:r>
            <a:r>
              <a:rPr lang="zh-CN" altLang="en-US" dirty="0"/>
              <a:t>：</a:t>
            </a:r>
            <a:r>
              <a:rPr lang="en-US" altLang="zh-CN" dirty="0"/>
              <a:t>CF156D</a:t>
            </a:r>
            <a:endParaRPr lang="en-US" altLang="zh-CN" sz="1800" dirty="0"/>
          </a:p>
        </p:txBody>
      </p:sp>
      <p:sp>
        <p:nvSpPr>
          <p:cNvPr id="104" name="灯片编号占位符 49">
            <a:extLst>
              <a:ext uri="{FF2B5EF4-FFF2-40B4-BE49-F238E27FC236}">
                <a16:creationId xmlns:a16="http://schemas.microsoft.com/office/drawing/2014/main" id="{BC4462F5-98AF-457A-94DC-C44EA835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rtlCol="0"/>
          <a:lstStyle/>
          <a:p>
            <a:pPr rtl="0"/>
            <a:fld id="{D39607A7-8386-47DB-8578-DDEDD194E5D4}" type="slidenum">
              <a:rPr lang="en-US" altLang="zh-CN" smtClean="0"/>
              <a:pPr rtl="0"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376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600" y="536573"/>
            <a:ext cx="4078800" cy="1453003"/>
          </a:xfrm>
        </p:spPr>
        <p:txBody>
          <a:bodyPr wrap="square" rtlCol="0" anchor="b">
            <a:normAutofit/>
          </a:bodyPr>
          <a:lstStyle/>
          <a:p>
            <a:r>
              <a:rPr lang="zh-CN" altLang="en-US" dirty="0"/>
              <a:t>经典问题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4424" y="2825750"/>
            <a:ext cx="10058400" cy="2875321"/>
          </a:xfrm>
        </p:spPr>
        <p:txBody>
          <a:bodyPr rtlCol="0">
            <a:noAutofit/>
          </a:bodyPr>
          <a:lstStyle/>
          <a:p>
            <a:pPr algn="l"/>
            <a:r>
              <a:rPr lang="en-US" altLang="zh-CN" dirty="0"/>
              <a:t>	</a:t>
            </a:r>
            <a:r>
              <a:rPr lang="zh-CN" altLang="en-US" dirty="0"/>
              <a:t>这题真的非常经典。</a:t>
            </a:r>
            <a:endParaRPr lang="en-US" altLang="zh-CN" dirty="0"/>
          </a:p>
          <a:p>
            <a:pPr algn="l"/>
            <a:r>
              <a:rPr lang="en-US" altLang="zh-CN" dirty="0"/>
              <a:t>	</a:t>
            </a:r>
            <a:r>
              <a:rPr lang="zh-CN" altLang="en-US" dirty="0"/>
              <a:t>如果对于所有的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都有 </a:t>
            </a:r>
            <a:r>
              <a:rPr lang="en-US" altLang="zh-CN" dirty="0" err="1"/>
              <a:t>a_i</a:t>
            </a:r>
            <a:r>
              <a:rPr lang="en-US" altLang="zh-CN" dirty="0"/>
              <a:t>=1</a:t>
            </a:r>
            <a:r>
              <a:rPr lang="zh-CN" altLang="en-US" dirty="0"/>
              <a:t>，那么长度为 </a:t>
            </a:r>
            <a:r>
              <a:rPr lang="en-US" altLang="zh-CN" dirty="0"/>
              <a:t>m−2 </a:t>
            </a:r>
            <a:r>
              <a:rPr lang="zh-CN" altLang="en-US" dirty="0"/>
              <a:t>的 </a:t>
            </a:r>
            <a:r>
              <a:rPr lang="en-US" altLang="zh-CN" dirty="0" err="1"/>
              <a:t>Prüfer</a:t>
            </a:r>
            <a:r>
              <a:rPr lang="en-US" altLang="zh-CN" dirty="0"/>
              <a:t> </a:t>
            </a:r>
            <a:r>
              <a:rPr lang="zh-CN" altLang="en-US" dirty="0"/>
              <a:t>序列每个元素都可以取 </a:t>
            </a:r>
            <a:r>
              <a:rPr lang="en-US" altLang="zh-CN" dirty="0"/>
              <a:t>m </a:t>
            </a:r>
            <a:r>
              <a:rPr lang="zh-CN" altLang="en-US" dirty="0"/>
              <a:t>个点中的任意一个，方案数 </a:t>
            </a:r>
            <a:r>
              <a:rPr lang="en-US" altLang="zh-CN" dirty="0"/>
              <a:t>m^{m-2}</a:t>
            </a:r>
            <a:r>
              <a:rPr lang="zh-CN" altLang="en-US" dirty="0"/>
              <a:t>。</a:t>
            </a:r>
            <a:endParaRPr lang="en-US" altLang="zh-CN" dirty="0"/>
          </a:p>
          <a:p>
            <a:pPr algn="l"/>
            <a:r>
              <a:rPr lang="en-US" altLang="zh-CN" dirty="0"/>
              <a:t>	</a:t>
            </a:r>
            <a:r>
              <a:rPr lang="zh-CN" altLang="en-US" dirty="0"/>
              <a:t>回到 </a:t>
            </a:r>
            <a:r>
              <a:rPr lang="en-US" altLang="zh-CN" dirty="0" err="1"/>
              <a:t>a_i</a:t>
            </a:r>
            <a:r>
              <a:rPr lang="en-US" altLang="zh-CN" dirty="0"/>
              <a:t> </a:t>
            </a:r>
            <a:r>
              <a:rPr lang="zh-CN" altLang="en-US" dirty="0"/>
              <a:t>不一定等于 </a:t>
            </a:r>
            <a:r>
              <a:rPr lang="en-US" altLang="zh-CN" dirty="0"/>
              <a:t>1 </a:t>
            </a:r>
            <a:r>
              <a:rPr lang="zh-CN" altLang="en-US" dirty="0"/>
              <a:t>的情况，设第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个连通块的度数为 </a:t>
            </a:r>
            <a:r>
              <a:rPr lang="en-US" altLang="zh-CN" dirty="0" err="1"/>
              <a:t>d_i</a:t>
            </a:r>
            <a:r>
              <a:rPr lang="zh-CN" altLang="en-US" dirty="0"/>
              <a:t>，那么第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个连通块会让方案数额外乘上 </a:t>
            </a:r>
            <a:r>
              <a:rPr lang="en-US" altLang="zh-CN" dirty="0"/>
              <a:t> </a:t>
            </a:r>
            <a:r>
              <a:rPr lang="en-US" altLang="zh-CN" dirty="0" err="1"/>
              <a:t>a_i</a:t>
            </a:r>
            <a:r>
              <a:rPr lang="en-US" altLang="zh-CN" dirty="0"/>
              <a:t>^{</a:t>
            </a:r>
            <a:r>
              <a:rPr lang="en-US" altLang="zh-CN" dirty="0" err="1"/>
              <a:t>d_i</a:t>
            </a:r>
            <a:r>
              <a:rPr lang="en-US" altLang="zh-CN" dirty="0"/>
              <a:t>}</a:t>
            </a:r>
            <a:r>
              <a:rPr lang="zh-CN" altLang="en-US" dirty="0"/>
              <a:t>。</a:t>
            </a:r>
            <a:r>
              <a:rPr lang="en-US" altLang="zh-CN" dirty="0"/>
              <a:t>​ ​</a:t>
            </a:r>
            <a:endParaRPr lang="en-US" altLang="zh-CN" sz="1800" dirty="0"/>
          </a:p>
        </p:txBody>
      </p:sp>
      <p:sp>
        <p:nvSpPr>
          <p:cNvPr id="104" name="灯片编号占位符 49">
            <a:extLst>
              <a:ext uri="{FF2B5EF4-FFF2-40B4-BE49-F238E27FC236}">
                <a16:creationId xmlns:a16="http://schemas.microsoft.com/office/drawing/2014/main" id="{BC4462F5-98AF-457A-94DC-C44EA835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rtlCol="0"/>
          <a:lstStyle/>
          <a:p>
            <a:pPr rtl="0"/>
            <a:fld id="{D39607A7-8386-47DB-8578-DDEDD194E5D4}" type="slidenum">
              <a:rPr lang="en-US" altLang="zh-CN" smtClean="0"/>
              <a:pPr rtl="0"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301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600" y="536573"/>
            <a:ext cx="4078800" cy="1453003"/>
          </a:xfrm>
        </p:spPr>
        <p:txBody>
          <a:bodyPr wrap="square" rtlCol="0" anchor="b">
            <a:normAutofit/>
          </a:bodyPr>
          <a:lstStyle/>
          <a:p>
            <a:r>
              <a:rPr lang="zh-CN" altLang="en-US" dirty="0"/>
              <a:t>经典问题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4424" y="2825750"/>
            <a:ext cx="10058400" cy="2875321"/>
          </a:xfrm>
        </p:spPr>
        <p:txBody>
          <a:bodyPr rtlCol="0">
            <a:noAutofit/>
          </a:bodyPr>
          <a:lstStyle/>
          <a:p>
            <a:pPr algn="l"/>
            <a:r>
              <a:rPr lang="en-US" altLang="zh-CN" dirty="0"/>
              <a:t>	</a:t>
            </a:r>
            <a:r>
              <a:rPr lang="zh-CN" altLang="en-US" dirty="0"/>
              <a:t>考虑 </a:t>
            </a:r>
            <a:r>
              <a:rPr lang="en-US" altLang="zh-CN" dirty="0" err="1"/>
              <a:t>Prüfer</a:t>
            </a:r>
            <a:r>
              <a:rPr lang="en-US" altLang="zh-CN" dirty="0"/>
              <a:t> </a:t>
            </a:r>
            <a:r>
              <a:rPr lang="zh-CN" altLang="en-US" dirty="0"/>
              <a:t>序列第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个位置的元素，它可以取 </a:t>
            </a:r>
            <a:r>
              <a:rPr lang="en-US" altLang="zh-CN" dirty="0"/>
              <a:t>m </a:t>
            </a:r>
            <a:r>
              <a:rPr lang="zh-CN" altLang="en-US" dirty="0"/>
              <a:t>个连通块中的任意一个，而选择第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个连通块会乘上 </a:t>
            </a:r>
            <a:r>
              <a:rPr lang="en-US" altLang="zh-CN" dirty="0" err="1"/>
              <a:t>a_i</a:t>
            </a:r>
            <a:r>
              <a:rPr lang="zh-CN" altLang="en-US" dirty="0"/>
              <a:t>，而 </a:t>
            </a:r>
            <a:r>
              <a:rPr lang="en-US" altLang="zh-CN" dirty="0"/>
              <a:t>a_1+…+</a:t>
            </a:r>
            <a:r>
              <a:rPr lang="en-US" altLang="zh-CN" dirty="0" err="1"/>
              <a:t>a_m</a:t>
            </a:r>
            <a:r>
              <a:rPr lang="en-US" altLang="zh-CN" dirty="0"/>
              <a:t>=n</a:t>
            </a:r>
            <a:r>
              <a:rPr lang="zh-CN" altLang="en-US" dirty="0"/>
              <a:t>，将方案数乘上 </a:t>
            </a:r>
            <a:r>
              <a:rPr lang="en-US" altLang="zh-CN" dirty="0"/>
              <a:t>n</a:t>
            </a:r>
            <a:r>
              <a:rPr lang="zh-CN" altLang="en-US" dirty="0"/>
              <a:t>。</a:t>
            </a:r>
            <a:endParaRPr lang="en-US" altLang="zh-CN" dirty="0"/>
          </a:p>
          <a:p>
            <a:pPr algn="l"/>
            <a:r>
              <a:rPr lang="en-US" altLang="zh-CN" dirty="0"/>
              <a:t>	</a:t>
            </a:r>
            <a:r>
              <a:rPr lang="zh-CN" altLang="en-US" dirty="0"/>
              <a:t>而度数为 </a:t>
            </a:r>
            <a:r>
              <a:rPr lang="en-US" altLang="zh-CN" dirty="0"/>
              <a:t>d </a:t>
            </a:r>
            <a:r>
              <a:rPr lang="zh-CN" altLang="en-US" dirty="0"/>
              <a:t>的点在序列中出现 </a:t>
            </a:r>
            <a:r>
              <a:rPr lang="en-US" altLang="zh-CN" dirty="0"/>
              <a:t>d-1 </a:t>
            </a:r>
            <a:r>
              <a:rPr lang="zh-CN" altLang="en-US" dirty="0"/>
              <a:t>次，将方案数乘上每个 </a:t>
            </a:r>
            <a:r>
              <a:rPr lang="en-US" altLang="zh-CN" dirty="0" err="1"/>
              <a:t>a_i</a:t>
            </a:r>
            <a:r>
              <a:rPr lang="zh-CN" altLang="en-US" dirty="0"/>
              <a:t>。</a:t>
            </a:r>
            <a:endParaRPr lang="en-US" altLang="zh-CN" dirty="0"/>
          </a:p>
          <a:p>
            <a:pPr algn="l"/>
            <a:r>
              <a:rPr lang="en-US" altLang="zh-CN" dirty="0"/>
              <a:t>	</a:t>
            </a:r>
          </a:p>
          <a:p>
            <a:pPr algn="l"/>
            <a:r>
              <a:rPr lang="en-US" altLang="zh-CN" dirty="0"/>
              <a:t>	</a:t>
            </a:r>
            <a:r>
              <a:rPr lang="zh-CN" altLang="en-US" dirty="0"/>
              <a:t>故方案数为                        。</a:t>
            </a:r>
            <a:endParaRPr lang="en-US" altLang="zh-CN" dirty="0"/>
          </a:p>
        </p:txBody>
      </p:sp>
      <p:sp>
        <p:nvSpPr>
          <p:cNvPr id="104" name="灯片编号占位符 49">
            <a:extLst>
              <a:ext uri="{FF2B5EF4-FFF2-40B4-BE49-F238E27FC236}">
                <a16:creationId xmlns:a16="http://schemas.microsoft.com/office/drawing/2014/main" id="{BC4462F5-98AF-457A-94DC-C44EA835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rtlCol="0"/>
          <a:lstStyle/>
          <a:p>
            <a:pPr rtl="0"/>
            <a:fld id="{D39607A7-8386-47DB-8578-DDEDD194E5D4}" type="slidenum">
              <a:rPr lang="en-US" altLang="zh-CN" smtClean="0"/>
              <a:pPr rtl="0"/>
              <a:t>17</a:t>
            </a:fld>
            <a:endParaRPr lang="zh-CN" altLang="en-US" dirty="0"/>
          </a:p>
        </p:txBody>
      </p:sp>
      <p:pic>
        <p:nvPicPr>
          <p:cNvPr id="5" name="图片 4" descr="形状&#10;&#10;中度可信度描述已自动生成">
            <a:extLst>
              <a:ext uri="{FF2B5EF4-FFF2-40B4-BE49-F238E27FC236}">
                <a16:creationId xmlns:a16="http://schemas.microsoft.com/office/drawing/2014/main" id="{A6F2F011-2083-48EB-885B-611F1F6AF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406" y="4606891"/>
            <a:ext cx="1306047" cy="63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84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600" y="536573"/>
            <a:ext cx="4078800" cy="1453003"/>
          </a:xfrm>
        </p:spPr>
        <p:txBody>
          <a:bodyPr wrap="square" rtlCol="0" anchor="b">
            <a:normAutofit/>
          </a:bodyPr>
          <a:lstStyle/>
          <a:p>
            <a:r>
              <a:rPr lang="zh-CN" altLang="en-US" dirty="0"/>
              <a:t>另一个经典问题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26757" y="2876550"/>
            <a:ext cx="10058400" cy="2875321"/>
          </a:xfrm>
        </p:spPr>
        <p:txBody>
          <a:bodyPr rtlCol="0">
            <a:noAutofit/>
          </a:bodyPr>
          <a:lstStyle/>
          <a:p>
            <a:pPr algn="l"/>
            <a:r>
              <a:rPr lang="en-US" altLang="zh-CN" dirty="0"/>
              <a:t>	</a:t>
            </a:r>
            <a:r>
              <a:rPr lang="zh-CN" altLang="en-US" dirty="0"/>
              <a:t>给出一棵 </a:t>
            </a:r>
            <a:r>
              <a:rPr lang="en-US" altLang="zh-CN" dirty="0"/>
              <a:t>n </a:t>
            </a:r>
            <a:r>
              <a:rPr lang="zh-CN" altLang="en-US" dirty="0"/>
              <a:t>个点的树，求由 </a:t>
            </a:r>
            <a:r>
              <a:rPr lang="en-US" altLang="zh-CN" dirty="0"/>
              <a:t>n </a:t>
            </a:r>
            <a:r>
              <a:rPr lang="zh-CN" altLang="en-US" dirty="0"/>
              <a:t>个点组成的所有树中，与这棵树恰有 </a:t>
            </a:r>
            <a:r>
              <a:rPr lang="en-US" altLang="zh-CN" dirty="0"/>
              <a:t>k </a:t>
            </a:r>
            <a:r>
              <a:rPr lang="zh-CN" altLang="en-US" dirty="0"/>
              <a:t>条重合边的树的数量。</a:t>
            </a:r>
            <a:r>
              <a:rPr lang="en-US" altLang="zh-CN" dirty="0"/>
              <a:t>k</a:t>
            </a:r>
            <a:r>
              <a:rPr lang="zh-CN" altLang="en-US" dirty="0"/>
              <a:t>取遍 </a:t>
            </a:r>
            <a:r>
              <a:rPr lang="en-US" altLang="zh-CN" dirty="0"/>
              <a:t>0 </a:t>
            </a:r>
            <a:r>
              <a:rPr lang="zh-CN" altLang="en-US" dirty="0"/>
              <a:t>到 </a:t>
            </a:r>
            <a:r>
              <a:rPr lang="en-US" altLang="zh-CN" dirty="0"/>
              <a:t>n-1</a:t>
            </a:r>
            <a:r>
              <a:rPr lang="zh-CN" altLang="en-US" dirty="0"/>
              <a:t>。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	Source</a:t>
            </a:r>
            <a:r>
              <a:rPr lang="zh-CN" altLang="en-US" dirty="0"/>
              <a:t>：</a:t>
            </a:r>
            <a:r>
              <a:rPr lang="en-US" altLang="zh-CN" dirty="0"/>
              <a:t>CF917D</a:t>
            </a:r>
            <a:endParaRPr lang="en-US" altLang="zh-CN" sz="1800" dirty="0"/>
          </a:p>
        </p:txBody>
      </p:sp>
      <p:sp>
        <p:nvSpPr>
          <p:cNvPr id="104" name="灯片编号占位符 49">
            <a:extLst>
              <a:ext uri="{FF2B5EF4-FFF2-40B4-BE49-F238E27FC236}">
                <a16:creationId xmlns:a16="http://schemas.microsoft.com/office/drawing/2014/main" id="{BC4462F5-98AF-457A-94DC-C44EA835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rtlCol="0"/>
          <a:lstStyle/>
          <a:p>
            <a:pPr rtl="0"/>
            <a:fld id="{D39607A7-8386-47DB-8578-DDEDD194E5D4}" type="slidenum">
              <a:rPr lang="en-US" altLang="zh-CN" smtClean="0"/>
              <a:pPr rtl="0"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290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600" y="536573"/>
            <a:ext cx="4078800" cy="1453003"/>
          </a:xfrm>
        </p:spPr>
        <p:txBody>
          <a:bodyPr wrap="square" rtlCol="0" anchor="b">
            <a:normAutofit/>
          </a:bodyPr>
          <a:lstStyle/>
          <a:p>
            <a:r>
              <a:rPr lang="zh-CN" altLang="en-US" dirty="0"/>
              <a:t>另一个经典问题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26756" y="2876550"/>
            <a:ext cx="10355759" cy="3481050"/>
          </a:xfrm>
        </p:spPr>
        <p:txBody>
          <a:bodyPr rtlCol="0">
            <a:noAutofit/>
          </a:bodyPr>
          <a:lstStyle/>
          <a:p>
            <a:pPr algn="l"/>
            <a:r>
              <a:rPr lang="en-US" altLang="zh-CN" dirty="0"/>
              <a:t>	</a:t>
            </a:r>
            <a:r>
              <a:rPr lang="zh-CN" altLang="en-US" dirty="0"/>
              <a:t>首先二项式反演，令 </a:t>
            </a:r>
            <a:r>
              <a:rPr lang="en-US" altLang="zh-CN" dirty="0" err="1"/>
              <a:t>g_i</a:t>
            </a:r>
            <a:r>
              <a:rPr lang="en-US" altLang="zh-CN" dirty="0"/>
              <a:t> </a:t>
            </a:r>
            <a:r>
              <a:rPr lang="zh-CN" altLang="en-US" dirty="0"/>
              <a:t>是答案，</a:t>
            </a:r>
            <a:r>
              <a:rPr lang="en-US" altLang="zh-CN" dirty="0" err="1"/>
              <a:t>f_i</a:t>
            </a:r>
            <a:r>
              <a:rPr lang="en-US" altLang="zh-CN" dirty="0"/>
              <a:t> </a:t>
            </a:r>
            <a:r>
              <a:rPr lang="zh-CN" altLang="en-US" dirty="0"/>
              <a:t>是钦定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条边重合的方案数。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	</a:t>
            </a:r>
            <a:r>
              <a:rPr lang="zh-CN" altLang="en-US" dirty="0"/>
              <a:t>钦定 </a:t>
            </a:r>
            <a:r>
              <a:rPr lang="en-US" altLang="zh-CN" dirty="0"/>
              <a:t>k </a:t>
            </a:r>
            <a:r>
              <a:rPr lang="zh-CN" altLang="en-US" dirty="0"/>
              <a:t>条边重合，把这些边连上，得到 </a:t>
            </a:r>
            <a:r>
              <a:rPr lang="en-US" altLang="zh-CN" dirty="0"/>
              <a:t>n-k </a:t>
            </a:r>
            <a:r>
              <a:rPr lang="zh-CN" altLang="en-US" dirty="0"/>
              <a:t>个联通块，问题转换为求 </a:t>
            </a:r>
            <a:r>
              <a:rPr lang="en-US" altLang="zh-CN" dirty="0"/>
              <a:t>n-k </a:t>
            </a:r>
            <a:r>
              <a:rPr lang="zh-CN" altLang="en-US" dirty="0"/>
              <a:t>个联通块的生成树数量。</a:t>
            </a:r>
            <a:endParaRPr lang="en-US" altLang="zh-CN" dirty="0"/>
          </a:p>
          <a:p>
            <a:pPr algn="l"/>
            <a:r>
              <a:rPr lang="en-US" altLang="zh-CN" dirty="0"/>
              <a:t>	</a:t>
            </a:r>
            <a:r>
              <a:rPr lang="zh-CN" altLang="en-US" dirty="0"/>
              <a:t>由刚才的结论，</a:t>
            </a:r>
            <a:r>
              <a:rPr lang="en-US" altLang="zh-CN" dirty="0"/>
              <a:t>m </a:t>
            </a:r>
            <a:r>
              <a:rPr lang="zh-CN" altLang="en-US" dirty="0"/>
              <a:t>个连通块的生成树数量为</a:t>
            </a:r>
            <a:endParaRPr lang="en-US" altLang="zh-CN" dirty="0"/>
          </a:p>
          <a:p>
            <a:pPr algn="l"/>
            <a:endParaRPr lang="en-US" altLang="zh-CN" dirty="0"/>
          </a:p>
        </p:txBody>
      </p:sp>
      <p:sp>
        <p:nvSpPr>
          <p:cNvPr id="104" name="灯片编号占位符 49">
            <a:extLst>
              <a:ext uri="{FF2B5EF4-FFF2-40B4-BE49-F238E27FC236}">
                <a16:creationId xmlns:a16="http://schemas.microsoft.com/office/drawing/2014/main" id="{BC4462F5-98AF-457A-94DC-C44EA835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rtlCol="0"/>
          <a:lstStyle/>
          <a:p>
            <a:pPr rtl="0"/>
            <a:fld id="{D39607A7-8386-47DB-8578-DDEDD194E5D4}" type="slidenum">
              <a:rPr lang="en-US" altLang="zh-CN" smtClean="0"/>
              <a:pPr rtl="0"/>
              <a:t>19</a:t>
            </a:fld>
            <a:endParaRPr lang="zh-CN" altLang="en-US" dirty="0"/>
          </a:p>
        </p:txBody>
      </p:sp>
      <p:pic>
        <p:nvPicPr>
          <p:cNvPr id="9" name="图片 8" descr="形状&#10;&#10;中度可信度描述已自动生成">
            <a:extLst>
              <a:ext uri="{FF2B5EF4-FFF2-40B4-BE49-F238E27FC236}">
                <a16:creationId xmlns:a16="http://schemas.microsoft.com/office/drawing/2014/main" id="{F9817627-B814-479D-A8B4-015AA9ADC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845" y="3418275"/>
            <a:ext cx="3286309" cy="1822461"/>
          </a:xfrm>
          <a:prstGeom prst="rect">
            <a:avLst/>
          </a:prstGeom>
        </p:spPr>
      </p:pic>
      <p:pic>
        <p:nvPicPr>
          <p:cNvPr id="11" name="图片 10" descr="形状&#10;&#10;中度可信度描述已自动生成">
            <a:extLst>
              <a:ext uri="{FF2B5EF4-FFF2-40B4-BE49-F238E27FC236}">
                <a16:creationId xmlns:a16="http://schemas.microsoft.com/office/drawing/2014/main" id="{046B2078-46E3-4F65-A850-74F232130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4635" y="5817409"/>
            <a:ext cx="1306047" cy="63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952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600" y="536573"/>
            <a:ext cx="4078800" cy="1453003"/>
          </a:xfrm>
        </p:spPr>
        <p:txBody>
          <a:bodyPr wrap="square" rtlCol="0" anchor="b">
            <a:normAutofit/>
          </a:bodyPr>
          <a:lstStyle/>
          <a:p>
            <a:pPr rtl="0"/>
            <a:r>
              <a:rPr lang="en-US" altLang="zh-CN" dirty="0" err="1"/>
              <a:t>Prüfer</a:t>
            </a:r>
            <a:r>
              <a:rPr lang="en-US" altLang="zh-CN" dirty="0"/>
              <a:t> </a:t>
            </a:r>
            <a:r>
              <a:rPr lang="zh-CN" altLang="en-US" dirty="0"/>
              <a:t>序列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00" y="2876550"/>
            <a:ext cx="10058400" cy="2875321"/>
          </a:xfrm>
        </p:spPr>
        <p:txBody>
          <a:bodyPr rtlCol="0">
            <a:noAutofit/>
          </a:bodyPr>
          <a:lstStyle/>
          <a:p>
            <a:pPr algn="l"/>
            <a:r>
              <a:rPr lang="en-US" altLang="zh-CN" sz="1800" dirty="0"/>
              <a:t>	</a:t>
            </a:r>
            <a:r>
              <a:rPr lang="zh-CN" altLang="en-US" sz="1800" dirty="0"/>
              <a:t>在图论中，</a:t>
            </a:r>
            <a:r>
              <a:rPr lang="en-US" altLang="zh-CN" sz="1800" dirty="0" err="1"/>
              <a:t>Prüfer</a:t>
            </a:r>
            <a:r>
              <a:rPr lang="en-US" altLang="zh-CN" sz="1800" dirty="0"/>
              <a:t> </a:t>
            </a:r>
            <a:r>
              <a:rPr lang="zh-CN" altLang="en-US" sz="1800" dirty="0"/>
              <a:t>序列（也被称为</a:t>
            </a:r>
            <a:r>
              <a:rPr lang="en-US" altLang="zh-CN" sz="1800" dirty="0"/>
              <a:t> </a:t>
            </a:r>
            <a:r>
              <a:rPr lang="en-US" altLang="zh-CN" sz="1800" dirty="0" err="1"/>
              <a:t>Prüfer</a:t>
            </a:r>
            <a:r>
              <a:rPr lang="en-US" altLang="zh-CN" sz="1800" dirty="0"/>
              <a:t> </a:t>
            </a:r>
            <a:r>
              <a:rPr lang="zh-CN" altLang="en-US" sz="1800" dirty="0"/>
              <a:t>编码</a:t>
            </a:r>
            <a:r>
              <a:rPr lang="en-US" altLang="zh-CN" sz="1800" dirty="0"/>
              <a:t> </a:t>
            </a:r>
            <a:r>
              <a:rPr lang="zh-CN" altLang="en-US" sz="1800" dirty="0"/>
              <a:t>或</a:t>
            </a:r>
            <a:r>
              <a:rPr lang="en-US" altLang="zh-CN" sz="1800" dirty="0"/>
              <a:t> </a:t>
            </a:r>
            <a:r>
              <a:rPr lang="en-US" altLang="zh-CN" sz="1800" dirty="0" err="1"/>
              <a:t>Prüfer</a:t>
            </a:r>
            <a:r>
              <a:rPr lang="en-US" altLang="zh-CN" sz="1800" dirty="0"/>
              <a:t> </a:t>
            </a:r>
            <a:r>
              <a:rPr lang="zh-CN" altLang="en-US" sz="1800" dirty="0"/>
              <a:t>数列）是由有标号的树唯一地产生的序列。</a:t>
            </a:r>
            <a:endParaRPr lang="en-US" altLang="zh-CN" sz="1800" dirty="0"/>
          </a:p>
          <a:p>
            <a:pPr algn="l"/>
            <a:r>
              <a:rPr lang="en-US" altLang="zh-CN" sz="1800" dirty="0"/>
              <a:t>	n </a:t>
            </a:r>
            <a:r>
              <a:rPr lang="zh-CN" altLang="en-US" sz="1800" dirty="0"/>
              <a:t>个顶点的</a:t>
            </a:r>
            <a:r>
              <a:rPr lang="zh-CN" altLang="en-US" sz="1800" b="1" dirty="0"/>
              <a:t>有标号无根树</a:t>
            </a:r>
            <a:r>
              <a:rPr lang="zh-CN" altLang="en-US" sz="1800" dirty="0"/>
              <a:t>对应一个长度为 </a:t>
            </a:r>
            <a:r>
              <a:rPr lang="en-US" altLang="zh-CN" sz="1800" dirty="0"/>
              <a:t>n-2 </a:t>
            </a:r>
            <a:r>
              <a:rPr lang="zh-CN" altLang="en-US" sz="1800" dirty="0"/>
              <a:t>的 </a:t>
            </a:r>
            <a:r>
              <a:rPr lang="en-US" altLang="zh-CN" sz="1800" dirty="0" err="1"/>
              <a:t>Prüfer</a:t>
            </a:r>
            <a:r>
              <a:rPr lang="en-US" altLang="zh-CN" sz="1800" dirty="0"/>
              <a:t> </a:t>
            </a:r>
            <a:r>
              <a:rPr lang="zh-CN" altLang="en-US" sz="1800" dirty="0"/>
              <a:t>序列（不重不漏），可以用简单的迭代算法得到。</a:t>
            </a:r>
            <a:endParaRPr lang="en-US" altLang="zh-CN" sz="1800" dirty="0"/>
          </a:p>
          <a:p>
            <a:pPr algn="l"/>
            <a:r>
              <a:rPr lang="en-US" altLang="zh-CN" sz="1800" dirty="0"/>
              <a:t>	1918 </a:t>
            </a:r>
            <a:r>
              <a:rPr lang="zh-CN" altLang="en-US" sz="1800" dirty="0"/>
              <a:t>年，</a:t>
            </a:r>
            <a:r>
              <a:rPr lang="en-US" altLang="zh-CN" sz="1800" dirty="0"/>
              <a:t>Heinz </a:t>
            </a:r>
            <a:r>
              <a:rPr lang="en-US" altLang="zh-CN" sz="1800" dirty="0" err="1"/>
              <a:t>Prüfer</a:t>
            </a:r>
            <a:r>
              <a:rPr lang="en-US" altLang="zh-CN" sz="1800" dirty="0"/>
              <a:t> </a:t>
            </a:r>
            <a:r>
              <a:rPr lang="zh-CN" altLang="en-US" sz="1800" dirty="0"/>
              <a:t>首次使用 </a:t>
            </a:r>
            <a:r>
              <a:rPr lang="en-US" altLang="zh-CN" sz="1800" dirty="0" err="1"/>
              <a:t>Prüfer</a:t>
            </a:r>
            <a:r>
              <a:rPr lang="en-US" altLang="zh-CN" sz="1800" dirty="0"/>
              <a:t> </a:t>
            </a:r>
            <a:r>
              <a:rPr lang="zh-CN" altLang="en-US" sz="1800" dirty="0"/>
              <a:t>序列来证明 </a:t>
            </a:r>
            <a:r>
              <a:rPr lang="en-US" altLang="zh-CN" sz="1800" dirty="0"/>
              <a:t>Cayley </a:t>
            </a:r>
            <a:r>
              <a:rPr lang="zh-CN" altLang="en-US" sz="1800" dirty="0"/>
              <a:t>公式。</a:t>
            </a:r>
            <a:r>
              <a:rPr lang="en-US" altLang="zh-CN" sz="1800" dirty="0"/>
              <a:t>	</a:t>
            </a:r>
          </a:p>
        </p:txBody>
      </p:sp>
      <p:sp>
        <p:nvSpPr>
          <p:cNvPr id="104" name="灯片编号占位符 49">
            <a:extLst>
              <a:ext uri="{FF2B5EF4-FFF2-40B4-BE49-F238E27FC236}">
                <a16:creationId xmlns:a16="http://schemas.microsoft.com/office/drawing/2014/main" id="{BC4462F5-98AF-457A-94DC-C44EA835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rtlCol="0"/>
          <a:lstStyle/>
          <a:p>
            <a:pPr rtl="0"/>
            <a:fld id="{D39607A7-8386-47DB-8578-DDEDD194E5D4}" type="slidenum">
              <a:rPr lang="en-US" altLang="zh-CN" smtClean="0"/>
              <a:pPr rtl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79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600" y="536573"/>
            <a:ext cx="4078800" cy="1453003"/>
          </a:xfrm>
        </p:spPr>
        <p:txBody>
          <a:bodyPr wrap="square" rtlCol="0" anchor="b">
            <a:normAutofit/>
          </a:bodyPr>
          <a:lstStyle/>
          <a:p>
            <a:r>
              <a:rPr lang="zh-CN" altLang="en-US" dirty="0"/>
              <a:t>另一个经典问题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26756" y="2876550"/>
            <a:ext cx="10355759" cy="3481050"/>
          </a:xfrm>
        </p:spPr>
        <p:txBody>
          <a:bodyPr rtlCol="0">
            <a:noAutofit/>
          </a:bodyPr>
          <a:lstStyle/>
          <a:p>
            <a:pPr algn="l"/>
            <a:r>
              <a:rPr lang="en-US" altLang="zh-CN" dirty="0"/>
              <a:t>	</a:t>
            </a:r>
            <a:r>
              <a:rPr lang="zh-CN" altLang="en-US" dirty="0"/>
              <a:t>转换问题，发现后面乘积的意义是一个联通块内，选且仅选一个代表元素的方案数。</a:t>
            </a:r>
            <a:endParaRPr lang="en-US" altLang="zh-CN" dirty="0"/>
          </a:p>
          <a:p>
            <a:pPr algn="l"/>
            <a:r>
              <a:rPr lang="en-US" altLang="zh-CN" dirty="0"/>
              <a:t>	</a:t>
            </a:r>
            <a:r>
              <a:rPr lang="zh-CN" altLang="en-US" dirty="0"/>
              <a:t>接下去看上去就可以 </a:t>
            </a:r>
            <a:r>
              <a:rPr lang="en-US" altLang="zh-CN" dirty="0" err="1"/>
              <a:t>dp</a:t>
            </a:r>
            <a:r>
              <a:rPr lang="en-US" altLang="zh-CN" dirty="0"/>
              <a:t> </a:t>
            </a:r>
            <a:r>
              <a:rPr lang="zh-CN" altLang="en-US" dirty="0"/>
              <a:t>了对吧，</a:t>
            </a:r>
            <a:r>
              <a:rPr lang="en-US" altLang="zh-CN" dirty="0"/>
              <a:t>f_{i,j,0/1} </a:t>
            </a:r>
            <a:r>
              <a:rPr lang="zh-CN" altLang="en-US" dirty="0"/>
              <a:t>表示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子树划分成 </a:t>
            </a:r>
            <a:r>
              <a:rPr lang="en-US" altLang="zh-CN" dirty="0"/>
              <a:t>j </a:t>
            </a:r>
            <a:r>
              <a:rPr lang="zh-CN" altLang="en-US" dirty="0"/>
              <a:t>个，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所在的划分内是否已经选定代表元素。</a:t>
            </a:r>
            <a:endParaRPr lang="en-US" altLang="zh-CN" dirty="0"/>
          </a:p>
          <a:p>
            <a:pPr algn="l"/>
            <a:r>
              <a:rPr lang="en-US" altLang="zh-CN" dirty="0"/>
              <a:t>	</a:t>
            </a:r>
            <a:r>
              <a:rPr lang="zh-CN" altLang="en-US" dirty="0"/>
              <a:t>转移的时候枚举儿子和儿子的划分出的数量，考虑是否与儿子的连通块合并，代表元素是选择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还是选择儿子子树内的元素，就可以做了（类似于树形背包，复杂度分析也类似）。</a:t>
            </a:r>
            <a:endParaRPr lang="en-US" altLang="zh-CN" dirty="0"/>
          </a:p>
          <a:p>
            <a:pPr algn="l"/>
            <a:r>
              <a:rPr lang="en-US" altLang="zh-CN" dirty="0"/>
              <a:t>	</a:t>
            </a:r>
            <a:r>
              <a:rPr lang="zh-CN" altLang="en-US" dirty="0"/>
              <a:t>时间复杂度 </a:t>
            </a:r>
            <a:r>
              <a:rPr lang="en-US" altLang="zh-CN" dirty="0"/>
              <a:t>O(n^2)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04" name="灯片编号占位符 49">
            <a:extLst>
              <a:ext uri="{FF2B5EF4-FFF2-40B4-BE49-F238E27FC236}">
                <a16:creationId xmlns:a16="http://schemas.microsoft.com/office/drawing/2014/main" id="{BC4462F5-98AF-457A-94DC-C44EA835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rtlCol="0"/>
          <a:lstStyle/>
          <a:p>
            <a:pPr rtl="0"/>
            <a:fld id="{D39607A7-8386-47DB-8578-DDEDD194E5D4}" type="slidenum">
              <a:rPr lang="en-US" altLang="zh-CN" smtClean="0"/>
              <a:pPr rtl="0"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123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600" y="536573"/>
            <a:ext cx="4078800" cy="1453003"/>
          </a:xfrm>
        </p:spPr>
        <p:txBody>
          <a:bodyPr wrap="square" rtlCol="0" anchor="b">
            <a:normAutofit/>
          </a:bodyPr>
          <a:lstStyle/>
          <a:p>
            <a:r>
              <a:rPr lang="zh-CN" altLang="en-US" dirty="0"/>
              <a:t>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26757" y="2876550"/>
            <a:ext cx="10058400" cy="2875321"/>
          </a:xfrm>
        </p:spPr>
        <p:txBody>
          <a:bodyPr rtlCol="0">
            <a:noAutofit/>
          </a:bodyPr>
          <a:lstStyle/>
          <a:p>
            <a:pPr algn="l"/>
            <a:r>
              <a:rPr lang="en-US" altLang="zh-CN" dirty="0"/>
              <a:t>	</a:t>
            </a:r>
            <a:r>
              <a:rPr lang="zh-CN" altLang="en-US" dirty="0"/>
              <a:t>求有多少棵 </a:t>
            </a:r>
            <a:r>
              <a:rPr lang="en-US" altLang="zh-CN" dirty="0"/>
              <a:t>n </a:t>
            </a:r>
            <a:r>
              <a:rPr lang="zh-CN" altLang="en-US" dirty="0"/>
              <a:t>个点的、以 </a:t>
            </a:r>
            <a:r>
              <a:rPr lang="en-US" altLang="zh-CN" dirty="0"/>
              <a:t>1 </a:t>
            </a:r>
            <a:r>
              <a:rPr lang="zh-CN" altLang="en-US" dirty="0"/>
              <a:t>号点为根的有根树，满足恰好有 </a:t>
            </a:r>
            <a:r>
              <a:rPr lang="en-US" altLang="zh-CN" dirty="0"/>
              <a:t>k </a:t>
            </a:r>
            <a:r>
              <a:rPr lang="zh-CN" altLang="en-US" dirty="0"/>
              <a:t>个点深度为奇数（</a:t>
            </a:r>
            <a:r>
              <a:rPr lang="en-US" altLang="zh-CN" dirty="0"/>
              <a:t>1</a:t>
            </a:r>
            <a:r>
              <a:rPr lang="zh-CN" altLang="en-US" dirty="0"/>
              <a:t>号点深度为</a:t>
            </a:r>
            <a:r>
              <a:rPr lang="en-US" altLang="zh-CN" dirty="0"/>
              <a:t>1</a:t>
            </a:r>
            <a:r>
              <a:rPr lang="zh-CN" altLang="en-US" dirty="0"/>
              <a:t>）。</a:t>
            </a:r>
          </a:p>
          <a:p>
            <a:pPr algn="l"/>
            <a:r>
              <a:rPr lang="en-US" altLang="zh-CN" dirty="0"/>
              <a:t>	n≤5×10^5</a:t>
            </a:r>
            <a:r>
              <a:rPr lang="zh-CN" altLang="en-US" dirty="0"/>
              <a:t>，当</a:t>
            </a:r>
            <a:r>
              <a:rPr lang="en-US" altLang="zh-CN" dirty="0"/>
              <a:t>n&gt;10^3</a:t>
            </a:r>
            <a:r>
              <a:rPr lang="zh-CN" altLang="en-US" dirty="0"/>
              <a:t>时模数为</a:t>
            </a:r>
            <a:r>
              <a:rPr lang="en-US" altLang="zh-CN" dirty="0"/>
              <a:t>998244353</a:t>
            </a:r>
            <a:r>
              <a:rPr lang="zh-CN" altLang="en-US" dirty="0"/>
              <a:t>。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	Source</a:t>
            </a:r>
            <a:r>
              <a:rPr lang="zh-CN" altLang="en-US" dirty="0"/>
              <a:t>：</a:t>
            </a:r>
            <a:r>
              <a:rPr lang="en-US" altLang="zh-CN" dirty="0"/>
              <a:t>LOJ6044</a:t>
            </a:r>
            <a:endParaRPr lang="en-US" altLang="zh-CN" sz="1800" dirty="0"/>
          </a:p>
        </p:txBody>
      </p:sp>
      <p:sp>
        <p:nvSpPr>
          <p:cNvPr id="104" name="灯片编号占位符 49">
            <a:extLst>
              <a:ext uri="{FF2B5EF4-FFF2-40B4-BE49-F238E27FC236}">
                <a16:creationId xmlns:a16="http://schemas.microsoft.com/office/drawing/2014/main" id="{BC4462F5-98AF-457A-94DC-C44EA835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rtlCol="0"/>
          <a:lstStyle/>
          <a:p>
            <a:pPr rtl="0"/>
            <a:fld id="{D39607A7-8386-47DB-8578-DDEDD194E5D4}" type="slidenum">
              <a:rPr lang="en-US" altLang="zh-CN" smtClean="0"/>
              <a:pPr rtl="0"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670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600" y="536573"/>
            <a:ext cx="4078800" cy="1453003"/>
          </a:xfrm>
        </p:spPr>
        <p:txBody>
          <a:bodyPr wrap="square" rtlCol="0" anchor="b">
            <a:normAutofit/>
          </a:bodyPr>
          <a:lstStyle/>
          <a:p>
            <a:r>
              <a:rPr lang="zh-CN" altLang="en-US" dirty="0"/>
              <a:t>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26757" y="2876550"/>
            <a:ext cx="10058400" cy="3273527"/>
          </a:xfrm>
        </p:spPr>
        <p:txBody>
          <a:bodyPr rtlCol="0">
            <a:noAutofit/>
          </a:bodyPr>
          <a:lstStyle/>
          <a:p>
            <a:pPr algn="l"/>
            <a:r>
              <a:rPr lang="en-US" altLang="zh-CN" dirty="0"/>
              <a:t>	</a:t>
            </a:r>
            <a:r>
              <a:rPr lang="zh-CN" altLang="en-US" dirty="0"/>
              <a:t>首先有一个组合数 </a:t>
            </a:r>
            <a:r>
              <a:rPr lang="en-US" altLang="zh-CN" dirty="0"/>
              <a:t>C(n-1,k−1)</a:t>
            </a:r>
            <a:r>
              <a:rPr lang="zh-CN" altLang="en-US" dirty="0"/>
              <a:t>，表示从除 </a:t>
            </a:r>
            <a:r>
              <a:rPr lang="en-US" altLang="zh-CN" dirty="0"/>
              <a:t>1 </a:t>
            </a:r>
            <a:r>
              <a:rPr lang="zh-CN" altLang="en-US" dirty="0"/>
              <a:t>之外的点中选出剩余的深度为奇数的点的方案数。</a:t>
            </a:r>
          </a:p>
          <a:p>
            <a:pPr algn="l"/>
            <a:r>
              <a:rPr lang="en-US" altLang="zh-CN" dirty="0"/>
              <a:t>	</a:t>
            </a:r>
            <a:r>
              <a:rPr lang="zh-CN" altLang="en-US" dirty="0"/>
              <a:t>由于只可能奇数度数和偶数度数的点之间存在边，且每对奇数度数和偶数度数的点之间都可能存在边，因此我们现在有一张两边点数分别是 </a:t>
            </a:r>
            <a:r>
              <a:rPr lang="en-US" altLang="zh-CN" dirty="0"/>
              <a:t>k </a:t>
            </a:r>
            <a:r>
              <a:rPr lang="zh-CN" altLang="en-US" dirty="0"/>
              <a:t>和 </a:t>
            </a:r>
            <a:r>
              <a:rPr lang="en-US" altLang="zh-CN" dirty="0"/>
              <a:t>n−k </a:t>
            </a:r>
            <a:r>
              <a:rPr lang="zh-CN" altLang="en-US" dirty="0"/>
              <a:t>的完全二分图 </a:t>
            </a:r>
            <a:r>
              <a:rPr lang="en-US" altLang="zh-CN" dirty="0"/>
              <a:t>K_{</a:t>
            </a:r>
            <a:r>
              <a:rPr lang="en-US" altLang="zh-CN" dirty="0" err="1"/>
              <a:t>n,m</a:t>
            </a:r>
            <a:r>
              <a:rPr lang="en-US" altLang="zh-CN" dirty="0"/>
              <a:t>}</a:t>
            </a:r>
            <a:r>
              <a:rPr lang="zh-CN" altLang="en-US" dirty="0"/>
              <a:t>，要求它的生成树个数。</a:t>
            </a:r>
            <a:endParaRPr lang="en-US" altLang="zh-CN" dirty="0"/>
          </a:p>
          <a:p>
            <a:pPr algn="l"/>
            <a:r>
              <a:rPr lang="en-US" altLang="zh-CN" dirty="0"/>
              <a:t>	</a:t>
            </a:r>
            <a:r>
              <a:rPr lang="zh-CN" altLang="en-US" dirty="0"/>
              <a:t>令</a:t>
            </a:r>
            <a:r>
              <a:rPr lang="en-US" altLang="zh-CN" dirty="0"/>
              <a:t>a=</a:t>
            </a:r>
            <a:r>
              <a:rPr lang="en-US" altLang="zh-CN" dirty="0" err="1"/>
              <a:t>k,b</a:t>
            </a:r>
            <a:r>
              <a:rPr lang="en-US" altLang="zh-CN" dirty="0"/>
              <a:t>=n-k</a:t>
            </a:r>
            <a:r>
              <a:rPr lang="zh-CN" altLang="en-US" dirty="0"/>
              <a:t>，由于 </a:t>
            </a:r>
            <a:r>
              <a:rPr lang="en-US" altLang="zh-CN" dirty="0" err="1"/>
              <a:t>Prüfer</a:t>
            </a:r>
            <a:r>
              <a:rPr lang="en-US" altLang="zh-CN" dirty="0"/>
              <a:t> </a:t>
            </a:r>
            <a:r>
              <a:rPr lang="zh-CN" altLang="en-US" dirty="0"/>
              <a:t>序列求解时最后剩下的两个点必定有边相连，因此这两个点必定在二分图两侧。</a:t>
            </a:r>
          </a:p>
          <a:p>
            <a:pPr algn="l"/>
            <a:r>
              <a:rPr lang="en-US" altLang="zh-CN" dirty="0"/>
              <a:t>	</a:t>
            </a:r>
            <a:r>
              <a:rPr lang="zh-CN" altLang="en-US" dirty="0"/>
              <a:t>由于</a:t>
            </a:r>
            <a:r>
              <a:rPr lang="en-US" altLang="zh-CN" dirty="0"/>
              <a:t> </a:t>
            </a:r>
            <a:r>
              <a:rPr lang="en-US" altLang="zh-CN" dirty="0" err="1"/>
              <a:t>Prüfer</a:t>
            </a:r>
            <a:r>
              <a:rPr lang="en-US" altLang="zh-CN" dirty="0"/>
              <a:t> </a:t>
            </a:r>
            <a:r>
              <a:rPr lang="zh-CN" altLang="en-US" dirty="0"/>
              <a:t>序列中记录的是每个点相邻的点，也就是说，删去一个左边的点，则就会有一个右边的点被加入</a:t>
            </a:r>
            <a:r>
              <a:rPr lang="en-US" altLang="zh-CN" dirty="0"/>
              <a:t> </a:t>
            </a:r>
            <a:r>
              <a:rPr lang="en-US" altLang="zh-CN" dirty="0" err="1"/>
              <a:t>Prüfer</a:t>
            </a:r>
            <a:r>
              <a:rPr lang="en-US" altLang="zh-CN" dirty="0"/>
              <a:t> </a:t>
            </a:r>
            <a:r>
              <a:rPr lang="zh-CN" altLang="en-US" dirty="0"/>
              <a:t>序列。</a:t>
            </a:r>
            <a:endParaRPr lang="en-US" altLang="zh-CN" dirty="0"/>
          </a:p>
        </p:txBody>
      </p:sp>
      <p:sp>
        <p:nvSpPr>
          <p:cNvPr id="104" name="灯片编号占位符 49">
            <a:extLst>
              <a:ext uri="{FF2B5EF4-FFF2-40B4-BE49-F238E27FC236}">
                <a16:creationId xmlns:a16="http://schemas.microsoft.com/office/drawing/2014/main" id="{BC4462F5-98AF-457A-94DC-C44EA835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rtlCol="0"/>
          <a:lstStyle/>
          <a:p>
            <a:pPr rtl="0"/>
            <a:fld id="{D39607A7-8386-47DB-8578-DDEDD194E5D4}" type="slidenum">
              <a:rPr lang="en-US" altLang="zh-CN" smtClean="0"/>
              <a:pPr rtl="0"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380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600" y="536573"/>
            <a:ext cx="4078800" cy="1453003"/>
          </a:xfrm>
        </p:spPr>
        <p:txBody>
          <a:bodyPr wrap="square" rtlCol="0" anchor="b">
            <a:normAutofit/>
          </a:bodyPr>
          <a:lstStyle/>
          <a:p>
            <a:r>
              <a:rPr lang="zh-CN" altLang="en-US" dirty="0"/>
              <a:t>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26757" y="2876550"/>
            <a:ext cx="10058400" cy="3273527"/>
          </a:xfrm>
        </p:spPr>
        <p:txBody>
          <a:bodyPr rtlCol="0">
            <a:noAutofit/>
          </a:bodyPr>
          <a:lstStyle/>
          <a:p>
            <a:pPr algn="l"/>
            <a:r>
              <a:rPr lang="en-US" altLang="zh-CN" dirty="0"/>
              <a:t>	</a:t>
            </a:r>
            <a:r>
              <a:rPr lang="zh-CN" altLang="en-US" dirty="0"/>
              <a:t>因此，序列中共有 </a:t>
            </a:r>
            <a:r>
              <a:rPr lang="en-US" altLang="zh-CN" dirty="0"/>
              <a:t>a−1 </a:t>
            </a:r>
            <a:r>
              <a:rPr lang="zh-CN" altLang="en-US" dirty="0"/>
              <a:t>个右边的点和</a:t>
            </a:r>
            <a:r>
              <a:rPr lang="en-US" altLang="zh-CN" dirty="0"/>
              <a:t> b−1 </a:t>
            </a:r>
            <a:r>
              <a:rPr lang="zh-CN" altLang="en-US" dirty="0"/>
              <a:t>个左边的点。钦定这两个数列，方案数是 </a:t>
            </a:r>
            <a:r>
              <a:rPr lang="en-US" altLang="zh-CN" dirty="0"/>
              <a:t>a^(b-1)*b^(a-1)</a:t>
            </a:r>
            <a:r>
              <a:rPr lang="zh-CN" altLang="en-US" dirty="0"/>
              <a:t>。</a:t>
            </a:r>
            <a:endParaRPr lang="en-US" altLang="zh-CN" dirty="0"/>
          </a:p>
          <a:p>
            <a:pPr algn="l"/>
            <a:r>
              <a:rPr lang="en-US" altLang="zh-CN" dirty="0"/>
              <a:t>	</a:t>
            </a:r>
            <a:r>
              <a:rPr lang="zh-CN" altLang="en-US" dirty="0"/>
              <a:t>而这两个数列可以唯一生成一个满足条件的 </a:t>
            </a:r>
            <a:r>
              <a:rPr lang="en-US" altLang="zh-CN" dirty="0" err="1"/>
              <a:t>Prüfer</a:t>
            </a:r>
            <a:r>
              <a:rPr lang="en-US" altLang="zh-CN" dirty="0"/>
              <a:t> </a:t>
            </a:r>
            <a:r>
              <a:rPr lang="zh-CN" altLang="en-US" dirty="0"/>
              <a:t>序列，方法是看没被删去的且没在数列中出现过的最小的数，如果在左部则为右部点对应数列的第一个数，否则为左部点对应数列的第一个数，按照这种方法一定能找到唯一的一个 </a:t>
            </a:r>
            <a:r>
              <a:rPr lang="en-US" altLang="zh-CN" dirty="0" err="1"/>
              <a:t>Prüfer</a:t>
            </a:r>
            <a:r>
              <a:rPr lang="en-US" altLang="zh-CN" dirty="0"/>
              <a:t> </a:t>
            </a:r>
            <a:r>
              <a:rPr lang="zh-CN" altLang="en-US" dirty="0"/>
              <a:t>序列。</a:t>
            </a:r>
            <a:endParaRPr lang="en-US" altLang="zh-CN" dirty="0"/>
          </a:p>
          <a:p>
            <a:pPr algn="l"/>
            <a:r>
              <a:rPr lang="en-US" altLang="zh-CN" dirty="0"/>
              <a:t>	</a:t>
            </a:r>
            <a:r>
              <a:rPr lang="zh-CN" altLang="en-US" dirty="0"/>
              <a:t>答案为</a:t>
            </a:r>
            <a:r>
              <a:rPr lang="en-US" altLang="zh-CN" dirty="0"/>
              <a:t> C(n-1,k-1)*k^(n-k-1)*(n-k)^(k-1)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04" name="灯片编号占位符 49">
            <a:extLst>
              <a:ext uri="{FF2B5EF4-FFF2-40B4-BE49-F238E27FC236}">
                <a16:creationId xmlns:a16="http://schemas.microsoft.com/office/drawing/2014/main" id="{BC4462F5-98AF-457A-94DC-C44EA835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rtlCol="0"/>
          <a:lstStyle/>
          <a:p>
            <a:pPr rtl="0"/>
            <a:fld id="{D39607A7-8386-47DB-8578-DDEDD194E5D4}" type="slidenum">
              <a:rPr lang="en-US" altLang="zh-CN" smtClean="0"/>
              <a:pPr rtl="0"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694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1345" y="536573"/>
            <a:ext cx="4389310" cy="1453003"/>
          </a:xfrm>
        </p:spPr>
        <p:txBody>
          <a:bodyPr wrap="square" rtlCol="0" anchor="b">
            <a:normAutofit/>
          </a:bodyPr>
          <a:lstStyle/>
          <a:p>
            <a:r>
              <a:rPr lang="en-US" altLang="zh-CN" dirty="0"/>
              <a:t>Tree Average Weight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26757" y="2876550"/>
            <a:ext cx="10058400" cy="3941850"/>
          </a:xfrm>
        </p:spPr>
        <p:txBody>
          <a:bodyPr rtlCol="0">
            <a:noAutofit/>
          </a:bodyPr>
          <a:lstStyle/>
          <a:p>
            <a:pPr algn="l"/>
            <a:r>
              <a:rPr lang="en-US" altLang="zh-CN" dirty="0"/>
              <a:t>	</a:t>
            </a:r>
            <a:r>
              <a:rPr lang="zh-CN" altLang="en-US" dirty="0"/>
              <a:t>给出一个长度为 </a:t>
            </a:r>
            <a:r>
              <a:rPr lang="en-US" altLang="zh-CN" dirty="0"/>
              <a:t>N </a:t>
            </a:r>
            <a:r>
              <a:rPr lang="zh-CN" altLang="en-US" dirty="0"/>
              <a:t>数组 </a:t>
            </a:r>
            <a:r>
              <a:rPr lang="en-US" altLang="zh-CN" dirty="0" err="1"/>
              <a:t>d_i</a:t>
            </a:r>
            <a:r>
              <a:rPr lang="zh-CN" altLang="en-US" dirty="0"/>
              <a:t>，表示一棵树的每个点的度数。</a:t>
            </a:r>
            <a:r>
              <a:rPr lang="en-US" altLang="zh-CN" dirty="0" err="1"/>
              <a:t>d_i</a:t>
            </a:r>
            <a:r>
              <a:rPr lang="en-US" altLang="zh-CN" dirty="0"/>
              <a:t>=−1 </a:t>
            </a:r>
            <a:r>
              <a:rPr lang="zh-CN" altLang="en-US" dirty="0"/>
              <a:t>表示这个点的度数没有要求。在所有符合要求的树中等概率选择一种。定义一条边 </a:t>
            </a:r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 </a:t>
            </a:r>
            <a:r>
              <a:rPr lang="zh-CN" altLang="en-US" dirty="0"/>
              <a:t>的代价是 </a:t>
            </a:r>
            <a:r>
              <a:rPr lang="en-US" altLang="zh-CN" dirty="0" err="1"/>
              <a:t>size_u×u+size_v×v</a:t>
            </a:r>
            <a:r>
              <a:rPr lang="zh-CN" altLang="en-US" dirty="0"/>
              <a:t>，一棵树的代价是边的代价之和。求期望的总代价。</a:t>
            </a:r>
            <a:r>
              <a:rPr lang="en-US" altLang="zh-CN" dirty="0"/>
              <a:t>N&lt;=10^6</a:t>
            </a:r>
            <a:r>
              <a:rPr lang="zh-CN" altLang="en-US" dirty="0"/>
              <a:t>。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	Source</a:t>
            </a:r>
            <a:r>
              <a:rPr lang="zh-CN" altLang="en-US" dirty="0"/>
              <a:t>：</a:t>
            </a:r>
            <a:r>
              <a:rPr lang="en-US" altLang="zh-CN" dirty="0"/>
              <a:t>35th PTZ Summer Camp 2018, Day1 t.me/</a:t>
            </a:r>
            <a:r>
              <a:rPr lang="en-US" altLang="zh-CN" dirty="0" err="1"/>
              <a:t>umnik_team</a:t>
            </a:r>
            <a:r>
              <a:rPr lang="en-US" altLang="zh-CN" dirty="0"/>
              <a:t> Contest, Problem C</a:t>
            </a:r>
            <a:endParaRPr lang="en-US" altLang="zh-CN" sz="1800" dirty="0"/>
          </a:p>
          <a:p>
            <a:pPr algn="l"/>
            <a:r>
              <a:rPr lang="en-US" altLang="zh-CN" sz="1800" dirty="0"/>
              <a:t>		</a:t>
            </a:r>
            <a:r>
              <a:rPr lang="en-US" altLang="zh-CN" sz="1800" dirty="0" err="1"/>
              <a:t>Upsolving</a:t>
            </a:r>
            <a:r>
              <a:rPr lang="zh-CN" altLang="en-US" sz="1800" dirty="0"/>
              <a:t>：</a:t>
            </a:r>
            <a:r>
              <a:rPr lang="en-US" altLang="zh-CN" sz="1800" dirty="0"/>
              <a:t> https://www.acmicpc.net/problem/18948</a:t>
            </a:r>
          </a:p>
        </p:txBody>
      </p:sp>
      <p:sp>
        <p:nvSpPr>
          <p:cNvPr id="104" name="灯片编号占位符 49">
            <a:extLst>
              <a:ext uri="{FF2B5EF4-FFF2-40B4-BE49-F238E27FC236}">
                <a16:creationId xmlns:a16="http://schemas.microsoft.com/office/drawing/2014/main" id="{BC4462F5-98AF-457A-94DC-C44EA835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rtlCol="0"/>
          <a:lstStyle/>
          <a:p>
            <a:pPr rtl="0"/>
            <a:fld id="{D39607A7-8386-47DB-8578-DDEDD194E5D4}" type="slidenum">
              <a:rPr lang="en-US" altLang="zh-CN" smtClean="0"/>
              <a:pPr rtl="0"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76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1345" y="536573"/>
            <a:ext cx="4389310" cy="1453003"/>
          </a:xfrm>
        </p:spPr>
        <p:txBody>
          <a:bodyPr wrap="square" rtlCol="0" anchor="b">
            <a:normAutofit/>
          </a:bodyPr>
          <a:lstStyle/>
          <a:p>
            <a:r>
              <a:rPr lang="en-US" altLang="zh-CN" dirty="0"/>
              <a:t>Tree Average Weight</a:t>
            </a:r>
            <a:endParaRPr lang="zh-CN" altLang="en-US" dirty="0"/>
          </a:p>
        </p:txBody>
      </p:sp>
      <p:sp>
        <p:nvSpPr>
          <p:cNvPr id="104" name="灯片编号占位符 49">
            <a:extLst>
              <a:ext uri="{FF2B5EF4-FFF2-40B4-BE49-F238E27FC236}">
                <a16:creationId xmlns:a16="http://schemas.microsoft.com/office/drawing/2014/main" id="{BC4462F5-98AF-457A-94DC-C44EA835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rtlCol="0"/>
          <a:lstStyle/>
          <a:p>
            <a:pPr rtl="0"/>
            <a:fld id="{D39607A7-8386-47DB-8578-DDEDD194E5D4}" type="slidenum">
              <a:rPr lang="en-US" altLang="zh-CN" smtClean="0"/>
              <a:pPr rtl="0"/>
              <a:t>25</a:t>
            </a:fld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E7B33B-8A6F-419F-89CC-592099E441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0255B38-4274-4BD9-A6C3-98AB8CBD8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776" y="142640"/>
            <a:ext cx="7771024" cy="657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9882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1345" y="536573"/>
            <a:ext cx="4389310" cy="1453003"/>
          </a:xfrm>
        </p:spPr>
        <p:txBody>
          <a:bodyPr wrap="square" rtlCol="0" anchor="b">
            <a:normAutofit/>
          </a:bodyPr>
          <a:lstStyle/>
          <a:p>
            <a:r>
              <a:rPr lang="en-US" altLang="zh-CN" dirty="0"/>
              <a:t>Tree Average Weight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26757" y="2876550"/>
            <a:ext cx="10058400" cy="3941850"/>
          </a:xfrm>
        </p:spPr>
        <p:txBody>
          <a:bodyPr rtlCol="0">
            <a:noAutofit/>
          </a:bodyPr>
          <a:lstStyle/>
          <a:p>
            <a:pPr algn="l"/>
            <a:r>
              <a:rPr lang="en-US" altLang="zh-CN" dirty="0"/>
              <a:t>	</a:t>
            </a:r>
            <a:r>
              <a:rPr lang="zh-CN" altLang="en-US" dirty="0"/>
              <a:t>考虑把 </a:t>
            </a:r>
            <a:r>
              <a:rPr lang="en-US" altLang="zh-CN" dirty="0" err="1"/>
              <a:t>size_u×u+size_v×v</a:t>
            </a:r>
            <a:r>
              <a:rPr lang="en-US" altLang="zh-CN" dirty="0"/>
              <a:t> </a:t>
            </a:r>
            <a:r>
              <a:rPr lang="zh-CN" altLang="en-US" dirty="0"/>
              <a:t>的贡献摊到点上，化简一下变为</a:t>
            </a:r>
            <a:endParaRPr lang="en-US" altLang="zh-CN" dirty="0"/>
          </a:p>
          <a:p>
            <a:pPr algn="l"/>
            <a:r>
              <a:rPr lang="en-US" altLang="zh-CN" dirty="0"/>
              <a:t>	</a:t>
            </a:r>
            <a:r>
              <a:rPr lang="zh-CN" altLang="en-US" dirty="0"/>
              <a:t>把</a:t>
            </a:r>
            <a:r>
              <a:rPr lang="en-US" altLang="zh-CN" dirty="0"/>
              <a:t> n </a:t>
            </a:r>
            <a:r>
              <a:rPr lang="zh-CN" altLang="en-US" dirty="0"/>
              <a:t>提出来，变为                     ，而这个正好是 </a:t>
            </a:r>
            <a:r>
              <a:rPr lang="en-US" altLang="zh-CN" dirty="0" err="1"/>
              <a:t>Prüfer</a:t>
            </a:r>
            <a:r>
              <a:rPr lang="en-US" altLang="zh-CN" dirty="0"/>
              <a:t> </a:t>
            </a:r>
            <a:r>
              <a:rPr lang="zh-CN" altLang="en-US" dirty="0"/>
              <a:t>序列里的元素和。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	</a:t>
            </a:r>
            <a:r>
              <a:rPr lang="zh-CN" altLang="en-US" dirty="0"/>
              <a:t>我们还有 −</a:t>
            </a:r>
            <a:r>
              <a:rPr lang="en-US" altLang="zh-CN" dirty="0"/>
              <a:t>1 </a:t>
            </a:r>
            <a:r>
              <a:rPr lang="zh-CN" altLang="en-US" dirty="0"/>
              <a:t>这几种标号没有填过，要填的个数也是确定的，那么期望和就是取个平均值即可。</a:t>
            </a:r>
            <a:endParaRPr lang="en-US" altLang="zh-CN" dirty="0"/>
          </a:p>
        </p:txBody>
      </p:sp>
      <p:sp>
        <p:nvSpPr>
          <p:cNvPr id="104" name="灯片编号占位符 49">
            <a:extLst>
              <a:ext uri="{FF2B5EF4-FFF2-40B4-BE49-F238E27FC236}">
                <a16:creationId xmlns:a16="http://schemas.microsoft.com/office/drawing/2014/main" id="{BC4462F5-98AF-457A-94DC-C44EA835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rtlCol="0"/>
          <a:lstStyle/>
          <a:p>
            <a:pPr rtl="0"/>
            <a:fld id="{D39607A7-8386-47DB-8578-DDEDD194E5D4}" type="slidenum">
              <a:rPr lang="en-US" altLang="zh-CN" smtClean="0"/>
              <a:pPr rtl="0"/>
              <a:t>26</a:t>
            </a:fld>
            <a:endParaRPr lang="zh-CN" alt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1EE748F-2766-4CD7-B9F8-EBD7AC884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583" y="2949019"/>
            <a:ext cx="1705077" cy="479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E5B723A0-D0AA-4084-BEA2-325556B5E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082" y="3454179"/>
            <a:ext cx="1242304" cy="45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53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zh-CN" b="0" i="0" dirty="0" err="1">
                <a:solidFill>
                  <a:srgbClr val="000000"/>
                </a:solidFill>
                <a:effectLst/>
                <a:latin typeface="Linux Libertine"/>
              </a:rPr>
              <a:t>bitset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Linux Libertine"/>
              </a:rPr>
              <a:t>优化</a:t>
            </a:r>
            <a:endParaRPr lang="en-US" altLang="zh-CN" b="0" i="0" dirty="0">
              <a:solidFill>
                <a:srgbClr val="000000"/>
              </a:solidFill>
              <a:effectLst/>
              <a:latin typeface="Linux Libertine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CN" dirty="0">
                <a:cs typeface="Calibri"/>
              </a:rPr>
              <a:t>hydd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87644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600" y="536573"/>
            <a:ext cx="4078800" cy="1453003"/>
          </a:xfrm>
        </p:spPr>
        <p:txBody>
          <a:bodyPr wrap="square" rtlCol="0" anchor="b">
            <a:normAutofit/>
          </a:bodyPr>
          <a:lstStyle/>
          <a:p>
            <a:pPr rtl="0"/>
            <a:r>
              <a:rPr lang="en-US" altLang="zh-CN" dirty="0" err="1"/>
              <a:t>bitset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00" y="2876550"/>
            <a:ext cx="10058400" cy="2875321"/>
          </a:xfrm>
        </p:spPr>
        <p:txBody>
          <a:bodyPr rtlCol="0">
            <a:noAutofit/>
          </a:bodyPr>
          <a:lstStyle/>
          <a:p>
            <a:pPr algn="l"/>
            <a:r>
              <a:rPr lang="en-US" altLang="zh-CN" sz="1800" dirty="0"/>
              <a:t>	</a:t>
            </a:r>
            <a:r>
              <a:rPr lang="en-US" altLang="zh-CN" sz="1800" dirty="0" err="1"/>
              <a:t>bitset</a:t>
            </a:r>
            <a:r>
              <a:rPr lang="en-US" altLang="zh-CN" sz="1800" dirty="0"/>
              <a:t> </a:t>
            </a:r>
            <a:r>
              <a:rPr lang="zh-CN" altLang="en-US" sz="1800" dirty="0"/>
              <a:t>用来存储位（只有两个可能值的元素：</a:t>
            </a:r>
            <a:r>
              <a:rPr lang="en-US" altLang="zh-CN" sz="1800" dirty="0"/>
              <a:t>0 </a:t>
            </a:r>
            <a:r>
              <a:rPr lang="zh-CN" altLang="en-US" sz="1800" dirty="0"/>
              <a:t>或 </a:t>
            </a:r>
            <a:r>
              <a:rPr lang="en-US" altLang="zh-CN" sz="1800" dirty="0"/>
              <a:t>1</a:t>
            </a:r>
            <a:r>
              <a:rPr lang="zh-CN" altLang="en-US" sz="1800" dirty="0"/>
              <a:t>，真或假，</a:t>
            </a:r>
            <a:r>
              <a:rPr lang="en-US" altLang="zh-CN" sz="1800" dirty="0"/>
              <a:t>...</a:t>
            </a:r>
            <a:r>
              <a:rPr lang="zh-CN" altLang="en-US" sz="1800" dirty="0"/>
              <a:t>）。</a:t>
            </a:r>
            <a:endParaRPr lang="en-US" altLang="zh-CN" sz="1800" dirty="0"/>
          </a:p>
          <a:p>
            <a:pPr algn="l"/>
            <a:r>
              <a:rPr lang="en-US" altLang="zh-CN" sz="1800" dirty="0"/>
              <a:t>	</a:t>
            </a:r>
            <a:r>
              <a:rPr lang="zh-CN" altLang="en-US" sz="1800" dirty="0"/>
              <a:t>模拟了一个 </a:t>
            </a:r>
            <a:r>
              <a:rPr lang="en-US" altLang="zh-CN" sz="1800" dirty="0"/>
              <a:t>bool </a:t>
            </a:r>
            <a:r>
              <a:rPr lang="zh-CN" altLang="en-US" sz="1800" dirty="0"/>
              <a:t>数组，但针对空间分配进行了优化：通常，每个元素仅占用一位（在大多数系统上是 </a:t>
            </a:r>
            <a:r>
              <a:rPr lang="en-US" altLang="zh-CN" sz="1800" dirty="0"/>
              <a:t>char </a:t>
            </a:r>
            <a:r>
              <a:rPr lang="zh-CN" altLang="en-US" sz="1800" dirty="0"/>
              <a:t>空间的 </a:t>
            </a:r>
            <a:r>
              <a:rPr lang="en-US" altLang="zh-CN" sz="1800" dirty="0"/>
              <a:t>1/8</a:t>
            </a:r>
            <a:r>
              <a:rPr lang="zh-CN" altLang="en-US" sz="1800" dirty="0"/>
              <a:t>）。</a:t>
            </a:r>
            <a:endParaRPr lang="en-US" altLang="zh-CN" sz="1800" dirty="0"/>
          </a:p>
          <a:p>
            <a:pPr algn="l"/>
            <a:r>
              <a:rPr lang="en-US" altLang="zh-CN" sz="1800" dirty="0"/>
              <a:t>	</a:t>
            </a:r>
            <a:r>
              <a:rPr lang="zh-CN" altLang="en-US" sz="1800" dirty="0"/>
              <a:t>还支持一些位</a:t>
            </a:r>
            <a:r>
              <a:rPr lang="zh-CN" altLang="en-US" sz="1800"/>
              <a:t>运算操作。</a:t>
            </a:r>
            <a:endParaRPr lang="en-US" altLang="zh-CN" sz="1800" dirty="0"/>
          </a:p>
        </p:txBody>
      </p:sp>
      <p:sp>
        <p:nvSpPr>
          <p:cNvPr id="104" name="灯片编号占位符 49">
            <a:extLst>
              <a:ext uri="{FF2B5EF4-FFF2-40B4-BE49-F238E27FC236}">
                <a16:creationId xmlns:a16="http://schemas.microsoft.com/office/drawing/2014/main" id="{BC4462F5-98AF-457A-94DC-C44EA835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rtlCol="0"/>
          <a:lstStyle/>
          <a:p>
            <a:pPr rtl="0"/>
            <a:fld id="{D39607A7-8386-47DB-8578-DDEDD194E5D4}" type="slidenum">
              <a:rPr lang="en-US" altLang="zh-CN" smtClean="0"/>
              <a:pPr rtl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105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600" y="536573"/>
            <a:ext cx="4078800" cy="1453003"/>
          </a:xfrm>
        </p:spPr>
        <p:txBody>
          <a:bodyPr wrap="square" rtlCol="0" anchor="b">
            <a:normAutofit/>
          </a:bodyPr>
          <a:lstStyle/>
          <a:p>
            <a:pPr rtl="0"/>
            <a:r>
              <a:rPr lang="zh-CN" altLang="en-US" sz="3200" dirty="0"/>
              <a:t>初始化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00" y="2664883"/>
            <a:ext cx="10058400" cy="3586034"/>
          </a:xfrm>
        </p:spPr>
        <p:txBody>
          <a:bodyPr rtlCol="0">
            <a:noAutofit/>
          </a:bodyPr>
          <a:lstStyle/>
          <a:p>
            <a:pPr algn="l"/>
            <a:r>
              <a:rPr lang="zh-CN" altLang="en-US" sz="1800" dirty="0"/>
              <a:t>在定义 </a:t>
            </a:r>
            <a:r>
              <a:rPr lang="en-US" altLang="zh-CN" sz="1800" dirty="0" err="1"/>
              <a:t>bitset</a:t>
            </a:r>
            <a:r>
              <a:rPr lang="en-US" altLang="zh-CN" sz="1800" dirty="0"/>
              <a:t> </a:t>
            </a:r>
            <a:r>
              <a:rPr lang="zh-CN" altLang="en-US" sz="1800" dirty="0"/>
              <a:t>时要明确其含有多少位。典型的 </a:t>
            </a:r>
            <a:r>
              <a:rPr lang="en-US" altLang="zh-CN" sz="1800" dirty="0" err="1"/>
              <a:t>bitset</a:t>
            </a:r>
            <a:r>
              <a:rPr lang="en-US" altLang="zh-CN" sz="1800" dirty="0"/>
              <a:t> </a:t>
            </a:r>
            <a:r>
              <a:rPr lang="zh-CN" altLang="en-US" sz="1800" dirty="0"/>
              <a:t>初始化示例：</a:t>
            </a:r>
          </a:p>
          <a:p>
            <a:pPr algn="l"/>
            <a:r>
              <a:rPr lang="en-US" altLang="zh-CN" sz="1800" dirty="0" err="1">
                <a:solidFill>
                  <a:srgbClr val="FF0000">
                    <a:alpha val="60000"/>
                  </a:srgbClr>
                </a:solidFill>
              </a:rPr>
              <a:t>bitset</a:t>
            </a:r>
            <a:r>
              <a:rPr lang="en-US" altLang="zh-CN" sz="1800" dirty="0">
                <a:solidFill>
                  <a:srgbClr val="FF0000">
                    <a:alpha val="60000"/>
                  </a:srgbClr>
                </a:solidFill>
              </a:rPr>
              <a:t>&lt;16&gt; bi(0xffff);</a:t>
            </a:r>
            <a:r>
              <a:rPr lang="zh-CN" altLang="en-US" sz="1800" dirty="0"/>
              <a:t>：初始化为 </a:t>
            </a:r>
            <a:r>
              <a:rPr lang="en-US" altLang="zh-CN" sz="1800" dirty="0"/>
              <a:t>unsigned </a:t>
            </a:r>
            <a:r>
              <a:rPr lang="zh-CN" altLang="en-US" sz="1800" dirty="0"/>
              <a:t>值</a:t>
            </a:r>
          </a:p>
          <a:p>
            <a:pPr algn="l"/>
            <a:r>
              <a:rPr lang="en-US" altLang="zh-CN" sz="1800" dirty="0" err="1">
                <a:solidFill>
                  <a:srgbClr val="FF0000">
                    <a:alpha val="60000"/>
                  </a:srgbClr>
                </a:solidFill>
              </a:rPr>
              <a:t>bitset</a:t>
            </a:r>
            <a:r>
              <a:rPr lang="en-US" altLang="zh-CN" sz="1800" dirty="0">
                <a:solidFill>
                  <a:srgbClr val="FF0000">
                    <a:alpha val="60000"/>
                  </a:srgbClr>
                </a:solidFill>
              </a:rPr>
              <a:t>&lt;32&gt; bi(str);</a:t>
            </a:r>
            <a:r>
              <a:rPr lang="zh-CN" altLang="en-US" sz="1800" dirty="0"/>
              <a:t>：用 </a:t>
            </a:r>
            <a:r>
              <a:rPr lang="en-US" altLang="zh-CN" sz="1800" dirty="0"/>
              <a:t>string </a:t>
            </a:r>
            <a:r>
              <a:rPr lang="zh-CN" altLang="en-US" sz="1800" dirty="0"/>
              <a:t>对象初始化，翻转赋值</a:t>
            </a:r>
          </a:p>
          <a:p>
            <a:pPr algn="l"/>
            <a:r>
              <a:rPr lang="en-US" altLang="zh-CN" sz="1800" dirty="0" err="1">
                <a:solidFill>
                  <a:srgbClr val="FF0000">
                    <a:alpha val="60000"/>
                  </a:srgbClr>
                </a:solidFill>
              </a:rPr>
              <a:t>bitset</a:t>
            </a:r>
            <a:r>
              <a:rPr lang="en-US" altLang="zh-CN" sz="1800" dirty="0">
                <a:solidFill>
                  <a:srgbClr val="FF0000">
                    <a:alpha val="60000"/>
                  </a:srgbClr>
                </a:solidFill>
              </a:rPr>
              <a:t>&lt;4&gt; bi(str, 5, 4);</a:t>
            </a:r>
            <a:r>
              <a:rPr lang="zh-CN" altLang="en-US" sz="1800" dirty="0"/>
              <a:t>：截取 </a:t>
            </a:r>
            <a:r>
              <a:rPr lang="en-US" altLang="zh-CN" sz="1800" dirty="0"/>
              <a:t>string </a:t>
            </a:r>
            <a:r>
              <a:rPr lang="zh-CN" altLang="en-US" sz="1800" dirty="0"/>
              <a:t>对象从下标 </a:t>
            </a:r>
            <a:r>
              <a:rPr lang="en-US" altLang="zh-CN" sz="1800" dirty="0"/>
              <a:t>5 </a:t>
            </a:r>
            <a:r>
              <a:rPr lang="zh-CN" altLang="en-US" sz="1800" dirty="0"/>
              <a:t>开始的 </a:t>
            </a:r>
            <a:r>
              <a:rPr lang="en-US" altLang="zh-CN" sz="1800" dirty="0"/>
              <a:t>4 </a:t>
            </a:r>
            <a:r>
              <a:rPr lang="zh-CN" altLang="en-US" sz="1800" dirty="0"/>
              <a:t>个字符，翻转赋值</a:t>
            </a:r>
          </a:p>
          <a:p>
            <a:pPr algn="l"/>
            <a:r>
              <a:rPr lang="en-US" altLang="zh-CN" sz="1800" dirty="0" err="1">
                <a:solidFill>
                  <a:srgbClr val="FF0000">
                    <a:alpha val="60000"/>
                  </a:srgbClr>
                </a:solidFill>
              </a:rPr>
              <a:t>bitset</a:t>
            </a:r>
            <a:r>
              <a:rPr lang="en-US" altLang="zh-CN" sz="1800" dirty="0">
                <a:solidFill>
                  <a:srgbClr val="FF0000">
                    <a:alpha val="60000"/>
                  </a:srgbClr>
                </a:solidFill>
              </a:rPr>
              <a:t>&lt;4&gt; bi(str, </a:t>
            </a:r>
            <a:r>
              <a:rPr lang="en-US" altLang="zh-CN" sz="1800" dirty="0" err="1">
                <a:solidFill>
                  <a:srgbClr val="FF0000">
                    <a:alpha val="60000"/>
                  </a:srgbClr>
                </a:solidFill>
              </a:rPr>
              <a:t>str.size</a:t>
            </a:r>
            <a:r>
              <a:rPr lang="en-US" altLang="zh-CN" sz="1800" dirty="0">
                <a:solidFill>
                  <a:srgbClr val="FF0000">
                    <a:alpha val="60000"/>
                  </a:srgbClr>
                </a:solidFill>
              </a:rPr>
              <a:t>() - 4);</a:t>
            </a:r>
            <a:r>
              <a:rPr lang="zh-CN" altLang="en-US" sz="1800" dirty="0"/>
              <a:t>：截取 </a:t>
            </a:r>
            <a:r>
              <a:rPr lang="en-US" altLang="zh-CN" sz="1800" dirty="0"/>
              <a:t>string </a:t>
            </a:r>
            <a:r>
              <a:rPr lang="zh-CN" altLang="en-US" sz="1800" dirty="0"/>
              <a:t>对象的最后 </a:t>
            </a:r>
            <a:r>
              <a:rPr lang="en-US" altLang="zh-CN" sz="1800" dirty="0"/>
              <a:t>4 </a:t>
            </a:r>
            <a:r>
              <a:rPr lang="zh-CN" altLang="en-US" sz="1800" dirty="0"/>
              <a:t>个字符，翻转赋值</a:t>
            </a:r>
            <a:endParaRPr lang="en-US" altLang="zh-CN" sz="1800" dirty="0"/>
          </a:p>
          <a:p>
            <a:pPr algn="l"/>
            <a:endParaRPr lang="zh-CN" altLang="en-US" sz="1800" dirty="0"/>
          </a:p>
        </p:txBody>
      </p:sp>
      <p:sp>
        <p:nvSpPr>
          <p:cNvPr id="104" name="灯片编号占位符 49">
            <a:extLst>
              <a:ext uri="{FF2B5EF4-FFF2-40B4-BE49-F238E27FC236}">
                <a16:creationId xmlns:a16="http://schemas.microsoft.com/office/drawing/2014/main" id="{BC4462F5-98AF-457A-94DC-C44EA835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rtlCol="0"/>
          <a:lstStyle/>
          <a:p>
            <a:pPr rtl="0"/>
            <a:fld id="{D39607A7-8386-47DB-8578-DDEDD194E5D4}" type="slidenum">
              <a:rPr lang="en-US" altLang="zh-CN" smtClean="0"/>
              <a:pPr rtl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750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C410056C-612A-449B-9CF9-CA67934FCE6D}"/>
              </a:ext>
            </a:extLst>
          </p:cNvPr>
          <p:cNvSpPr txBox="1">
            <a:spLocks/>
          </p:cNvSpPr>
          <p:nvPr/>
        </p:nvSpPr>
        <p:spPr>
          <a:xfrm>
            <a:off x="267788" y="2263775"/>
            <a:ext cx="5322330" cy="41919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</a:lstStyle>
          <a:p>
            <a:r>
              <a:rPr lang="zh-CN" altLang="en-US" sz="1800" dirty="0"/>
              <a:t>可以通过“从树中迭代删除顶点，直到只剩下两个顶点”的方法来生成标记树的 </a:t>
            </a:r>
            <a:r>
              <a:rPr lang="en-US" altLang="zh-CN" sz="1800" dirty="0" err="1"/>
              <a:t>Prüfer</a:t>
            </a:r>
            <a:r>
              <a:rPr lang="en-US" altLang="zh-CN" sz="1800" dirty="0"/>
              <a:t> </a:t>
            </a:r>
            <a:r>
              <a:rPr lang="zh-CN" altLang="en-US" sz="1800" dirty="0"/>
              <a:t>序列。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具体来说，考虑顶点为 </a:t>
            </a:r>
            <a:r>
              <a:rPr lang="en-US" altLang="zh-CN" sz="1800" dirty="0"/>
              <a:t>{1, 2, ..., n} </a:t>
            </a:r>
            <a:r>
              <a:rPr lang="zh-CN" altLang="en-US" sz="1800" dirty="0"/>
              <a:t>的标记树 </a:t>
            </a:r>
            <a:r>
              <a:rPr lang="en-US" altLang="zh-CN" sz="1800" dirty="0"/>
              <a:t>T</a:t>
            </a:r>
            <a:r>
              <a:rPr lang="zh-CN" altLang="en-US" sz="1800" dirty="0"/>
              <a:t>。在第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</a:t>
            </a:r>
            <a:r>
              <a:rPr lang="zh-CN" altLang="en-US" sz="1800" dirty="0"/>
              <a:t>步，删去顶点标号最小的叶子（这里的叶子指度数为</a:t>
            </a:r>
            <a:r>
              <a:rPr lang="en-US" altLang="zh-CN" sz="1800" dirty="0"/>
              <a:t>1</a:t>
            </a:r>
            <a:r>
              <a:rPr lang="zh-CN" altLang="en-US" sz="1800" dirty="0"/>
              <a:t>的点），并将 </a:t>
            </a:r>
            <a:r>
              <a:rPr lang="en-US" altLang="zh-CN" sz="1800" dirty="0" err="1"/>
              <a:t>Prüfer</a:t>
            </a:r>
            <a:r>
              <a:rPr lang="en-US" altLang="zh-CN" sz="1800" dirty="0"/>
              <a:t> </a:t>
            </a:r>
            <a:r>
              <a:rPr lang="zh-CN" altLang="en-US" sz="1800" dirty="0"/>
              <a:t>序列的第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</a:t>
            </a:r>
            <a:r>
              <a:rPr lang="zh-CN" altLang="en-US" sz="1800" dirty="0"/>
              <a:t>个项设为与这个叶子相邻的节点的标号。</a:t>
            </a:r>
            <a:endParaRPr lang="en-US" altLang="zh-CN" sz="1800" dirty="0"/>
          </a:p>
        </p:txBody>
      </p:sp>
      <p:sp>
        <p:nvSpPr>
          <p:cNvPr id="18" name="标题 6">
            <a:extLst>
              <a:ext uri="{FF2B5EF4-FFF2-40B4-BE49-F238E27FC236}">
                <a16:creationId xmlns:a16="http://schemas.microsoft.com/office/drawing/2014/main" id="{C3A2DD5B-01B7-4829-9507-E5BEA5081D7E}"/>
              </a:ext>
            </a:extLst>
          </p:cNvPr>
          <p:cNvSpPr txBox="1">
            <a:spLocks/>
          </p:cNvSpPr>
          <p:nvPr/>
        </p:nvSpPr>
        <p:spPr>
          <a:xfrm>
            <a:off x="990000" y="402264"/>
            <a:ext cx="4075200" cy="9925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Encode</a:t>
            </a:r>
            <a:endParaRPr lang="zh-CN" altLang="en-US" dirty="0"/>
          </a:p>
        </p:txBody>
      </p:sp>
      <p:sp>
        <p:nvSpPr>
          <p:cNvPr id="4" name="灯片编号占位符 49">
            <a:extLst>
              <a:ext uri="{FF2B5EF4-FFF2-40B4-BE49-F238E27FC236}">
                <a16:creationId xmlns:a16="http://schemas.microsoft.com/office/drawing/2014/main" id="{2610EF9A-A6A2-438F-9CD9-11E68BFD255D}"/>
              </a:ext>
            </a:extLst>
          </p:cNvPr>
          <p:cNvSpPr txBox="1">
            <a:spLocks/>
          </p:cNvSpPr>
          <p:nvPr/>
        </p:nvSpPr>
        <p:spPr>
          <a:xfrm>
            <a:off x="11455945" y="6467393"/>
            <a:ext cx="317866" cy="339807"/>
          </a:xfrm>
          <a:prstGeom prst="rect">
            <a:avLst/>
          </a:prstGeom>
        </p:spPr>
        <p:txBody>
          <a:bodyPr rtlCol="0"/>
          <a:lstStyle>
            <a:defPPr rtl="0"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9607A7-8386-47DB-8578-DDEDD194E5D4}" type="slidenum">
              <a:rPr lang="en-US" altLang="zh-CN" sz="10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/>
              <a:t>3</a:t>
            </a:fld>
            <a:endParaRPr lang="zh-CN" altLang="en-US" sz="1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042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600" y="536573"/>
            <a:ext cx="4078800" cy="1453003"/>
          </a:xfrm>
        </p:spPr>
        <p:txBody>
          <a:bodyPr wrap="square" rtlCol="0" anchor="b">
            <a:normAutofit/>
          </a:bodyPr>
          <a:lstStyle/>
          <a:p>
            <a:pPr rtl="0"/>
            <a:r>
              <a:rPr lang="zh-CN" altLang="en-US" sz="3200" dirty="0"/>
              <a:t>初始化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00" y="2664883"/>
            <a:ext cx="10058400" cy="3586034"/>
          </a:xfrm>
        </p:spPr>
        <p:txBody>
          <a:bodyPr rtlCol="0">
            <a:noAutofit/>
          </a:bodyPr>
          <a:lstStyle/>
          <a:p>
            <a:pPr algn="l"/>
            <a:r>
              <a:rPr lang="en-US" altLang="zh-CN" sz="1800" dirty="0"/>
              <a:t>Tips:</a:t>
            </a:r>
          </a:p>
          <a:p>
            <a:pPr marL="342900" indent="-342900" algn="l">
              <a:buFont typeface="+mj-lt"/>
              <a:buAutoNum type="arabicPeriod"/>
            </a:pPr>
            <a:r>
              <a:rPr lang="zh-CN" altLang="en-US" sz="1800" dirty="0"/>
              <a:t>当使用 </a:t>
            </a:r>
            <a:r>
              <a:rPr lang="en-US" altLang="zh-CN" sz="1800" dirty="0"/>
              <a:t>string </a:t>
            </a:r>
            <a:r>
              <a:rPr lang="zh-CN" altLang="en-US" sz="1800" dirty="0"/>
              <a:t>类型给 </a:t>
            </a:r>
            <a:r>
              <a:rPr lang="en-US" altLang="zh-CN" sz="1800" dirty="0" err="1"/>
              <a:t>bitset</a:t>
            </a:r>
            <a:r>
              <a:rPr lang="en-US" altLang="zh-CN" sz="1800" dirty="0"/>
              <a:t> </a:t>
            </a:r>
            <a:r>
              <a:rPr lang="zh-CN" altLang="en-US" sz="1800" dirty="0"/>
              <a:t>初始化时，赋值是翻转的，</a:t>
            </a:r>
            <a:r>
              <a:rPr lang="en-US" altLang="zh-CN" sz="1800" dirty="0"/>
              <a:t>string </a:t>
            </a:r>
            <a:r>
              <a:rPr lang="zh-CN" altLang="en-US" sz="1800" dirty="0"/>
              <a:t>的最右边的字符对应 </a:t>
            </a:r>
            <a:r>
              <a:rPr lang="en-US" altLang="zh-CN" sz="1800" dirty="0" err="1"/>
              <a:t>bitset</a:t>
            </a:r>
            <a:r>
              <a:rPr lang="en-US" altLang="zh-CN" sz="1800" dirty="0"/>
              <a:t> </a:t>
            </a:r>
            <a:r>
              <a:rPr lang="zh-CN" altLang="en-US" sz="1800" dirty="0"/>
              <a:t>下标为 </a:t>
            </a:r>
            <a:r>
              <a:rPr lang="en-US" altLang="zh-CN" sz="1800" dirty="0"/>
              <a:t>0 </a:t>
            </a:r>
            <a:r>
              <a:rPr lang="zh-CN" altLang="en-US" sz="1800" dirty="0"/>
              <a:t>的位</a:t>
            </a:r>
            <a:endParaRPr lang="en-US" altLang="zh-CN" sz="1800" dirty="0"/>
          </a:p>
          <a:p>
            <a:pPr marL="342900" indent="-342900" algn="l">
              <a:buFont typeface="+mj-lt"/>
              <a:buAutoNum type="arabicPeriod"/>
            </a:pPr>
            <a:r>
              <a:rPr lang="en-US" altLang="zh-CN" sz="1800" dirty="0" err="1"/>
              <a:t>bitset</a:t>
            </a:r>
            <a:r>
              <a:rPr lang="en-US" altLang="zh-CN" sz="1800" dirty="0"/>
              <a:t> </a:t>
            </a:r>
            <a:r>
              <a:rPr lang="zh-CN" altLang="en-US" sz="1800" dirty="0"/>
              <a:t>的存储顺序是与数组相反的，下标为 </a:t>
            </a:r>
            <a:r>
              <a:rPr lang="en-US" altLang="zh-CN" sz="1800" dirty="0"/>
              <a:t>0 </a:t>
            </a:r>
            <a:r>
              <a:rPr lang="zh-CN" altLang="en-US" sz="1800" dirty="0"/>
              <a:t>的元素在最后，下标最大的元素在最前</a:t>
            </a:r>
            <a:endParaRPr lang="en-US" altLang="zh-CN" sz="1800" dirty="0"/>
          </a:p>
          <a:p>
            <a:pPr marL="342900" indent="-342900" algn="l">
              <a:buFont typeface="+mj-lt"/>
              <a:buAutoNum type="arabicPeriod"/>
            </a:pPr>
            <a:r>
              <a:rPr lang="zh-CN" altLang="en-US" sz="1800" dirty="0"/>
              <a:t>给 </a:t>
            </a:r>
            <a:r>
              <a:rPr lang="en-US" altLang="zh-CN" sz="1800" dirty="0" err="1"/>
              <a:t>bitset</a:t>
            </a:r>
            <a:r>
              <a:rPr lang="en-US" altLang="zh-CN" sz="1800" dirty="0"/>
              <a:t> </a:t>
            </a:r>
            <a:r>
              <a:rPr lang="zh-CN" altLang="en-US" sz="1800" dirty="0"/>
              <a:t>赋值时，不足补 </a:t>
            </a:r>
            <a:r>
              <a:rPr lang="en-US" altLang="zh-CN" sz="1800" dirty="0"/>
              <a:t>0</a:t>
            </a:r>
            <a:r>
              <a:rPr lang="zh-CN" altLang="en-US" sz="1800" dirty="0"/>
              <a:t>，多余丢弃</a:t>
            </a:r>
            <a:endParaRPr lang="en-US" altLang="zh-CN" sz="1800" dirty="0"/>
          </a:p>
        </p:txBody>
      </p:sp>
      <p:sp>
        <p:nvSpPr>
          <p:cNvPr id="104" name="灯片编号占位符 49">
            <a:extLst>
              <a:ext uri="{FF2B5EF4-FFF2-40B4-BE49-F238E27FC236}">
                <a16:creationId xmlns:a16="http://schemas.microsoft.com/office/drawing/2014/main" id="{BC4462F5-98AF-457A-94DC-C44EA835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rtlCol="0"/>
          <a:lstStyle/>
          <a:p>
            <a:pPr rtl="0"/>
            <a:fld id="{D39607A7-8386-47DB-8578-DDEDD194E5D4}" type="slidenum">
              <a:rPr lang="en-US" altLang="zh-CN" smtClean="0"/>
              <a:pPr rtl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00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600" y="536573"/>
            <a:ext cx="4078800" cy="1453003"/>
          </a:xfrm>
        </p:spPr>
        <p:txBody>
          <a:bodyPr wrap="square" rtlCol="0" anchor="b">
            <a:normAutofit/>
          </a:bodyPr>
          <a:lstStyle/>
          <a:p>
            <a:pPr rtl="0"/>
            <a:r>
              <a:rPr lang="zh-CN" altLang="en-US" sz="3200" dirty="0"/>
              <a:t>操作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3200" y="2130615"/>
            <a:ext cx="5892800" cy="4226985"/>
          </a:xfrm>
        </p:spPr>
        <p:txBody>
          <a:bodyPr rtlCol="0">
            <a:noAutofit/>
          </a:bodyPr>
          <a:lstStyle/>
          <a:p>
            <a:pPr algn="l"/>
            <a:r>
              <a:rPr lang="en-US" altLang="zh-CN" sz="1800" dirty="0" err="1"/>
              <a:t>bitset</a:t>
            </a:r>
            <a:r>
              <a:rPr lang="en-US" altLang="zh-CN" sz="1800" dirty="0"/>
              <a:t> </a:t>
            </a:r>
            <a:r>
              <a:rPr lang="zh-CN" altLang="en-US" sz="1800" dirty="0"/>
              <a:t>对象常用操作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altLang="zh-CN" sz="1800" dirty="0"/>
              <a:t>bi[3]</a:t>
            </a:r>
            <a:r>
              <a:rPr lang="zh-CN" altLang="en-US" sz="1800" dirty="0"/>
              <a:t>：访问指定下标的二进制位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altLang="zh-CN" sz="1800" dirty="0" err="1"/>
              <a:t>bi.size</a:t>
            </a:r>
            <a:r>
              <a:rPr lang="en-US" altLang="zh-CN" sz="1800" dirty="0"/>
              <a:t>()</a:t>
            </a:r>
            <a:r>
              <a:rPr lang="zh-CN" altLang="en-US" sz="1800" dirty="0"/>
              <a:t>：返回 </a:t>
            </a:r>
            <a:r>
              <a:rPr lang="en-US" altLang="zh-CN" sz="1800" dirty="0" err="1"/>
              <a:t>bitset</a:t>
            </a:r>
            <a:r>
              <a:rPr lang="en-US" altLang="zh-CN" sz="1800" dirty="0"/>
              <a:t> </a:t>
            </a:r>
            <a:r>
              <a:rPr lang="zh-CN" altLang="en-US" sz="1800" dirty="0"/>
              <a:t>的位数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altLang="zh-CN" sz="1800" dirty="0" err="1"/>
              <a:t>bi.count</a:t>
            </a:r>
            <a:r>
              <a:rPr lang="en-US" altLang="zh-CN" sz="1800" dirty="0"/>
              <a:t>()</a:t>
            </a:r>
            <a:r>
              <a:rPr lang="zh-CN" altLang="en-US" sz="1800" dirty="0"/>
              <a:t>：返回 </a:t>
            </a:r>
            <a:r>
              <a:rPr lang="en-US" altLang="zh-CN" sz="1800" dirty="0" err="1"/>
              <a:t>bitset</a:t>
            </a:r>
            <a:r>
              <a:rPr lang="en-US" altLang="zh-CN" sz="1800" dirty="0"/>
              <a:t> </a:t>
            </a:r>
            <a:r>
              <a:rPr lang="zh-CN" altLang="en-US" sz="1800" dirty="0"/>
              <a:t>中值为 </a:t>
            </a:r>
            <a:r>
              <a:rPr lang="en-US" altLang="zh-CN" sz="1800" dirty="0"/>
              <a:t>1 </a:t>
            </a:r>
            <a:r>
              <a:rPr lang="zh-CN" altLang="en-US" sz="1800" dirty="0"/>
              <a:t>的位数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altLang="zh-CN" sz="1800" dirty="0" err="1"/>
              <a:t>bi.any</a:t>
            </a:r>
            <a:r>
              <a:rPr lang="en-US" altLang="zh-CN" sz="1800" dirty="0"/>
              <a:t>()</a:t>
            </a:r>
            <a:r>
              <a:rPr lang="zh-CN" altLang="en-US" sz="1800" dirty="0"/>
              <a:t>：是否存在值为 </a:t>
            </a:r>
            <a:r>
              <a:rPr lang="en-US" altLang="zh-CN" sz="1800" dirty="0"/>
              <a:t>1 </a:t>
            </a:r>
            <a:r>
              <a:rPr lang="zh-CN" altLang="en-US" sz="1800" dirty="0"/>
              <a:t>的位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altLang="zh-CN" sz="1800" dirty="0" err="1"/>
              <a:t>bi.none</a:t>
            </a:r>
            <a:r>
              <a:rPr lang="en-US" altLang="zh-CN" sz="1800" dirty="0"/>
              <a:t>()</a:t>
            </a:r>
            <a:r>
              <a:rPr lang="zh-CN" altLang="en-US" sz="1800" dirty="0"/>
              <a:t>：是否不存在值为 </a:t>
            </a:r>
            <a:r>
              <a:rPr lang="en-US" altLang="zh-CN" sz="1800" dirty="0"/>
              <a:t>1 </a:t>
            </a:r>
            <a:r>
              <a:rPr lang="zh-CN" altLang="en-US" sz="1800" dirty="0"/>
              <a:t>的位，与 </a:t>
            </a:r>
            <a:r>
              <a:rPr lang="en-US" altLang="zh-CN" sz="1800" dirty="0"/>
              <a:t>any() </a:t>
            </a:r>
            <a:r>
              <a:rPr lang="zh-CN" altLang="en-US" sz="1800" dirty="0"/>
              <a:t>相反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altLang="zh-CN" sz="1800" dirty="0" err="1"/>
              <a:t>bi.test</a:t>
            </a:r>
            <a:r>
              <a:rPr lang="en-US" altLang="zh-CN" sz="1800" dirty="0"/>
              <a:t>(3)</a:t>
            </a:r>
            <a:r>
              <a:rPr lang="zh-CN" altLang="en-US" sz="1800" dirty="0"/>
              <a:t>：指定下标的值是否为 </a:t>
            </a:r>
            <a:r>
              <a:rPr lang="en-US" altLang="zh-CN" sz="1800" dirty="0"/>
              <a:t>1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altLang="zh-CN" sz="1800" dirty="0" err="1"/>
              <a:t>bi.set</a:t>
            </a:r>
            <a:r>
              <a:rPr lang="en-US" altLang="zh-CN" sz="1800" dirty="0"/>
              <a:t>()</a:t>
            </a:r>
            <a:r>
              <a:rPr lang="zh-CN" altLang="en-US" sz="1800" dirty="0"/>
              <a:t>：将所有二进制位置 </a:t>
            </a:r>
            <a:r>
              <a:rPr lang="en-US" altLang="zh-CN" sz="1800" dirty="0"/>
              <a:t>1</a:t>
            </a:r>
          </a:p>
          <a:p>
            <a:pPr marL="342900" indent="-342900" algn="l">
              <a:buFont typeface="+mj-lt"/>
              <a:buAutoNum type="arabicPeriod"/>
            </a:pPr>
            <a:endParaRPr lang="en-US" altLang="zh-CN" sz="1800" dirty="0"/>
          </a:p>
        </p:txBody>
      </p:sp>
      <p:sp>
        <p:nvSpPr>
          <p:cNvPr id="104" name="灯片编号占位符 49">
            <a:extLst>
              <a:ext uri="{FF2B5EF4-FFF2-40B4-BE49-F238E27FC236}">
                <a16:creationId xmlns:a16="http://schemas.microsoft.com/office/drawing/2014/main" id="{BC4462F5-98AF-457A-94DC-C44EA835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rtlCol="0"/>
          <a:lstStyle/>
          <a:p>
            <a:pPr rtl="0"/>
            <a:fld id="{D39607A7-8386-47DB-8578-DDEDD194E5D4}" type="slidenum">
              <a:rPr lang="en-US" altLang="zh-CN" smtClean="0"/>
              <a:pPr rtl="0"/>
              <a:t>31</a:t>
            </a:fld>
            <a:endParaRPr lang="zh-CN" altLang="en-US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11873AC4-FA78-4388-B82B-8403B6433000}"/>
              </a:ext>
            </a:extLst>
          </p:cNvPr>
          <p:cNvSpPr txBox="1">
            <a:spLocks/>
          </p:cNvSpPr>
          <p:nvPr/>
        </p:nvSpPr>
        <p:spPr>
          <a:xfrm>
            <a:off x="6358466" y="2664883"/>
            <a:ext cx="5630334" cy="3692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None/>
              <a:defRPr sz="1600" kern="1200" spc="50" baseline="0">
                <a:solidFill>
                  <a:schemeClr val="tx1">
                    <a:alpha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3600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7200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None/>
              <a:defRPr sz="2000" kern="1200" spc="50">
                <a:solidFill>
                  <a:schemeClr val="tx1">
                    <a:alpha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0800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4400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None/>
              <a:defRPr sz="2000" kern="1200" spc="50">
                <a:solidFill>
                  <a:schemeClr val="tx1">
                    <a:alpha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</a:lstStyle>
          <a:p>
            <a:pPr marL="342900" indent="-342900" algn="l">
              <a:buFont typeface="+mj-lt"/>
              <a:buAutoNum type="arabicPeriod" startAt="8"/>
            </a:pPr>
            <a:r>
              <a:rPr lang="en-US" altLang="zh-CN" sz="1800" dirty="0" err="1"/>
              <a:t>bi.set</a:t>
            </a:r>
            <a:r>
              <a:rPr lang="en-US" altLang="zh-CN" sz="1800" dirty="0"/>
              <a:t>(3)</a:t>
            </a:r>
            <a:r>
              <a:rPr lang="zh-CN" altLang="en-US" sz="1800" dirty="0"/>
              <a:t>：将指定下标的值置 </a:t>
            </a:r>
            <a:r>
              <a:rPr lang="en-US" altLang="zh-CN" sz="1800" dirty="0"/>
              <a:t>1</a:t>
            </a:r>
          </a:p>
          <a:p>
            <a:pPr marL="342900" indent="-342900" algn="l">
              <a:buFont typeface="+mj-lt"/>
              <a:buAutoNum type="arabicPeriod" startAt="8"/>
            </a:pPr>
            <a:r>
              <a:rPr lang="en-US" altLang="zh-CN" sz="1800" dirty="0" err="1"/>
              <a:t>bi.reset</a:t>
            </a:r>
            <a:r>
              <a:rPr lang="en-US" altLang="zh-CN" sz="1800" dirty="0"/>
              <a:t>()</a:t>
            </a:r>
            <a:r>
              <a:rPr lang="zh-CN" altLang="en-US" sz="1800" dirty="0"/>
              <a:t>：将所有二进制位置 </a:t>
            </a:r>
            <a:r>
              <a:rPr lang="en-US" altLang="zh-CN" sz="1800" dirty="0"/>
              <a:t>0</a:t>
            </a:r>
          </a:p>
          <a:p>
            <a:pPr marL="342900" indent="-342900" algn="l">
              <a:buFont typeface="+mj-lt"/>
              <a:buAutoNum type="arabicPeriod" startAt="8"/>
            </a:pPr>
            <a:r>
              <a:rPr lang="en-US" altLang="zh-CN" sz="1800" dirty="0" err="1"/>
              <a:t>bi.reset</a:t>
            </a:r>
            <a:r>
              <a:rPr lang="en-US" altLang="zh-CN" sz="1800" dirty="0"/>
              <a:t>(3)</a:t>
            </a:r>
            <a:r>
              <a:rPr lang="zh-CN" altLang="en-US" sz="1800" dirty="0"/>
              <a:t>：将指定下标的值置 </a:t>
            </a:r>
            <a:r>
              <a:rPr lang="en-US" altLang="zh-CN" sz="1800" dirty="0"/>
              <a:t>0</a:t>
            </a:r>
          </a:p>
          <a:p>
            <a:pPr marL="342900" indent="-342900" algn="l">
              <a:buFont typeface="+mj-lt"/>
              <a:buAutoNum type="arabicPeriod" startAt="8"/>
            </a:pPr>
            <a:r>
              <a:rPr lang="en-US" altLang="zh-CN" sz="1800" dirty="0" err="1"/>
              <a:t>bi.flip</a:t>
            </a:r>
            <a:r>
              <a:rPr lang="en-US" altLang="zh-CN" sz="1800" dirty="0"/>
              <a:t>()</a:t>
            </a:r>
            <a:r>
              <a:rPr lang="zh-CN" altLang="en-US" sz="1800" dirty="0"/>
              <a:t>：将所有二进制位翻转</a:t>
            </a:r>
          </a:p>
          <a:p>
            <a:pPr marL="342900" indent="-342900" algn="l">
              <a:buFont typeface="+mj-lt"/>
              <a:buAutoNum type="arabicPeriod" startAt="8"/>
            </a:pPr>
            <a:r>
              <a:rPr lang="en-US" altLang="zh-CN" sz="1800" dirty="0" err="1"/>
              <a:t>bi.flip</a:t>
            </a:r>
            <a:r>
              <a:rPr lang="en-US" altLang="zh-CN" sz="1800" dirty="0"/>
              <a:t>(3)</a:t>
            </a:r>
            <a:r>
              <a:rPr lang="zh-CN" altLang="en-US" sz="1800" dirty="0"/>
              <a:t>：将指定下标的值翻转</a:t>
            </a:r>
          </a:p>
          <a:p>
            <a:pPr marL="342900" indent="-342900" algn="l">
              <a:buFont typeface="+mj-lt"/>
              <a:buAutoNum type="arabicPeriod" startAt="8"/>
            </a:pPr>
            <a:r>
              <a:rPr lang="en-US" altLang="zh-CN" sz="1800" dirty="0" err="1"/>
              <a:t>bi.to_ulong</a:t>
            </a:r>
            <a:r>
              <a:rPr lang="en-US" altLang="zh-CN" sz="1800" dirty="0"/>
              <a:t>()</a:t>
            </a:r>
            <a:r>
              <a:rPr lang="zh-CN" altLang="en-US" sz="1800" dirty="0"/>
              <a:t>：使用 </a:t>
            </a:r>
            <a:r>
              <a:rPr lang="en-US" altLang="zh-CN" sz="1800" dirty="0"/>
              <a:t>bi </a:t>
            </a:r>
            <a:r>
              <a:rPr lang="zh-CN" altLang="en-US" sz="1800" dirty="0"/>
              <a:t>中同样的二进制位，返回一个 </a:t>
            </a:r>
            <a:r>
              <a:rPr lang="en-US" altLang="zh-CN" sz="1800" dirty="0"/>
              <a:t>unsigned long </a:t>
            </a:r>
            <a:r>
              <a:rPr lang="zh-CN" altLang="en-US" sz="1800" dirty="0"/>
              <a:t>值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2635864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600" y="536573"/>
            <a:ext cx="4078800" cy="1453003"/>
          </a:xfrm>
        </p:spPr>
        <p:txBody>
          <a:bodyPr wrap="square" rtlCol="0" anchor="b">
            <a:normAutofit/>
          </a:bodyPr>
          <a:lstStyle/>
          <a:p>
            <a:pPr rtl="0"/>
            <a:r>
              <a:rPr lang="zh-CN" altLang="en-US" sz="3200" dirty="0"/>
              <a:t>操作</a:t>
            </a:r>
            <a:endParaRPr lang="zh-CN" altLang="en-US" dirty="0"/>
          </a:p>
        </p:txBody>
      </p:sp>
      <p:sp>
        <p:nvSpPr>
          <p:cNvPr id="104" name="灯片编号占位符 49">
            <a:extLst>
              <a:ext uri="{FF2B5EF4-FFF2-40B4-BE49-F238E27FC236}">
                <a16:creationId xmlns:a16="http://schemas.microsoft.com/office/drawing/2014/main" id="{BC4462F5-98AF-457A-94DC-C44EA835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rtlCol="0"/>
          <a:lstStyle/>
          <a:p>
            <a:pPr rtl="0"/>
            <a:fld id="{D39607A7-8386-47DB-8578-DDEDD194E5D4}" type="slidenum">
              <a:rPr lang="en-US" altLang="zh-CN" smtClean="0"/>
              <a:pPr rtl="0"/>
              <a:t>32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7CF9C7B-837B-4115-A627-CD6CF5A7538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46323" y="2047108"/>
            <a:ext cx="6906534" cy="454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2443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600" y="536573"/>
            <a:ext cx="4078800" cy="1453003"/>
          </a:xfrm>
        </p:spPr>
        <p:txBody>
          <a:bodyPr wrap="square" rtlCol="0" anchor="b">
            <a:normAutofit/>
          </a:bodyPr>
          <a:lstStyle/>
          <a:p>
            <a:r>
              <a:rPr lang="zh-CN" altLang="en-US" dirty="0"/>
              <a:t>入门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26757" y="2876550"/>
            <a:ext cx="10058400" cy="2875321"/>
          </a:xfrm>
        </p:spPr>
        <p:txBody>
          <a:bodyPr rtlCol="0">
            <a:noAutofit/>
          </a:bodyPr>
          <a:lstStyle/>
          <a:p>
            <a:pPr algn="l"/>
            <a:r>
              <a:rPr lang="en-US" altLang="zh-CN" dirty="0"/>
              <a:t>	</a:t>
            </a:r>
            <a:r>
              <a:rPr lang="zh-CN" altLang="en-US" dirty="0"/>
              <a:t>给出 </a:t>
            </a:r>
            <a:r>
              <a:rPr lang="en-US" altLang="zh-CN" dirty="0"/>
              <a:t>m </a:t>
            </a:r>
            <a:r>
              <a:rPr lang="zh-CN" altLang="en-US" dirty="0"/>
              <a:t>组大小关系，问将这 </a:t>
            </a:r>
            <a:r>
              <a:rPr lang="en-US" altLang="zh-CN" dirty="0"/>
              <a:t>n </a:t>
            </a:r>
            <a:r>
              <a:rPr lang="zh-CN" altLang="en-US" dirty="0"/>
              <a:t>个元素进行排序还需要几组大小关系。</a:t>
            </a:r>
            <a:endParaRPr lang="en-US" altLang="zh-CN" sz="1800" dirty="0"/>
          </a:p>
        </p:txBody>
      </p:sp>
      <p:sp>
        <p:nvSpPr>
          <p:cNvPr id="104" name="灯片编号占位符 49">
            <a:extLst>
              <a:ext uri="{FF2B5EF4-FFF2-40B4-BE49-F238E27FC236}">
                <a16:creationId xmlns:a16="http://schemas.microsoft.com/office/drawing/2014/main" id="{BC4462F5-98AF-457A-94DC-C44EA835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rtlCol="0"/>
          <a:lstStyle/>
          <a:p>
            <a:pPr rtl="0"/>
            <a:fld id="{D39607A7-8386-47DB-8578-DDEDD194E5D4}" type="slidenum">
              <a:rPr lang="en-US" altLang="zh-CN" smtClean="0"/>
              <a:pPr rtl="0"/>
              <a:t>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014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 rtlCol="0" anchor="b">
            <a:normAutofit/>
          </a:bodyPr>
          <a:lstStyle/>
          <a:p>
            <a:r>
              <a:rPr lang="zh-CN" altLang="en-US" dirty="0"/>
              <a:t>入门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769374" cy="4092575"/>
          </a:xfrm>
        </p:spPr>
        <p:txBody>
          <a:bodyPr rtlCol="0">
            <a:normAutofit/>
          </a:bodyPr>
          <a:lstStyle/>
          <a:p>
            <a:r>
              <a:rPr lang="zh-CN" altLang="en-US" dirty="0"/>
              <a:t>这其实就是传递闭包。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floyd+bitset</a:t>
            </a:r>
            <a:r>
              <a:rPr lang="en-US" altLang="zh-CN" dirty="0"/>
              <a:t> </a:t>
            </a:r>
            <a:r>
              <a:rPr lang="zh-CN" altLang="en-US" dirty="0"/>
              <a:t>优化即可。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7170B34-CB2F-4216-ABA6-693F8D676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8458" y="395289"/>
            <a:ext cx="3289244" cy="5876122"/>
          </a:xfrm>
          <a:prstGeom prst="rect">
            <a:avLst/>
          </a:prstGeom>
          <a:noFill/>
        </p:spPr>
      </p:pic>
      <p:sp>
        <p:nvSpPr>
          <p:cNvPr id="104" name="灯片编号占位符 49" hidden="1">
            <a:extLst>
              <a:ext uri="{FF2B5EF4-FFF2-40B4-BE49-F238E27FC236}">
                <a16:creationId xmlns:a16="http://schemas.microsoft.com/office/drawing/2014/main" id="{BC4462F5-98AF-457A-94DC-C44EA835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fld id="{D39607A7-8386-47DB-8578-DDEDD194E5D4}" type="slidenum">
              <a:rPr lang="en-US" altLang="zh-CN" smtClean="0"/>
              <a:pPr rtl="0">
                <a:spcAft>
                  <a:spcPts val="600"/>
                </a:spcAft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53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600" y="536573"/>
            <a:ext cx="4078800" cy="1453003"/>
          </a:xfrm>
        </p:spPr>
        <p:txBody>
          <a:bodyPr wrap="square" rtlCol="0" anchor="b">
            <a:normAutofit/>
          </a:bodyPr>
          <a:lstStyle/>
          <a:p>
            <a:r>
              <a:rPr lang="zh-CN" altLang="en-US" dirty="0"/>
              <a:t>经典问题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26757" y="2876550"/>
            <a:ext cx="10058400" cy="2875321"/>
          </a:xfrm>
        </p:spPr>
        <p:txBody>
          <a:bodyPr rtlCol="0">
            <a:noAutofit/>
          </a:bodyPr>
          <a:lstStyle/>
          <a:p>
            <a:pPr algn="l"/>
            <a:r>
              <a:rPr lang="en-US" altLang="zh-CN" dirty="0"/>
              <a:t>	</a:t>
            </a:r>
            <a:r>
              <a:rPr lang="zh-CN" altLang="en-US" dirty="0"/>
              <a:t>简单无向图四元环计数。</a:t>
            </a:r>
            <a:endParaRPr lang="en-US" altLang="zh-CN" sz="1800" dirty="0"/>
          </a:p>
        </p:txBody>
      </p:sp>
      <p:sp>
        <p:nvSpPr>
          <p:cNvPr id="104" name="灯片编号占位符 49">
            <a:extLst>
              <a:ext uri="{FF2B5EF4-FFF2-40B4-BE49-F238E27FC236}">
                <a16:creationId xmlns:a16="http://schemas.microsoft.com/office/drawing/2014/main" id="{BC4462F5-98AF-457A-94DC-C44EA835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rtlCol="0"/>
          <a:lstStyle/>
          <a:p>
            <a:pPr rtl="0"/>
            <a:fld id="{D39607A7-8386-47DB-8578-DDEDD194E5D4}" type="slidenum">
              <a:rPr lang="en-US" altLang="zh-CN" smtClean="0"/>
              <a:pPr rtl="0"/>
              <a:t>35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753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600" y="536573"/>
            <a:ext cx="4078800" cy="1453003"/>
          </a:xfrm>
        </p:spPr>
        <p:txBody>
          <a:bodyPr wrap="square" rtlCol="0" anchor="b">
            <a:normAutofit/>
          </a:bodyPr>
          <a:lstStyle/>
          <a:p>
            <a:r>
              <a:rPr lang="zh-CN" altLang="en-US" dirty="0"/>
              <a:t>经典问题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26757" y="2876550"/>
            <a:ext cx="10058400" cy="2875321"/>
          </a:xfrm>
        </p:spPr>
        <p:txBody>
          <a:bodyPr rtlCol="0">
            <a:noAutofit/>
          </a:bodyPr>
          <a:lstStyle/>
          <a:p>
            <a:pPr algn="l"/>
            <a:r>
              <a:rPr lang="en-US" altLang="zh-CN" dirty="0"/>
              <a:t>	</a:t>
            </a:r>
            <a:r>
              <a:rPr lang="zh-CN" altLang="en-US" dirty="0"/>
              <a:t>枚举环上不相邻的两点 </a:t>
            </a:r>
            <a:r>
              <a:rPr lang="en-US" altLang="zh-CN" dirty="0" err="1"/>
              <a:t>a,b</a:t>
            </a:r>
            <a:r>
              <a:rPr lang="en-US" altLang="zh-CN" dirty="0"/>
              <a:t>(a&lt;b)</a:t>
            </a:r>
            <a:r>
              <a:rPr lang="zh-CN" altLang="en-US" dirty="0"/>
              <a:t>，通过 </a:t>
            </a:r>
            <a:r>
              <a:rPr lang="en-US" altLang="zh-CN" dirty="0" err="1"/>
              <a:t>bitset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/>
              <a:t>and </a:t>
            </a:r>
            <a:r>
              <a:rPr lang="zh-CN" altLang="en-US" dirty="0"/>
              <a:t>求出与</a:t>
            </a:r>
            <a:r>
              <a:rPr lang="en-US" altLang="zh-CN" dirty="0"/>
              <a:t> </a:t>
            </a:r>
            <a:r>
              <a:rPr lang="en-US" altLang="zh-CN" dirty="0" err="1"/>
              <a:t>a,b</a:t>
            </a:r>
            <a:r>
              <a:rPr lang="en-US" altLang="zh-CN" dirty="0"/>
              <a:t> </a:t>
            </a:r>
            <a:r>
              <a:rPr lang="zh-CN" altLang="en-US" dirty="0"/>
              <a:t>都有边的点集，任意取两个点即可。</a:t>
            </a:r>
            <a:endParaRPr lang="en-US" altLang="zh-CN" dirty="0"/>
          </a:p>
          <a:p>
            <a:pPr algn="l"/>
            <a:r>
              <a:rPr lang="en-US" altLang="zh-CN" dirty="0"/>
              <a:t>	</a:t>
            </a:r>
            <a:r>
              <a:rPr lang="zh-CN" altLang="en-US" dirty="0"/>
              <a:t>需要注意的是，这样会把每个环算两边，所以要将答案除以 </a:t>
            </a:r>
            <a:r>
              <a:rPr lang="en-US" altLang="zh-CN" dirty="0"/>
              <a:t>2.</a:t>
            </a:r>
          </a:p>
        </p:txBody>
      </p:sp>
      <p:sp>
        <p:nvSpPr>
          <p:cNvPr id="104" name="灯片编号占位符 49">
            <a:extLst>
              <a:ext uri="{FF2B5EF4-FFF2-40B4-BE49-F238E27FC236}">
                <a16:creationId xmlns:a16="http://schemas.microsoft.com/office/drawing/2014/main" id="{BC4462F5-98AF-457A-94DC-C44EA835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rtlCol="0"/>
          <a:lstStyle/>
          <a:p>
            <a:pPr rtl="0"/>
            <a:fld id="{D39607A7-8386-47DB-8578-DDEDD194E5D4}" type="slidenum">
              <a:rPr lang="en-US" altLang="zh-CN" smtClean="0"/>
              <a:pPr rtl="0"/>
              <a:t>36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506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824" y="660141"/>
            <a:ext cx="4358351" cy="1453003"/>
          </a:xfrm>
        </p:spPr>
        <p:txBody>
          <a:bodyPr wrap="square" rtlCol="0" anchor="b">
            <a:normAutofit/>
          </a:bodyPr>
          <a:lstStyle/>
          <a:p>
            <a:r>
              <a:rPr lang="en-US" altLang="zh-CN" dirty="0"/>
              <a:t>Substrings in a String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26757" y="2876550"/>
            <a:ext cx="10058400" cy="2875321"/>
          </a:xfrm>
        </p:spPr>
        <p:txBody>
          <a:bodyPr rtlCol="0">
            <a:noAutofit/>
          </a:bodyPr>
          <a:lstStyle/>
          <a:p>
            <a:pPr algn="l"/>
            <a:r>
              <a:rPr lang="en-US" altLang="zh-CN" dirty="0"/>
              <a:t>	</a:t>
            </a:r>
            <a:r>
              <a:rPr lang="zh-CN" altLang="en-US" dirty="0"/>
              <a:t>给出小写字母组成的字符串 </a:t>
            </a:r>
            <a:r>
              <a:rPr lang="en-US" altLang="zh-CN" dirty="0"/>
              <a:t>s</a:t>
            </a:r>
            <a:r>
              <a:rPr lang="zh-CN" altLang="en-US" dirty="0"/>
              <a:t>，多次询问 </a:t>
            </a:r>
            <a:r>
              <a:rPr lang="en-US" altLang="zh-CN" dirty="0" err="1"/>
              <a:t>l,r,t</a:t>
            </a:r>
            <a:r>
              <a:rPr lang="en-US" altLang="zh-CN" dirty="0"/>
              <a:t> </a:t>
            </a:r>
            <a:r>
              <a:rPr lang="zh-CN" altLang="en-US" dirty="0"/>
              <a:t>求字符串 </a:t>
            </a:r>
            <a:r>
              <a:rPr lang="en-US" altLang="zh-CN" dirty="0"/>
              <a:t>t </a:t>
            </a:r>
            <a:r>
              <a:rPr lang="zh-CN" altLang="en-US" dirty="0"/>
              <a:t>在 </a:t>
            </a:r>
            <a:r>
              <a:rPr lang="en-US" altLang="zh-CN" dirty="0"/>
              <a:t>s[</a:t>
            </a:r>
            <a:r>
              <a:rPr lang="en-US" altLang="zh-CN" dirty="0" err="1"/>
              <a:t>l:r</a:t>
            </a:r>
            <a:r>
              <a:rPr lang="en-US" altLang="zh-CN" dirty="0"/>
              <a:t>] </a:t>
            </a:r>
            <a:r>
              <a:rPr lang="zh-CN" altLang="en-US" dirty="0"/>
              <a:t>中出现了多少次。</a:t>
            </a:r>
            <a:endParaRPr lang="en-US" altLang="zh-CN" dirty="0"/>
          </a:p>
          <a:p>
            <a:pPr algn="l"/>
            <a:r>
              <a:rPr lang="en-US" altLang="zh-CN" dirty="0"/>
              <a:t>	</a:t>
            </a:r>
            <a:r>
              <a:rPr lang="zh-CN" altLang="en-US" dirty="0"/>
              <a:t>带修，每次修改一个字符。</a:t>
            </a:r>
            <a:r>
              <a:rPr lang="en-US" altLang="zh-CN" dirty="0"/>
              <a:t>|s|,∑|t|≤10^5</a:t>
            </a:r>
            <a:r>
              <a:rPr lang="zh-CN" altLang="en-US" dirty="0"/>
              <a:t>。时限</a:t>
            </a:r>
            <a:r>
              <a:rPr lang="en-US" altLang="zh-CN" dirty="0"/>
              <a:t>6s</a:t>
            </a:r>
            <a:r>
              <a:rPr lang="zh-CN" altLang="en-US" dirty="0"/>
              <a:t>。</a:t>
            </a:r>
            <a:endParaRPr lang="en-US" altLang="zh-CN" dirty="0"/>
          </a:p>
          <a:p>
            <a:pPr algn="l"/>
            <a:r>
              <a:rPr lang="en-US" altLang="zh-CN" dirty="0"/>
              <a:t>	Source</a:t>
            </a:r>
            <a:r>
              <a:rPr lang="zh-CN" altLang="en-US" dirty="0"/>
              <a:t>：</a:t>
            </a:r>
            <a:r>
              <a:rPr lang="en-US" altLang="zh-CN" dirty="0"/>
              <a:t>CF914F</a:t>
            </a:r>
            <a:endParaRPr lang="en-US" altLang="zh-CN" sz="1800" dirty="0"/>
          </a:p>
        </p:txBody>
      </p:sp>
      <p:sp>
        <p:nvSpPr>
          <p:cNvPr id="104" name="灯片编号占位符 49">
            <a:extLst>
              <a:ext uri="{FF2B5EF4-FFF2-40B4-BE49-F238E27FC236}">
                <a16:creationId xmlns:a16="http://schemas.microsoft.com/office/drawing/2014/main" id="{BC4462F5-98AF-457A-94DC-C44EA835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rtlCol="0"/>
          <a:lstStyle/>
          <a:p>
            <a:pPr rtl="0"/>
            <a:fld id="{D39607A7-8386-47DB-8578-DDEDD194E5D4}" type="slidenum">
              <a:rPr lang="en-US" altLang="zh-CN" smtClean="0"/>
              <a:pPr rtl="0"/>
              <a:t>37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289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824" y="660141"/>
            <a:ext cx="4358351" cy="1453003"/>
          </a:xfrm>
        </p:spPr>
        <p:txBody>
          <a:bodyPr wrap="square" rtlCol="0" anchor="b">
            <a:normAutofit/>
          </a:bodyPr>
          <a:lstStyle/>
          <a:p>
            <a:r>
              <a:rPr lang="en-US" altLang="zh-CN" dirty="0"/>
              <a:t>Substrings in a String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26757" y="2876550"/>
            <a:ext cx="10058400" cy="2875321"/>
          </a:xfrm>
        </p:spPr>
        <p:txBody>
          <a:bodyPr rtlCol="0">
            <a:noAutofit/>
          </a:bodyPr>
          <a:lstStyle/>
          <a:p>
            <a:pPr algn="l"/>
            <a:r>
              <a:rPr lang="en-US" altLang="zh-CN" dirty="0"/>
              <a:t>	</a:t>
            </a:r>
            <a:r>
              <a:rPr lang="zh-CN" altLang="en-US" dirty="0"/>
              <a:t>注意到带修，普通的 </a:t>
            </a:r>
            <a:r>
              <a:rPr lang="en-US" altLang="zh-CN" dirty="0"/>
              <a:t>SAM </a:t>
            </a:r>
            <a:r>
              <a:rPr lang="zh-CN" altLang="en-US" dirty="0"/>
              <a:t>不能做。有两种方法：</a:t>
            </a:r>
          </a:p>
          <a:p>
            <a:pPr algn="l"/>
            <a:r>
              <a:rPr lang="en-US" altLang="zh-CN" dirty="0"/>
              <a:t>	1. </a:t>
            </a:r>
            <a:r>
              <a:rPr lang="zh-CN" altLang="en-US" dirty="0"/>
              <a:t>分块 </a:t>
            </a:r>
            <a:r>
              <a:rPr lang="en-US" altLang="zh-CN" dirty="0"/>
              <a:t>SAM</a:t>
            </a:r>
            <a:r>
              <a:rPr lang="zh-CN" altLang="en-US" dirty="0"/>
              <a:t>，非常难写</a:t>
            </a:r>
          </a:p>
          <a:p>
            <a:pPr algn="l"/>
            <a:r>
              <a:rPr lang="en-US" altLang="zh-CN" dirty="0"/>
              <a:t>	2. </a:t>
            </a:r>
            <a:r>
              <a:rPr lang="en-US" altLang="zh-CN" dirty="0" err="1"/>
              <a:t>bitset</a:t>
            </a:r>
            <a:endParaRPr lang="en-US" altLang="zh-CN" sz="1800" dirty="0"/>
          </a:p>
        </p:txBody>
      </p:sp>
      <p:sp>
        <p:nvSpPr>
          <p:cNvPr id="104" name="灯片编号占位符 49">
            <a:extLst>
              <a:ext uri="{FF2B5EF4-FFF2-40B4-BE49-F238E27FC236}">
                <a16:creationId xmlns:a16="http://schemas.microsoft.com/office/drawing/2014/main" id="{BC4462F5-98AF-457A-94DC-C44EA835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rtlCol="0"/>
          <a:lstStyle/>
          <a:p>
            <a:pPr rtl="0"/>
            <a:fld id="{D39607A7-8386-47DB-8578-DDEDD194E5D4}" type="slidenum">
              <a:rPr lang="en-US" altLang="zh-CN" smtClean="0"/>
              <a:pPr rtl="0"/>
              <a:t>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69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824" y="660141"/>
            <a:ext cx="4358351" cy="1453003"/>
          </a:xfrm>
        </p:spPr>
        <p:txBody>
          <a:bodyPr wrap="square" rtlCol="0" anchor="b">
            <a:normAutofit/>
          </a:bodyPr>
          <a:lstStyle/>
          <a:p>
            <a:r>
              <a:rPr lang="en-US" altLang="zh-CN" dirty="0"/>
              <a:t>Substrings in a String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26757" y="2876550"/>
            <a:ext cx="10058400" cy="2875321"/>
          </a:xfrm>
        </p:spPr>
        <p:txBody>
          <a:bodyPr rtlCol="0">
            <a:noAutofit/>
          </a:bodyPr>
          <a:lstStyle/>
          <a:p>
            <a:pPr algn="l"/>
            <a:r>
              <a:rPr lang="en-US" altLang="zh-CN" dirty="0"/>
              <a:t>	</a:t>
            </a:r>
            <a:r>
              <a:rPr lang="zh-CN" altLang="en-US" dirty="0"/>
              <a:t>考虑用 </a:t>
            </a:r>
            <a:r>
              <a:rPr lang="en-US" altLang="zh-CN" dirty="0" err="1"/>
              <a:t>bitset</a:t>
            </a:r>
            <a:r>
              <a:rPr lang="en-US" altLang="zh-CN" dirty="0"/>
              <a:t> </a:t>
            </a:r>
            <a:r>
              <a:rPr lang="zh-CN" altLang="en-US" dirty="0"/>
              <a:t>怎么做。</a:t>
            </a:r>
            <a:endParaRPr lang="en-US" altLang="zh-CN" dirty="0"/>
          </a:p>
          <a:p>
            <a:pPr algn="l"/>
            <a:r>
              <a:rPr lang="en-US" altLang="zh-CN" dirty="0"/>
              <a:t>	</a:t>
            </a:r>
            <a:r>
              <a:rPr lang="zh-CN" altLang="en-US" dirty="0"/>
              <a:t>对每个字符维护出现的下标，通过</a:t>
            </a:r>
            <a:r>
              <a:rPr lang="en-US" altLang="zh-CN" dirty="0"/>
              <a:t> </a:t>
            </a:r>
            <a:r>
              <a:rPr lang="en-US" altLang="zh-CN" dirty="0" err="1"/>
              <a:t>bitset</a:t>
            </a:r>
            <a:r>
              <a:rPr lang="en-US" altLang="zh-CN" dirty="0"/>
              <a:t> </a:t>
            </a:r>
            <a:r>
              <a:rPr lang="zh-CN" altLang="en-US" dirty="0"/>
              <a:t>的</a:t>
            </a:r>
            <a:r>
              <a:rPr lang="en-US" altLang="zh-CN" dirty="0"/>
              <a:t>&lt;&lt;,and</a:t>
            </a:r>
            <a:r>
              <a:rPr lang="zh-CN" altLang="en-US" dirty="0"/>
              <a:t>操作求出可能的右端点的位置。</a:t>
            </a:r>
            <a:endParaRPr lang="en-US" altLang="zh-CN" dirty="0"/>
          </a:p>
          <a:p>
            <a:pPr algn="l"/>
            <a:r>
              <a:rPr lang="en-US" altLang="zh-CN" dirty="0"/>
              <a:t>	</a:t>
            </a:r>
            <a:r>
              <a:rPr lang="zh-CN" altLang="en-US" dirty="0"/>
              <a:t>再通过</a:t>
            </a:r>
            <a:r>
              <a:rPr lang="en-US" altLang="zh-CN" dirty="0"/>
              <a:t>&gt;&gt;,count</a:t>
            </a:r>
            <a:r>
              <a:rPr lang="zh-CN" altLang="en-US" dirty="0"/>
              <a:t>求出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</a:t>
            </a:r>
            <a:r>
              <a:rPr lang="zh-CN" altLang="en-US" dirty="0"/>
              <a:t>合法右端点的位置。注意判断区间长度比 </a:t>
            </a:r>
            <a:r>
              <a:rPr lang="en-US" altLang="zh-CN" dirty="0"/>
              <a:t>|t| </a:t>
            </a:r>
            <a:r>
              <a:rPr lang="zh-CN" altLang="en-US" dirty="0"/>
              <a:t>小的情况。（</a:t>
            </a:r>
            <a:r>
              <a:rPr lang="en-US" altLang="zh-CN" dirty="0"/>
              <a:t>count</a:t>
            </a:r>
            <a:r>
              <a:rPr lang="zh-CN" altLang="en-US" dirty="0"/>
              <a:t>返回的是</a:t>
            </a:r>
            <a:r>
              <a:rPr lang="en-US" altLang="zh-CN" dirty="0"/>
              <a:t>unsigned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104" name="灯片编号占位符 49">
            <a:extLst>
              <a:ext uri="{FF2B5EF4-FFF2-40B4-BE49-F238E27FC236}">
                <a16:creationId xmlns:a16="http://schemas.microsoft.com/office/drawing/2014/main" id="{BC4462F5-98AF-457A-94DC-C44EA835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rtlCol="0"/>
          <a:lstStyle/>
          <a:p>
            <a:pPr rtl="0"/>
            <a:fld id="{D39607A7-8386-47DB-8578-DDEDD194E5D4}" type="slidenum">
              <a:rPr lang="en-US" altLang="zh-CN" smtClean="0"/>
              <a:pPr rtl="0"/>
              <a:t>39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672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0779" y="489663"/>
            <a:ext cx="3856679" cy="1453003"/>
          </a:xfrm>
        </p:spPr>
        <p:txBody>
          <a:bodyPr wrap="square" rtlCol="0" anchor="b">
            <a:normAutofit/>
          </a:bodyPr>
          <a:lstStyle/>
          <a:p>
            <a:pPr rtl="0"/>
            <a:r>
              <a:rPr lang="zh-CN" altLang="en-US" dirty="0"/>
              <a:t>例子</a:t>
            </a:r>
          </a:p>
        </p:txBody>
      </p:sp>
      <p:sp>
        <p:nvSpPr>
          <p:cNvPr id="24" name="幻灯片编号占位符 5">
            <a:extLst>
              <a:ext uri="{FF2B5EF4-FFF2-40B4-BE49-F238E27FC236}">
                <a16:creationId xmlns:a16="http://schemas.microsoft.com/office/drawing/2014/main" id="{09567CC5-9835-41E1-8AE6-687543088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rtlCol="0">
            <a:normAutofit/>
          </a:bodyPr>
          <a:lstStyle/>
          <a:p>
            <a:pPr rtl="0"/>
            <a:fld id="{D39607A7-8386-47DB-8578-DDEDD194E5D4}" type="slidenum">
              <a:rPr lang="en-US" altLang="zh-CN" smtClean="0"/>
              <a:pPr rtl="0"/>
              <a:t>4</a:t>
            </a:fld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6E1152-9BCE-457D-8A72-16DCB2FC0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46" y="2332345"/>
            <a:ext cx="3259028" cy="3933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94A3C9A-36D3-43BF-AAB2-1EEA3DB6BE4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27074" y="846438"/>
            <a:ext cx="8880389" cy="516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48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600" y="536573"/>
            <a:ext cx="4078800" cy="1453003"/>
          </a:xfrm>
        </p:spPr>
        <p:txBody>
          <a:bodyPr wrap="square" rtlCol="0" anchor="b">
            <a:normAutofit/>
          </a:bodyPr>
          <a:lstStyle/>
          <a:p>
            <a:r>
              <a:rPr lang="en-US" altLang="zh-CN" dirty="0"/>
              <a:t>Deleting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26757" y="2876550"/>
            <a:ext cx="10058400" cy="3774973"/>
          </a:xfrm>
        </p:spPr>
        <p:txBody>
          <a:bodyPr rtlCol="0">
            <a:noAutofit/>
          </a:bodyPr>
          <a:lstStyle/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r>
              <a:rPr lang="en-US" altLang="zh-CN" dirty="0"/>
              <a:t>Source</a:t>
            </a:r>
            <a:r>
              <a:rPr lang="zh-CN" altLang="en-US" dirty="0"/>
              <a:t>：</a:t>
            </a:r>
            <a:r>
              <a:rPr lang="en-US" altLang="zh-CN" dirty="0"/>
              <a:t>41st PTZ Summer Camp 2021, Day3 IQ test, Problem D</a:t>
            </a:r>
            <a:endParaRPr lang="en-US" altLang="zh-CN" sz="1800" dirty="0"/>
          </a:p>
        </p:txBody>
      </p:sp>
      <p:sp>
        <p:nvSpPr>
          <p:cNvPr id="104" name="灯片编号占位符 49">
            <a:extLst>
              <a:ext uri="{FF2B5EF4-FFF2-40B4-BE49-F238E27FC236}">
                <a16:creationId xmlns:a16="http://schemas.microsoft.com/office/drawing/2014/main" id="{BC4462F5-98AF-457A-94DC-C44EA835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rtlCol="0"/>
          <a:lstStyle/>
          <a:p>
            <a:pPr rtl="0"/>
            <a:fld id="{D39607A7-8386-47DB-8578-DDEDD194E5D4}" type="slidenum">
              <a:rPr lang="en-US" altLang="zh-CN" smtClean="0"/>
              <a:pPr rtl="0"/>
              <a:t>40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883FD6C-C808-4AFE-A3C2-641F3AA9199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58529" y="2708449"/>
            <a:ext cx="9674942" cy="190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3404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600" y="536573"/>
            <a:ext cx="4078800" cy="1453003"/>
          </a:xfrm>
        </p:spPr>
        <p:txBody>
          <a:bodyPr wrap="square" rtlCol="0" anchor="b">
            <a:normAutofit/>
          </a:bodyPr>
          <a:lstStyle/>
          <a:p>
            <a:r>
              <a:rPr lang="en-US" altLang="zh-CN" dirty="0"/>
              <a:t>Deleting</a:t>
            </a:r>
            <a:endParaRPr lang="zh-CN" altLang="en-US" dirty="0"/>
          </a:p>
        </p:txBody>
      </p:sp>
      <p:sp>
        <p:nvSpPr>
          <p:cNvPr id="104" name="灯片编号占位符 49">
            <a:extLst>
              <a:ext uri="{FF2B5EF4-FFF2-40B4-BE49-F238E27FC236}">
                <a16:creationId xmlns:a16="http://schemas.microsoft.com/office/drawing/2014/main" id="{BC4462F5-98AF-457A-94DC-C44EA835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rtlCol="0"/>
          <a:lstStyle/>
          <a:p>
            <a:pPr rtl="0"/>
            <a:fld id="{D39607A7-8386-47DB-8578-DDEDD194E5D4}" type="slidenum">
              <a:rPr lang="en-US" altLang="zh-CN" smtClean="0"/>
              <a:pPr rtl="0"/>
              <a:t>41</a:t>
            </a:fld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8ACF2E2-929A-4EFB-89B5-4EAEE0B684D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06012" y="2649670"/>
            <a:ext cx="9812594" cy="155866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0402EEE-F718-4814-A551-A5C6E7AC231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76516" y="4524200"/>
            <a:ext cx="9812594" cy="132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43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600" y="536573"/>
            <a:ext cx="4078800" cy="1453003"/>
          </a:xfrm>
        </p:spPr>
        <p:txBody>
          <a:bodyPr wrap="square" rtlCol="0" anchor="b">
            <a:normAutofit/>
          </a:bodyPr>
          <a:lstStyle/>
          <a:p>
            <a:r>
              <a:rPr lang="en-US" altLang="zh-CN" dirty="0"/>
              <a:t>Deleting</a:t>
            </a:r>
            <a:endParaRPr lang="zh-CN" altLang="en-US" dirty="0"/>
          </a:p>
        </p:txBody>
      </p:sp>
      <p:sp>
        <p:nvSpPr>
          <p:cNvPr id="104" name="灯片编号占位符 49">
            <a:extLst>
              <a:ext uri="{FF2B5EF4-FFF2-40B4-BE49-F238E27FC236}">
                <a16:creationId xmlns:a16="http://schemas.microsoft.com/office/drawing/2014/main" id="{BC4462F5-98AF-457A-94DC-C44EA835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rtlCol="0"/>
          <a:lstStyle/>
          <a:p>
            <a:pPr rtl="0"/>
            <a:fld id="{D39607A7-8386-47DB-8578-DDEDD194E5D4}" type="slidenum">
              <a:rPr lang="en-US" altLang="zh-CN" smtClean="0"/>
              <a:pPr rtl="0"/>
              <a:t>42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356E98F-156A-4DE9-B0FD-74CAE45CF4C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38633" y="2669848"/>
            <a:ext cx="9085006" cy="151830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46D245F-1A39-4908-8D39-F972B071549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38633" y="4345033"/>
            <a:ext cx="9085006" cy="125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71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600" y="536573"/>
            <a:ext cx="4078800" cy="1453003"/>
          </a:xfrm>
        </p:spPr>
        <p:txBody>
          <a:bodyPr wrap="square" rtlCol="0" anchor="b">
            <a:normAutofit/>
          </a:bodyPr>
          <a:lstStyle/>
          <a:p>
            <a:r>
              <a:rPr lang="en-US" altLang="zh-CN" dirty="0"/>
              <a:t>Deleting</a:t>
            </a:r>
            <a:endParaRPr lang="zh-CN" altLang="en-US" dirty="0"/>
          </a:p>
        </p:txBody>
      </p:sp>
      <p:sp>
        <p:nvSpPr>
          <p:cNvPr id="104" name="灯片编号占位符 49">
            <a:extLst>
              <a:ext uri="{FF2B5EF4-FFF2-40B4-BE49-F238E27FC236}">
                <a16:creationId xmlns:a16="http://schemas.microsoft.com/office/drawing/2014/main" id="{BC4462F5-98AF-457A-94DC-C44EA835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rtlCol="0"/>
          <a:lstStyle/>
          <a:p>
            <a:pPr rtl="0"/>
            <a:fld id="{D39607A7-8386-47DB-8578-DDEDD194E5D4}" type="slidenum">
              <a:rPr lang="en-US" altLang="zh-CN" smtClean="0"/>
              <a:pPr rtl="0"/>
              <a:t>43</a:t>
            </a:fld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21F2DF60-2FF2-453F-8C3B-F4173C5C28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26757" y="2876550"/>
            <a:ext cx="10058400" cy="2875321"/>
          </a:xfrm>
        </p:spPr>
        <p:txBody>
          <a:bodyPr rtlCol="0">
            <a:noAutofit/>
          </a:bodyPr>
          <a:lstStyle/>
          <a:p>
            <a:pPr algn="l"/>
            <a:r>
              <a:rPr lang="en-US" altLang="zh-CN" dirty="0"/>
              <a:t>	</a:t>
            </a:r>
            <a:r>
              <a:rPr lang="zh-CN" altLang="en-US" dirty="0"/>
              <a:t>可能说的比较抽象，看看代码：</a:t>
            </a:r>
            <a:endParaRPr lang="en-US" altLang="zh-CN" dirty="0"/>
          </a:p>
        </p:txBody>
      </p:sp>
      <p:graphicFrame>
        <p:nvGraphicFramePr>
          <p:cNvPr id="3" name="对象 2">
            <a:hlinkClick r:id="rId3" action="ppaction://hlinkfile"/>
            <a:extLst>
              <a:ext uri="{FF2B5EF4-FFF2-40B4-BE49-F238E27FC236}">
                <a16:creationId xmlns:a16="http://schemas.microsoft.com/office/drawing/2014/main" id="{76427796-F4A9-427D-A900-57E0C60D18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3898540"/>
              </p:ext>
            </p:extLst>
          </p:nvPr>
        </p:nvGraphicFramePr>
        <p:xfrm>
          <a:off x="4999037" y="3011898"/>
          <a:ext cx="38417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包装程序外壳对象" showAsIcon="1" r:id="rId4" imgW="383760" imgH="500400" progId="Package">
                  <p:embed/>
                </p:oleObj>
              </mc:Choice>
              <mc:Fallback>
                <p:oleObj name="包装程序外壳对象" showAsIcon="1" r:id="rId4" imgW="383760" imgH="500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99037" y="3011898"/>
                        <a:ext cx="384175" cy="500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481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600" y="536573"/>
            <a:ext cx="4078800" cy="1453003"/>
          </a:xfrm>
        </p:spPr>
        <p:txBody>
          <a:bodyPr wrap="square" rtlCol="0" anchor="b">
            <a:normAutofit/>
          </a:bodyPr>
          <a:lstStyle/>
          <a:p>
            <a:r>
              <a:rPr lang="en-US" altLang="zh-CN" dirty="0"/>
              <a:t>Glory Graph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26757" y="2876550"/>
            <a:ext cx="10058400" cy="3774973"/>
          </a:xfrm>
        </p:spPr>
        <p:txBody>
          <a:bodyPr rtlCol="0">
            <a:noAutofit/>
          </a:bodyPr>
          <a:lstStyle/>
          <a:p>
            <a:pPr algn="l"/>
            <a:r>
              <a:rPr lang="en-US" altLang="zh-CN" dirty="0"/>
              <a:t>	</a:t>
            </a:r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r>
              <a:rPr lang="en-US" altLang="zh-CN" dirty="0"/>
              <a:t>Source</a:t>
            </a:r>
            <a:r>
              <a:rPr lang="zh-CN" altLang="en-US" dirty="0"/>
              <a:t>：</a:t>
            </a:r>
            <a:r>
              <a:rPr lang="en-US" altLang="zh-CN" dirty="0"/>
              <a:t>41st PTZ Summer Camp 2021, Day3 IQ test, Problem G</a:t>
            </a:r>
            <a:endParaRPr lang="en-US" altLang="zh-CN" sz="1800" dirty="0"/>
          </a:p>
        </p:txBody>
      </p:sp>
      <p:sp>
        <p:nvSpPr>
          <p:cNvPr id="104" name="灯片编号占位符 49">
            <a:extLst>
              <a:ext uri="{FF2B5EF4-FFF2-40B4-BE49-F238E27FC236}">
                <a16:creationId xmlns:a16="http://schemas.microsoft.com/office/drawing/2014/main" id="{BC4462F5-98AF-457A-94DC-C44EA835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rtlCol="0"/>
          <a:lstStyle/>
          <a:p>
            <a:pPr rtl="0"/>
            <a:fld id="{D39607A7-8386-47DB-8578-DDEDD194E5D4}" type="slidenum">
              <a:rPr lang="en-US" altLang="zh-CN" smtClean="0"/>
              <a:pPr rtl="0"/>
              <a:t>44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38E1EF2-8CFE-4B57-8177-84A119CDBDA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62482" y="2576701"/>
            <a:ext cx="9802761" cy="170459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5FF8AD8-BBAF-4C64-B64E-8159DE5EB5C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84026" y="1013326"/>
            <a:ext cx="4503174" cy="144090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5D49902-CFA8-41CE-816B-1DB9FCE3FF0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62482" y="4281298"/>
            <a:ext cx="9802761" cy="60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16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600" y="536573"/>
            <a:ext cx="4078800" cy="1453003"/>
          </a:xfrm>
        </p:spPr>
        <p:txBody>
          <a:bodyPr wrap="square" rtlCol="0" anchor="b">
            <a:normAutofit/>
          </a:bodyPr>
          <a:lstStyle/>
          <a:p>
            <a:r>
              <a:rPr lang="en-US" altLang="zh-CN" dirty="0"/>
              <a:t>Glory Graph</a:t>
            </a:r>
            <a:endParaRPr lang="zh-CN" altLang="en-US" dirty="0"/>
          </a:p>
        </p:txBody>
      </p:sp>
      <p:sp>
        <p:nvSpPr>
          <p:cNvPr id="104" name="灯片编号占位符 49">
            <a:extLst>
              <a:ext uri="{FF2B5EF4-FFF2-40B4-BE49-F238E27FC236}">
                <a16:creationId xmlns:a16="http://schemas.microsoft.com/office/drawing/2014/main" id="{BC4462F5-98AF-457A-94DC-C44EA835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rtlCol="0"/>
          <a:lstStyle/>
          <a:p>
            <a:pPr rtl="0"/>
            <a:fld id="{D39607A7-8386-47DB-8578-DDEDD194E5D4}" type="slidenum">
              <a:rPr lang="en-US" altLang="zh-CN" smtClean="0"/>
              <a:pPr rtl="0"/>
              <a:t>45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406116B-E8D4-4EE2-B361-9826F03E74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7969" y="3443146"/>
            <a:ext cx="10844981" cy="85745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95F60F1-63C4-47D6-A1BB-8234031D83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46200"/>
          <a:stretch/>
        </p:blipFill>
        <p:spPr>
          <a:xfrm>
            <a:off x="784165" y="5287443"/>
            <a:ext cx="10755964" cy="29209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B29FC7F-AEDA-4F32-927B-0477008AA2E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35400" y="304638"/>
            <a:ext cx="3716867" cy="216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4377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600" y="536573"/>
            <a:ext cx="4078800" cy="1453003"/>
          </a:xfrm>
        </p:spPr>
        <p:txBody>
          <a:bodyPr wrap="square" rtlCol="0" anchor="b">
            <a:normAutofit/>
          </a:bodyPr>
          <a:lstStyle/>
          <a:p>
            <a:r>
              <a:rPr lang="en-US" altLang="zh-CN" dirty="0"/>
              <a:t>Glory Graph</a:t>
            </a:r>
            <a:endParaRPr lang="zh-CN" altLang="en-US" dirty="0"/>
          </a:p>
        </p:txBody>
      </p:sp>
      <p:sp>
        <p:nvSpPr>
          <p:cNvPr id="104" name="灯片编号占位符 49">
            <a:extLst>
              <a:ext uri="{FF2B5EF4-FFF2-40B4-BE49-F238E27FC236}">
                <a16:creationId xmlns:a16="http://schemas.microsoft.com/office/drawing/2014/main" id="{BC4462F5-98AF-457A-94DC-C44EA835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rtlCol="0"/>
          <a:lstStyle/>
          <a:p>
            <a:pPr rtl="0"/>
            <a:fld id="{D39607A7-8386-47DB-8578-DDEDD194E5D4}" type="slidenum">
              <a:rPr lang="en-US" altLang="zh-CN" smtClean="0"/>
              <a:pPr rtl="0"/>
              <a:t>46</a:t>
            </a:fld>
            <a:endParaRPr lang="zh-CN" altLang="en-US" dirty="0"/>
          </a:p>
        </p:txBody>
      </p:sp>
      <p:pic>
        <p:nvPicPr>
          <p:cNvPr id="10" name="图片 9" descr="图表, 折线图&#10;&#10;描述已自动生成">
            <a:extLst>
              <a:ext uri="{FF2B5EF4-FFF2-40B4-BE49-F238E27FC236}">
                <a16:creationId xmlns:a16="http://schemas.microsoft.com/office/drawing/2014/main" id="{C6E5C436-CF2A-408A-8ADF-4C5935B8EDC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6986" y="2274801"/>
            <a:ext cx="1746613" cy="1707878"/>
          </a:xfrm>
          <a:prstGeom prst="rect">
            <a:avLst/>
          </a:prstGeom>
        </p:spPr>
      </p:pic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15FD0110-B134-4FFC-981A-E8E912CE86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71599" y="3125418"/>
            <a:ext cx="10058400" cy="1453004"/>
          </a:xfrm>
        </p:spPr>
        <p:txBody>
          <a:bodyPr rtlCol="0">
            <a:noAutofit/>
          </a:bodyPr>
          <a:lstStyle/>
          <a:p>
            <a:pPr algn="l"/>
            <a:r>
              <a:rPr lang="en-US" altLang="zh-CN" dirty="0"/>
              <a:t>	</a:t>
            </a:r>
            <a:r>
              <a:rPr lang="zh-CN" altLang="en-US" dirty="0"/>
              <a:t>统计如左图所示的相邻两边不同色的四元环个数。</a:t>
            </a:r>
            <a:endParaRPr lang="en-US" altLang="zh-CN" dirty="0"/>
          </a:p>
          <a:p>
            <a:pPr algn="l"/>
            <a:r>
              <a:rPr lang="en-US" altLang="zh-CN" dirty="0"/>
              <a:t>	1</a:t>
            </a:r>
            <a:r>
              <a:rPr lang="zh-CN" altLang="en-US" dirty="0"/>
              <a:t>：</a:t>
            </a:r>
            <a:r>
              <a:rPr lang="en-US" altLang="zh-CN" dirty="0"/>
              <a:t>0	2</a:t>
            </a:r>
            <a:r>
              <a:rPr lang="zh-CN" altLang="en-US" dirty="0"/>
              <a:t>：</a:t>
            </a:r>
            <a:r>
              <a:rPr lang="en-US" altLang="zh-CN" dirty="0"/>
              <a:t>0	3</a:t>
            </a:r>
            <a:r>
              <a:rPr lang="zh-CN" altLang="en-US" dirty="0"/>
              <a:t>：</a:t>
            </a:r>
            <a:r>
              <a:rPr lang="en-US" altLang="zh-CN" dirty="0"/>
              <a:t>0	4</a:t>
            </a:r>
            <a:r>
              <a:rPr lang="zh-CN" altLang="en-US" dirty="0"/>
              <a:t>：</a:t>
            </a:r>
            <a:r>
              <a:rPr lang="en-US" altLang="zh-CN" dirty="0"/>
              <a:t>0	5</a:t>
            </a:r>
            <a:r>
              <a:rPr lang="zh-CN" altLang="en-US" dirty="0"/>
              <a:t>：</a:t>
            </a:r>
            <a:r>
              <a:rPr lang="en-US" altLang="zh-CN" dirty="0"/>
              <a:t>2	6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</a:p>
        </p:txBody>
      </p:sp>
      <p:pic>
        <p:nvPicPr>
          <p:cNvPr id="18" name="图片 17" descr="图表, 雷达图&#10;&#10;描述已自动生成">
            <a:extLst>
              <a:ext uri="{FF2B5EF4-FFF2-40B4-BE49-F238E27FC236}">
                <a16:creationId xmlns:a16="http://schemas.microsoft.com/office/drawing/2014/main" id="{28F14F2E-16E6-4307-B156-ED10610B703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93323" y="3137230"/>
            <a:ext cx="3543732" cy="1034733"/>
          </a:xfrm>
          <a:prstGeom prst="rect">
            <a:avLst/>
          </a:prstGeom>
        </p:spPr>
      </p:pic>
      <p:pic>
        <p:nvPicPr>
          <p:cNvPr id="22" name="图片 21" descr="图表, 折线图&#10;&#10;描述已自动生成">
            <a:extLst>
              <a:ext uri="{FF2B5EF4-FFF2-40B4-BE49-F238E27FC236}">
                <a16:creationId xmlns:a16="http://schemas.microsoft.com/office/drawing/2014/main" id="{5A4E09E1-5196-47A3-8959-363B8FC0F02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5942" y="4295096"/>
            <a:ext cx="2028699" cy="1882181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BA82918-F802-4CDF-B1C1-8CB7FB95BD90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35400" y="304638"/>
            <a:ext cx="3716867" cy="2163015"/>
          </a:xfrm>
          <a:prstGeom prst="rect">
            <a:avLst/>
          </a:prstGeom>
        </p:spPr>
      </p:pic>
      <p:sp>
        <p:nvSpPr>
          <p:cNvPr id="25" name="内容占位符 2">
            <a:extLst>
              <a:ext uri="{FF2B5EF4-FFF2-40B4-BE49-F238E27FC236}">
                <a16:creationId xmlns:a16="http://schemas.microsoft.com/office/drawing/2014/main" id="{D340B9DC-68A1-4942-AAEF-889372F7613F}"/>
              </a:ext>
            </a:extLst>
          </p:cNvPr>
          <p:cNvSpPr txBox="1">
            <a:spLocks/>
          </p:cNvSpPr>
          <p:nvPr/>
        </p:nvSpPr>
        <p:spPr>
          <a:xfrm>
            <a:off x="1371599" y="4799605"/>
            <a:ext cx="10058400" cy="19567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None/>
              <a:defRPr sz="1600" kern="1200" spc="50" baseline="0">
                <a:solidFill>
                  <a:schemeClr val="tx1">
                    <a:alpha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3600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7200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None/>
              <a:defRPr sz="2000" kern="1200" spc="50">
                <a:solidFill>
                  <a:schemeClr val="tx1">
                    <a:alpha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0800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4400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None/>
              <a:defRPr sz="2000" kern="1200" spc="50">
                <a:solidFill>
                  <a:schemeClr val="tx1">
                    <a:alpha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</a:lstStyle>
          <a:p>
            <a:pPr algn="l"/>
            <a:r>
              <a:rPr lang="en-US" altLang="zh-CN" dirty="0"/>
              <a:t>	</a:t>
            </a:r>
            <a:r>
              <a:rPr lang="zh-CN" altLang="en-US" dirty="0"/>
              <a:t>统计如左图所示的个数。</a:t>
            </a:r>
            <a:endParaRPr lang="en-US" altLang="zh-CN" dirty="0"/>
          </a:p>
          <a:p>
            <a:pPr algn="l"/>
            <a:r>
              <a:rPr lang="en-US" altLang="zh-CN" dirty="0"/>
              <a:t>	1</a:t>
            </a:r>
            <a:r>
              <a:rPr lang="zh-CN" altLang="en-US" dirty="0"/>
              <a:t>：</a:t>
            </a:r>
            <a:r>
              <a:rPr lang="en-US" altLang="zh-CN" dirty="0"/>
              <a:t>0	2</a:t>
            </a:r>
            <a:r>
              <a:rPr lang="zh-CN" altLang="en-US" dirty="0"/>
              <a:t>：</a:t>
            </a:r>
            <a:r>
              <a:rPr lang="en-US" altLang="zh-CN" dirty="0"/>
              <a:t>1	3</a:t>
            </a:r>
            <a:r>
              <a:rPr lang="zh-CN" altLang="en-US" dirty="0"/>
              <a:t>：</a:t>
            </a:r>
            <a:r>
              <a:rPr lang="en-US" altLang="zh-CN" dirty="0"/>
              <a:t>0	4</a:t>
            </a:r>
            <a:r>
              <a:rPr lang="zh-CN" altLang="en-US" dirty="0"/>
              <a:t>：</a:t>
            </a:r>
            <a:r>
              <a:rPr lang="en-US" altLang="zh-CN" dirty="0"/>
              <a:t>0	5</a:t>
            </a:r>
            <a:r>
              <a:rPr lang="zh-CN" altLang="en-US" dirty="0"/>
              <a:t>：</a:t>
            </a:r>
            <a:r>
              <a:rPr lang="en-US" altLang="zh-CN" dirty="0"/>
              <a:t>2	6</a:t>
            </a:r>
            <a:r>
              <a:rPr lang="zh-CN" altLang="en-US" dirty="0"/>
              <a:t>：</a:t>
            </a:r>
            <a:r>
              <a:rPr lang="en-US" altLang="zh-CN" dirty="0"/>
              <a:t>0</a:t>
            </a:r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	</a:t>
            </a:r>
            <a:r>
              <a:rPr lang="zh-CN" altLang="en-US" dirty="0"/>
              <a:t>两个相减即可。</a:t>
            </a:r>
            <a:endParaRPr lang="en-US" altLang="zh-CN" dirty="0"/>
          </a:p>
        </p:txBody>
      </p:sp>
      <p:pic>
        <p:nvPicPr>
          <p:cNvPr id="27" name="图片 26" descr="图表&#10;&#10;描述已自动生成">
            <a:extLst>
              <a:ext uri="{FF2B5EF4-FFF2-40B4-BE49-F238E27FC236}">
                <a16:creationId xmlns:a16="http://schemas.microsoft.com/office/drawing/2014/main" id="{8594BE60-3260-4ACE-B83A-1646EFAFBF63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93323" y="4979606"/>
            <a:ext cx="3543732" cy="116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600" y="536573"/>
            <a:ext cx="4078800" cy="1453003"/>
          </a:xfrm>
        </p:spPr>
        <p:txBody>
          <a:bodyPr wrap="square" rtlCol="0" anchor="b">
            <a:normAutofit/>
          </a:bodyPr>
          <a:lstStyle/>
          <a:p>
            <a:r>
              <a:rPr lang="en-US" altLang="zh-CN" dirty="0"/>
              <a:t>Glory Graph</a:t>
            </a:r>
            <a:endParaRPr lang="zh-CN" altLang="en-US" dirty="0"/>
          </a:p>
        </p:txBody>
      </p:sp>
      <p:sp>
        <p:nvSpPr>
          <p:cNvPr id="104" name="灯片编号占位符 49">
            <a:extLst>
              <a:ext uri="{FF2B5EF4-FFF2-40B4-BE49-F238E27FC236}">
                <a16:creationId xmlns:a16="http://schemas.microsoft.com/office/drawing/2014/main" id="{BC4462F5-98AF-457A-94DC-C44EA835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rtlCol="0"/>
          <a:lstStyle/>
          <a:p>
            <a:pPr rtl="0"/>
            <a:fld id="{D39607A7-8386-47DB-8578-DDEDD194E5D4}" type="slidenum">
              <a:rPr lang="en-US" altLang="zh-CN" smtClean="0"/>
              <a:pPr rtl="0"/>
              <a:t>47</a:t>
            </a:fld>
            <a:endParaRPr lang="zh-CN" altLang="en-US" dirty="0"/>
          </a:p>
        </p:txBody>
      </p:sp>
      <p:pic>
        <p:nvPicPr>
          <p:cNvPr id="10" name="图片 9" descr="图表, 折线图&#10;&#10;描述已自动生成">
            <a:extLst>
              <a:ext uri="{FF2B5EF4-FFF2-40B4-BE49-F238E27FC236}">
                <a16:creationId xmlns:a16="http://schemas.microsoft.com/office/drawing/2014/main" id="{C6E5C436-CF2A-408A-8ADF-4C5935B8EDC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6986" y="2274801"/>
            <a:ext cx="1746613" cy="1707878"/>
          </a:xfrm>
          <a:prstGeom prst="rect">
            <a:avLst/>
          </a:prstGeom>
        </p:spPr>
      </p:pic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15FD0110-B134-4FFC-981A-E8E912CE86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71599" y="3125418"/>
            <a:ext cx="10058400" cy="1453004"/>
          </a:xfrm>
        </p:spPr>
        <p:txBody>
          <a:bodyPr rtlCol="0">
            <a:noAutofit/>
          </a:bodyPr>
          <a:lstStyle/>
          <a:p>
            <a:pPr algn="l"/>
            <a:r>
              <a:rPr lang="en-US" altLang="zh-CN" dirty="0"/>
              <a:t>	</a:t>
            </a:r>
            <a:r>
              <a:rPr lang="zh-CN" altLang="en-US" dirty="0"/>
              <a:t>统计如左图所示的相邻两边不同色的四元环个数。</a:t>
            </a:r>
            <a:endParaRPr lang="en-US" altLang="zh-CN" dirty="0"/>
          </a:p>
          <a:p>
            <a:pPr algn="l"/>
            <a:r>
              <a:rPr lang="en-US" altLang="zh-CN" dirty="0"/>
              <a:t>	</a:t>
            </a:r>
            <a:r>
              <a:rPr lang="zh-CN" altLang="en-US" dirty="0"/>
              <a:t>还是一样枚举环上不相邻的两点 </a:t>
            </a:r>
            <a:r>
              <a:rPr lang="en-US" altLang="zh-CN" dirty="0" err="1"/>
              <a:t>a,b</a:t>
            </a:r>
            <a:r>
              <a:rPr lang="zh-CN" altLang="en-US" dirty="0"/>
              <a:t>，然后 </a:t>
            </a:r>
            <a:r>
              <a:rPr lang="en-US" altLang="zh-CN" dirty="0" err="1"/>
              <a:t>bitset</a:t>
            </a:r>
            <a:r>
              <a:rPr lang="en-US" altLang="zh-CN" dirty="0"/>
              <a:t> </a:t>
            </a:r>
            <a:r>
              <a:rPr lang="zh-CN" altLang="en-US" dirty="0"/>
              <a:t>计算方案，最后答案</a:t>
            </a:r>
            <a:r>
              <a:rPr lang="en-US" altLang="zh-CN" dirty="0"/>
              <a:t>/2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22" name="图片 21" descr="图表, 折线图&#10;&#10;描述已自动生成">
            <a:extLst>
              <a:ext uri="{FF2B5EF4-FFF2-40B4-BE49-F238E27FC236}">
                <a16:creationId xmlns:a16="http://schemas.microsoft.com/office/drawing/2014/main" id="{5A4E09E1-5196-47A3-8959-363B8FC0F02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5942" y="4295096"/>
            <a:ext cx="2028699" cy="1882181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BA82918-F802-4CDF-B1C1-8CB7FB95BD9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35400" y="304638"/>
            <a:ext cx="3716867" cy="2163015"/>
          </a:xfrm>
          <a:prstGeom prst="rect">
            <a:avLst/>
          </a:prstGeom>
        </p:spPr>
      </p:pic>
      <p:sp>
        <p:nvSpPr>
          <p:cNvPr id="25" name="内容占位符 2">
            <a:extLst>
              <a:ext uri="{FF2B5EF4-FFF2-40B4-BE49-F238E27FC236}">
                <a16:creationId xmlns:a16="http://schemas.microsoft.com/office/drawing/2014/main" id="{D340B9DC-68A1-4942-AAEF-889372F7613F}"/>
              </a:ext>
            </a:extLst>
          </p:cNvPr>
          <p:cNvSpPr txBox="1">
            <a:spLocks/>
          </p:cNvSpPr>
          <p:nvPr/>
        </p:nvSpPr>
        <p:spPr>
          <a:xfrm>
            <a:off x="1371599" y="4799605"/>
            <a:ext cx="10058400" cy="19567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None/>
              <a:defRPr sz="1600" kern="1200" spc="50" baseline="0">
                <a:solidFill>
                  <a:schemeClr val="tx1">
                    <a:alpha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3600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7200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None/>
              <a:defRPr sz="2000" kern="1200" spc="50">
                <a:solidFill>
                  <a:schemeClr val="tx1">
                    <a:alpha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0800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4400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None/>
              <a:defRPr sz="2000" kern="1200" spc="50">
                <a:solidFill>
                  <a:schemeClr val="tx1">
                    <a:alpha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</a:lstStyle>
          <a:p>
            <a:pPr algn="l"/>
            <a:r>
              <a:rPr lang="en-US" altLang="zh-CN" dirty="0"/>
              <a:t>	</a:t>
            </a:r>
            <a:r>
              <a:rPr lang="zh-CN" altLang="en-US" dirty="0"/>
              <a:t>统计如左图所示的个数。</a:t>
            </a:r>
            <a:endParaRPr lang="en-US" altLang="zh-CN" dirty="0"/>
          </a:p>
          <a:p>
            <a:pPr algn="l"/>
            <a:r>
              <a:rPr lang="en-US" altLang="zh-CN" dirty="0"/>
              <a:t>	</a:t>
            </a:r>
            <a:r>
              <a:rPr lang="zh-CN" altLang="en-US" dirty="0"/>
              <a:t>枚举中间不同颜色的边的两端点 </a:t>
            </a:r>
            <a:r>
              <a:rPr lang="en-US" altLang="zh-CN" dirty="0" err="1"/>
              <a:t>a,b</a:t>
            </a:r>
            <a:r>
              <a:rPr lang="zh-CN" altLang="en-US" dirty="0"/>
              <a:t>，然后 </a:t>
            </a:r>
            <a:r>
              <a:rPr lang="en-US" altLang="zh-CN" dirty="0" err="1"/>
              <a:t>bitset</a:t>
            </a:r>
            <a:r>
              <a:rPr lang="en-US" altLang="zh-CN" dirty="0"/>
              <a:t> </a:t>
            </a:r>
            <a:r>
              <a:rPr lang="zh-CN" altLang="en-US" dirty="0"/>
              <a:t>计算方案。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805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600" y="536573"/>
            <a:ext cx="4078800" cy="1453003"/>
          </a:xfrm>
        </p:spPr>
        <p:txBody>
          <a:bodyPr wrap="square" rtlCol="0" anchor="b">
            <a:normAutofit/>
          </a:bodyPr>
          <a:lstStyle/>
          <a:p>
            <a:r>
              <a:rPr lang="en-US" altLang="zh-CN" dirty="0"/>
              <a:t>Glory Graph</a:t>
            </a:r>
            <a:endParaRPr lang="zh-CN" altLang="en-US" dirty="0"/>
          </a:p>
        </p:txBody>
      </p:sp>
      <p:sp>
        <p:nvSpPr>
          <p:cNvPr id="104" name="灯片编号占位符 49">
            <a:extLst>
              <a:ext uri="{FF2B5EF4-FFF2-40B4-BE49-F238E27FC236}">
                <a16:creationId xmlns:a16="http://schemas.microsoft.com/office/drawing/2014/main" id="{BC4462F5-98AF-457A-94DC-C44EA835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rtlCol="0"/>
          <a:lstStyle/>
          <a:p>
            <a:pPr rtl="0"/>
            <a:fld id="{D39607A7-8386-47DB-8578-DDEDD194E5D4}" type="slidenum">
              <a:rPr lang="en-US" altLang="zh-CN" smtClean="0"/>
              <a:pPr rtl="0"/>
              <a:t>48</a:t>
            </a:fld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21F2DF60-2FF2-453F-8C3B-F4173C5C28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26757" y="2876550"/>
            <a:ext cx="10058400" cy="2875321"/>
          </a:xfrm>
        </p:spPr>
        <p:txBody>
          <a:bodyPr rtlCol="0">
            <a:noAutofit/>
          </a:bodyPr>
          <a:lstStyle/>
          <a:p>
            <a:pPr algn="l"/>
            <a:r>
              <a:rPr lang="en-US" altLang="zh-CN" dirty="0"/>
              <a:t>	</a:t>
            </a:r>
            <a:r>
              <a:rPr lang="zh-CN" altLang="en-US" dirty="0"/>
              <a:t>可能说的比较抽象，看看代码：</a:t>
            </a:r>
            <a:endParaRPr lang="en-US" altLang="zh-CN" dirty="0"/>
          </a:p>
        </p:txBody>
      </p:sp>
      <p:graphicFrame>
        <p:nvGraphicFramePr>
          <p:cNvPr id="4" name="对象 3">
            <a:hlinkClick r:id="rId3" action="ppaction://hlinkfile"/>
            <a:extLst>
              <a:ext uri="{FF2B5EF4-FFF2-40B4-BE49-F238E27FC236}">
                <a16:creationId xmlns:a16="http://schemas.microsoft.com/office/drawing/2014/main" id="{710DC85F-2C63-452A-B2DB-E83BD8E49F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4800615"/>
              </p:ext>
            </p:extLst>
          </p:nvPr>
        </p:nvGraphicFramePr>
        <p:xfrm>
          <a:off x="5017576" y="2928937"/>
          <a:ext cx="38417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包装程序外壳对象" showAsIcon="1" r:id="rId4" imgW="383760" imgH="500400" progId="Package">
                  <p:embed/>
                </p:oleObj>
              </mc:Choice>
              <mc:Fallback>
                <p:oleObj name="包装程序外壳对象" showAsIcon="1" r:id="rId4" imgW="383760" imgH="500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17576" y="2928937"/>
                        <a:ext cx="384175" cy="500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381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707" y="536573"/>
            <a:ext cx="3856679" cy="1453003"/>
          </a:xfrm>
        </p:spPr>
        <p:txBody>
          <a:bodyPr wrap="square" rtlCol="0" anchor="b">
            <a:normAutofit/>
          </a:bodyPr>
          <a:lstStyle/>
          <a:p>
            <a:pPr rtl="0"/>
            <a:r>
              <a:rPr lang="zh-CN" altLang="en-US"/>
              <a:t>谢谢</a:t>
            </a:r>
          </a:p>
        </p:txBody>
      </p:sp>
      <p:sp>
        <p:nvSpPr>
          <p:cNvPr id="126" name="灯片编号占位符 49">
            <a:extLst>
              <a:ext uri="{FF2B5EF4-FFF2-40B4-BE49-F238E27FC236}">
                <a16:creationId xmlns:a16="http://schemas.microsoft.com/office/drawing/2014/main" id="{64086F3C-129F-4A29-A09C-7700661E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rtlCol="0"/>
          <a:lstStyle/>
          <a:p>
            <a:pPr rtl="0"/>
            <a:fld id="{D39607A7-8386-47DB-8578-DDEDD194E5D4}" type="slidenum">
              <a:rPr lang="en-US" altLang="zh-CN" smtClean="0"/>
              <a:pPr rtl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0779" y="489663"/>
            <a:ext cx="3856679" cy="1453003"/>
          </a:xfrm>
        </p:spPr>
        <p:txBody>
          <a:bodyPr wrap="square" rtlCol="0" anchor="b">
            <a:normAutofit/>
          </a:bodyPr>
          <a:lstStyle/>
          <a:p>
            <a:pPr rtl="0"/>
            <a:r>
              <a:rPr lang="zh-CN" altLang="en-US" dirty="0"/>
              <a:t>例子</a:t>
            </a:r>
          </a:p>
        </p:txBody>
      </p:sp>
      <p:sp>
        <p:nvSpPr>
          <p:cNvPr id="24" name="幻灯片编号占位符 5">
            <a:extLst>
              <a:ext uri="{FF2B5EF4-FFF2-40B4-BE49-F238E27FC236}">
                <a16:creationId xmlns:a16="http://schemas.microsoft.com/office/drawing/2014/main" id="{09567CC5-9835-41E1-8AE6-687543088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rtlCol="0">
            <a:normAutofit/>
          </a:bodyPr>
          <a:lstStyle/>
          <a:p>
            <a:pPr rtl="0"/>
            <a:fld id="{D39607A7-8386-47DB-8578-DDEDD194E5D4}" type="slidenum">
              <a:rPr lang="en-US" altLang="zh-CN" smtClean="0"/>
              <a:pPr rtl="0"/>
              <a:t>5</a:t>
            </a:fld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6E1152-9BCE-457D-8A72-16DCB2FC0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46" y="2332345"/>
            <a:ext cx="3259028" cy="3933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B774993-965D-4FBF-89E4-79DE13FD9FE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27074" y="939113"/>
            <a:ext cx="8710119" cy="497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30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C410056C-612A-449B-9CF9-CA67934FCE6D}"/>
              </a:ext>
            </a:extLst>
          </p:cNvPr>
          <p:cNvSpPr txBox="1">
            <a:spLocks/>
          </p:cNvSpPr>
          <p:nvPr/>
        </p:nvSpPr>
        <p:spPr>
          <a:xfrm>
            <a:off x="267788" y="2263774"/>
            <a:ext cx="5322330" cy="39422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</a:lstStyle>
          <a:p>
            <a:r>
              <a:rPr lang="zh-CN" altLang="en-US" sz="1800" dirty="0"/>
              <a:t>可以通过“从树中迭代删除顶点，直到只剩下两个顶点”的方法来生成标记树的 </a:t>
            </a:r>
            <a:r>
              <a:rPr lang="en-US" altLang="zh-CN" sz="1800" dirty="0" err="1"/>
              <a:t>Prüfer</a:t>
            </a:r>
            <a:r>
              <a:rPr lang="en-US" altLang="zh-CN" sz="1800" dirty="0"/>
              <a:t> </a:t>
            </a:r>
            <a:r>
              <a:rPr lang="zh-CN" altLang="en-US" sz="1800" dirty="0"/>
              <a:t>序列。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具体来说，考虑顶点为 </a:t>
            </a:r>
            <a:r>
              <a:rPr lang="en-US" altLang="zh-CN" sz="1800" dirty="0"/>
              <a:t>{1, 2, ..., n} </a:t>
            </a:r>
            <a:r>
              <a:rPr lang="zh-CN" altLang="en-US" sz="1800" dirty="0"/>
              <a:t>的标记树 </a:t>
            </a:r>
            <a:r>
              <a:rPr lang="en-US" altLang="zh-CN" sz="1800" dirty="0"/>
              <a:t>T</a:t>
            </a:r>
            <a:r>
              <a:rPr lang="zh-CN" altLang="en-US" sz="1800" dirty="0"/>
              <a:t>。在第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</a:t>
            </a:r>
            <a:r>
              <a:rPr lang="zh-CN" altLang="en-US" sz="1800" dirty="0"/>
              <a:t>步，</a:t>
            </a:r>
            <a:r>
              <a:rPr lang="zh-CN" altLang="en-US" sz="1800" u="sng" dirty="0"/>
              <a:t>删去顶点标号最小的叶子（这里的叶子指度数为</a:t>
            </a:r>
            <a:r>
              <a:rPr lang="en-US" altLang="zh-CN" sz="1800" u="sng" dirty="0"/>
              <a:t>1</a:t>
            </a:r>
            <a:r>
              <a:rPr lang="zh-CN" altLang="en-US" sz="1800" u="sng" dirty="0"/>
              <a:t>的点），并将 </a:t>
            </a:r>
            <a:r>
              <a:rPr lang="en-US" altLang="zh-CN" sz="1800" u="sng" dirty="0" err="1"/>
              <a:t>Prüfer</a:t>
            </a:r>
            <a:r>
              <a:rPr lang="en-US" altLang="zh-CN" sz="1800" u="sng" dirty="0"/>
              <a:t> </a:t>
            </a:r>
            <a:r>
              <a:rPr lang="zh-CN" altLang="en-US" sz="1800" u="sng" dirty="0"/>
              <a:t>序列的第 </a:t>
            </a:r>
            <a:r>
              <a:rPr lang="en-US" altLang="zh-CN" sz="1800" u="sng" dirty="0" err="1"/>
              <a:t>i</a:t>
            </a:r>
            <a:r>
              <a:rPr lang="en-US" altLang="zh-CN" sz="1800" u="sng" dirty="0"/>
              <a:t> </a:t>
            </a:r>
            <a:r>
              <a:rPr lang="zh-CN" altLang="en-US" sz="1800" u="sng" dirty="0"/>
              <a:t>项设为与这个叶子相邻的节点的标号。</a:t>
            </a:r>
            <a:endParaRPr lang="en-US" altLang="zh-CN" sz="1800" u="sng" dirty="0"/>
          </a:p>
        </p:txBody>
      </p:sp>
      <p:sp>
        <p:nvSpPr>
          <p:cNvPr id="18" name="标题 6">
            <a:extLst>
              <a:ext uri="{FF2B5EF4-FFF2-40B4-BE49-F238E27FC236}">
                <a16:creationId xmlns:a16="http://schemas.microsoft.com/office/drawing/2014/main" id="{C3A2DD5B-01B7-4829-9507-E5BEA5081D7E}"/>
              </a:ext>
            </a:extLst>
          </p:cNvPr>
          <p:cNvSpPr txBox="1">
            <a:spLocks/>
          </p:cNvSpPr>
          <p:nvPr/>
        </p:nvSpPr>
        <p:spPr>
          <a:xfrm>
            <a:off x="990000" y="402264"/>
            <a:ext cx="4075200" cy="9925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Encode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95C60FF-C7C0-428D-8CCD-E673F76C4CEF}"/>
              </a:ext>
            </a:extLst>
          </p:cNvPr>
          <p:cNvSpPr txBox="1">
            <a:spLocks/>
          </p:cNvSpPr>
          <p:nvPr/>
        </p:nvSpPr>
        <p:spPr>
          <a:xfrm>
            <a:off x="6601882" y="1585432"/>
            <a:ext cx="5322330" cy="36871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</a:lstStyle>
          <a:p>
            <a:r>
              <a:rPr lang="zh-CN" altLang="en-US" sz="1800" dirty="0"/>
              <a:t>由于将 </a:t>
            </a:r>
            <a:r>
              <a:rPr lang="en-US" altLang="zh-CN" sz="1800" dirty="0"/>
              <a:t>n </a:t>
            </a:r>
            <a:r>
              <a:rPr lang="zh-CN" altLang="en-US" sz="1800" dirty="0"/>
              <a:t>个节点的树每次删去一个节点直到只剩下 </a:t>
            </a:r>
            <a:r>
              <a:rPr lang="en-US" altLang="zh-CN" sz="1800" dirty="0"/>
              <a:t>2 </a:t>
            </a:r>
            <a:r>
              <a:rPr lang="zh-CN" altLang="en-US" sz="1800" dirty="0"/>
              <a:t>个节点，所以得到的 </a:t>
            </a:r>
            <a:r>
              <a:rPr lang="en-US" altLang="zh-CN" sz="1800" dirty="0" err="1"/>
              <a:t>Prüfer</a:t>
            </a:r>
            <a:r>
              <a:rPr lang="en-US" altLang="zh-CN" sz="1800" dirty="0"/>
              <a:t> </a:t>
            </a:r>
            <a:r>
              <a:rPr lang="zh-CN" altLang="en-US" sz="1800" dirty="0"/>
              <a:t>序列的长度为 </a:t>
            </a:r>
            <a:r>
              <a:rPr lang="en-US" altLang="zh-CN" sz="1800" dirty="0"/>
              <a:t>n−2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endParaRPr lang="en-US" altLang="zh-CN" sz="1800" dirty="0">
              <a:solidFill>
                <a:srgbClr val="94AEAD"/>
              </a:solidFill>
            </a:endParaRPr>
          </a:p>
          <a:p>
            <a:r>
              <a:rPr lang="zh-CN" altLang="en-US" sz="1800" dirty="0">
                <a:solidFill>
                  <a:srgbClr val="94AEAD"/>
                </a:solidFill>
              </a:rPr>
              <a:t>树的 </a:t>
            </a:r>
            <a:r>
              <a:rPr lang="en-US" altLang="zh-CN" sz="1800" dirty="0" err="1">
                <a:solidFill>
                  <a:srgbClr val="94AEAD"/>
                </a:solidFill>
              </a:rPr>
              <a:t>Prüfer</a:t>
            </a:r>
            <a:r>
              <a:rPr lang="en-US" altLang="zh-CN" sz="1800" dirty="0">
                <a:solidFill>
                  <a:srgbClr val="94AEAD"/>
                </a:solidFill>
              </a:rPr>
              <a:t> </a:t>
            </a:r>
            <a:r>
              <a:rPr lang="zh-CN" altLang="en-US" sz="1800" dirty="0">
                <a:solidFill>
                  <a:srgbClr val="94AEAD"/>
                </a:solidFill>
              </a:rPr>
              <a:t>序列是唯一的。</a:t>
            </a:r>
            <a:endParaRPr lang="en-US" altLang="zh-CN" sz="1800" dirty="0">
              <a:solidFill>
                <a:srgbClr val="94AEAD"/>
              </a:solidFill>
            </a:endParaRPr>
          </a:p>
          <a:p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endParaRPr lang="en-US" altLang="zh-CN" sz="1800" dirty="0"/>
          </a:p>
        </p:txBody>
      </p:sp>
      <p:sp>
        <p:nvSpPr>
          <p:cNvPr id="6" name="标题 6">
            <a:extLst>
              <a:ext uri="{FF2B5EF4-FFF2-40B4-BE49-F238E27FC236}">
                <a16:creationId xmlns:a16="http://schemas.microsoft.com/office/drawing/2014/main" id="{146CC7C3-EEEE-4401-8128-AB63B2368D91}"/>
              </a:ext>
            </a:extLst>
          </p:cNvPr>
          <p:cNvSpPr txBox="1">
            <a:spLocks/>
          </p:cNvSpPr>
          <p:nvPr/>
        </p:nvSpPr>
        <p:spPr>
          <a:xfrm>
            <a:off x="7126802" y="402264"/>
            <a:ext cx="4075200" cy="9925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特点</a:t>
            </a:r>
          </a:p>
        </p:txBody>
      </p:sp>
      <p:sp>
        <p:nvSpPr>
          <p:cNvPr id="9" name="灯片编号占位符 49">
            <a:extLst>
              <a:ext uri="{FF2B5EF4-FFF2-40B4-BE49-F238E27FC236}">
                <a16:creationId xmlns:a16="http://schemas.microsoft.com/office/drawing/2014/main" id="{4182CDCC-99C5-44D0-8CB2-DE0ADFE180DE}"/>
              </a:ext>
            </a:extLst>
          </p:cNvPr>
          <p:cNvSpPr txBox="1">
            <a:spLocks/>
          </p:cNvSpPr>
          <p:nvPr/>
        </p:nvSpPr>
        <p:spPr>
          <a:xfrm>
            <a:off x="11455945" y="6467393"/>
            <a:ext cx="317866" cy="339807"/>
          </a:xfrm>
          <a:prstGeom prst="rect">
            <a:avLst/>
          </a:prstGeom>
        </p:spPr>
        <p:txBody>
          <a:bodyPr rtlCol="0"/>
          <a:lstStyle>
            <a:defPPr rtl="0"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9607A7-8386-47DB-8578-DDEDD194E5D4}" type="slidenum">
              <a:rPr lang="en-US" altLang="zh-CN" sz="10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/>
              <a:t>6</a:t>
            </a:fld>
            <a:endParaRPr lang="zh-CN" altLang="en-US" sz="1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223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C410056C-612A-449B-9CF9-CA67934FCE6D}"/>
              </a:ext>
            </a:extLst>
          </p:cNvPr>
          <p:cNvSpPr txBox="1">
            <a:spLocks/>
          </p:cNvSpPr>
          <p:nvPr/>
        </p:nvSpPr>
        <p:spPr>
          <a:xfrm>
            <a:off x="267788" y="2263775"/>
            <a:ext cx="5322330" cy="41919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</a:lstStyle>
          <a:p>
            <a:r>
              <a:rPr lang="zh-CN" altLang="en-US" sz="1800" dirty="0"/>
              <a:t>可以通过“从树中迭代删除顶点，直到只剩下两个顶点”的方法来生成标记树的 </a:t>
            </a:r>
            <a:r>
              <a:rPr lang="en-US" altLang="zh-CN" sz="1800" dirty="0" err="1"/>
              <a:t>Prüfer</a:t>
            </a:r>
            <a:r>
              <a:rPr lang="en-US" altLang="zh-CN" sz="1800" dirty="0"/>
              <a:t> </a:t>
            </a:r>
            <a:r>
              <a:rPr lang="zh-CN" altLang="en-US" sz="1800" dirty="0"/>
              <a:t>序列。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具体来说，考虑顶点为 </a:t>
            </a:r>
            <a:r>
              <a:rPr lang="en-US" altLang="zh-CN" sz="1800" dirty="0"/>
              <a:t>{1, 2, ..., n} </a:t>
            </a:r>
            <a:r>
              <a:rPr lang="zh-CN" altLang="en-US" sz="1800" dirty="0"/>
              <a:t>的标记树 </a:t>
            </a:r>
            <a:r>
              <a:rPr lang="en-US" altLang="zh-CN" sz="1800" dirty="0"/>
              <a:t>T</a:t>
            </a:r>
            <a:r>
              <a:rPr lang="zh-CN" altLang="en-US" sz="1800" dirty="0"/>
              <a:t>。在第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</a:t>
            </a:r>
            <a:r>
              <a:rPr lang="zh-CN" altLang="en-US" sz="1800" dirty="0"/>
              <a:t>步，</a:t>
            </a:r>
            <a:r>
              <a:rPr lang="zh-CN" altLang="en-US" sz="1800" u="sng" dirty="0"/>
              <a:t>删去顶点标号最小的叶子（这里的叶子指度数为</a:t>
            </a:r>
            <a:r>
              <a:rPr lang="en-US" altLang="zh-CN" sz="1800" u="sng" dirty="0"/>
              <a:t>1</a:t>
            </a:r>
            <a:r>
              <a:rPr lang="zh-CN" altLang="en-US" sz="1800" u="sng" dirty="0"/>
              <a:t>的点），并将 </a:t>
            </a:r>
            <a:r>
              <a:rPr lang="en-US" altLang="zh-CN" sz="1800" u="sng" dirty="0" err="1"/>
              <a:t>Prüfer</a:t>
            </a:r>
            <a:r>
              <a:rPr lang="en-US" altLang="zh-CN" sz="1800" u="sng" dirty="0"/>
              <a:t> </a:t>
            </a:r>
            <a:r>
              <a:rPr lang="zh-CN" altLang="en-US" sz="1800" u="sng" dirty="0"/>
              <a:t>序列的第 </a:t>
            </a:r>
            <a:r>
              <a:rPr lang="en-US" altLang="zh-CN" sz="1800" u="sng" dirty="0" err="1"/>
              <a:t>i</a:t>
            </a:r>
            <a:r>
              <a:rPr lang="en-US" altLang="zh-CN" sz="1800" u="sng" dirty="0"/>
              <a:t> </a:t>
            </a:r>
            <a:r>
              <a:rPr lang="zh-CN" altLang="en-US" sz="1800" u="sng" dirty="0"/>
              <a:t>项设为与这个叶子相邻的节点的标号。</a:t>
            </a:r>
            <a:endParaRPr lang="en-US" altLang="zh-CN" sz="1800" u="sng" dirty="0"/>
          </a:p>
        </p:txBody>
      </p:sp>
      <p:sp>
        <p:nvSpPr>
          <p:cNvPr id="18" name="标题 6">
            <a:extLst>
              <a:ext uri="{FF2B5EF4-FFF2-40B4-BE49-F238E27FC236}">
                <a16:creationId xmlns:a16="http://schemas.microsoft.com/office/drawing/2014/main" id="{C3A2DD5B-01B7-4829-9507-E5BEA5081D7E}"/>
              </a:ext>
            </a:extLst>
          </p:cNvPr>
          <p:cNvSpPr txBox="1">
            <a:spLocks/>
          </p:cNvSpPr>
          <p:nvPr/>
        </p:nvSpPr>
        <p:spPr>
          <a:xfrm>
            <a:off x="990000" y="402264"/>
            <a:ext cx="4075200" cy="9925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Encode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95C60FF-C7C0-428D-8CCD-E673F76C4CEF}"/>
              </a:ext>
            </a:extLst>
          </p:cNvPr>
          <p:cNvSpPr txBox="1">
            <a:spLocks/>
          </p:cNvSpPr>
          <p:nvPr/>
        </p:nvSpPr>
        <p:spPr>
          <a:xfrm>
            <a:off x="6601884" y="2263774"/>
            <a:ext cx="5322330" cy="41919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</a:lstStyle>
          <a:p>
            <a:pPr>
              <a:buFont typeface="+mj-lt"/>
              <a:buAutoNum type="arabicPeriod"/>
            </a:pPr>
            <a:r>
              <a:rPr lang="zh-CN" altLang="en-US" sz="1800" dirty="0"/>
              <a:t>在 </a:t>
            </a:r>
            <a:r>
              <a:rPr lang="en-US" altLang="zh-CN" sz="1800" dirty="0" err="1"/>
              <a:t>Prüfer</a:t>
            </a:r>
            <a:r>
              <a:rPr lang="en-US" altLang="zh-CN" sz="1800" dirty="0"/>
              <a:t> </a:t>
            </a:r>
            <a:r>
              <a:rPr lang="zh-CN" altLang="en-US" sz="1800" dirty="0"/>
              <a:t>序列中的节点为无根树中的非叶节点，不在的节点为叶节点。</a:t>
            </a:r>
            <a:br>
              <a:rPr lang="en-US" altLang="zh-CN" sz="1800" dirty="0"/>
            </a:br>
            <a:r>
              <a:rPr lang="zh-CN" altLang="en-US" sz="1800" b="1" dirty="0"/>
              <a:t>可以扩展为：在 </a:t>
            </a:r>
            <a:r>
              <a:rPr lang="en-US" altLang="zh-CN" sz="1800" b="1" dirty="0"/>
              <a:t>p[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...n−2] </a:t>
            </a:r>
            <a:r>
              <a:rPr lang="zh-CN" altLang="en-US" sz="1800" b="1" dirty="0"/>
              <a:t>中的节点为操作过 </a:t>
            </a:r>
            <a:r>
              <a:rPr lang="en-US" altLang="zh-CN" sz="1800" b="1" dirty="0"/>
              <a:t>i−1 </a:t>
            </a:r>
            <a:r>
              <a:rPr lang="zh-CN" altLang="en-US" sz="1800" b="1" dirty="0"/>
              <a:t>次的无根树中的非叶节点，</a:t>
            </a:r>
            <a:r>
              <a:rPr lang="zh-CN" altLang="en-US" sz="1800" b="1" dirty="0">
                <a:solidFill>
                  <a:srgbClr val="FF0000">
                    <a:alpha val="60000"/>
                  </a:srgbClr>
                </a:solidFill>
              </a:rPr>
              <a:t>不在 </a:t>
            </a:r>
            <a:r>
              <a:rPr lang="en-US" altLang="zh-CN" sz="1800" b="1" dirty="0">
                <a:solidFill>
                  <a:srgbClr val="FF0000">
                    <a:alpha val="60000"/>
                  </a:srgbClr>
                </a:solidFill>
              </a:rPr>
              <a:t>p[</a:t>
            </a:r>
            <a:r>
              <a:rPr lang="en-US" altLang="zh-CN" sz="1800" b="1" dirty="0" err="1">
                <a:solidFill>
                  <a:srgbClr val="FF0000">
                    <a:alpha val="60000"/>
                  </a:srgbClr>
                </a:solidFill>
              </a:rPr>
              <a:t>i</a:t>
            </a:r>
            <a:r>
              <a:rPr lang="en-US" altLang="zh-CN" sz="1800" b="1" dirty="0">
                <a:solidFill>
                  <a:srgbClr val="FF0000">
                    <a:alpha val="60000"/>
                  </a:srgbClr>
                </a:solidFill>
              </a:rPr>
              <a:t>...n−2] </a:t>
            </a:r>
            <a:r>
              <a:rPr lang="zh-CN" altLang="en-US" sz="1800" b="1" dirty="0">
                <a:solidFill>
                  <a:srgbClr val="FF0000">
                    <a:alpha val="60000"/>
                  </a:srgbClr>
                </a:solidFill>
              </a:rPr>
              <a:t>中且未被前 </a:t>
            </a:r>
            <a:r>
              <a:rPr lang="en-US" altLang="zh-CN" sz="1800" b="1" dirty="0">
                <a:solidFill>
                  <a:srgbClr val="FF0000">
                    <a:alpha val="60000"/>
                  </a:srgbClr>
                </a:solidFill>
              </a:rPr>
              <a:t>i−1 </a:t>
            </a:r>
            <a:r>
              <a:rPr lang="zh-CN" altLang="en-US" sz="1800" b="1" dirty="0">
                <a:solidFill>
                  <a:srgbClr val="FF0000">
                    <a:alpha val="60000"/>
                  </a:srgbClr>
                </a:solidFill>
              </a:rPr>
              <a:t>次操作删去的节点为叶节点。</a:t>
            </a:r>
            <a:endParaRPr lang="en-US" altLang="zh-CN" sz="1800" b="1" dirty="0">
              <a:solidFill>
                <a:srgbClr val="FF0000">
                  <a:alpha val="60000"/>
                </a:srgbClr>
              </a:solidFill>
            </a:endParaRPr>
          </a:p>
          <a:p>
            <a:pPr>
              <a:buFont typeface="+mj-lt"/>
              <a:buAutoNum type="arabicPeriod"/>
            </a:pPr>
            <a:endParaRPr lang="en-US" altLang="zh-CN" sz="1800" dirty="0"/>
          </a:p>
          <a:p>
            <a:pPr>
              <a:buFont typeface="+mj-lt"/>
              <a:buAutoNum type="arabicPeriod"/>
            </a:pPr>
            <a:r>
              <a:rPr lang="zh-CN" altLang="en-US" sz="1800" dirty="0"/>
              <a:t>无根树中节点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</a:t>
            </a:r>
            <a:r>
              <a:rPr lang="zh-CN" altLang="en-US" sz="1800" dirty="0"/>
              <a:t>的度数等于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</a:t>
            </a:r>
            <a:r>
              <a:rPr lang="zh-CN" altLang="en-US" sz="1800" dirty="0"/>
              <a:t>在</a:t>
            </a:r>
            <a:r>
              <a:rPr lang="en-US" altLang="zh-CN" sz="1800" dirty="0" err="1"/>
              <a:t>Prüfer</a:t>
            </a:r>
            <a:r>
              <a:rPr lang="en-US" altLang="zh-CN" sz="1800" dirty="0"/>
              <a:t> </a:t>
            </a:r>
            <a:r>
              <a:rPr lang="zh-CN" altLang="en-US" sz="1800" dirty="0"/>
              <a:t>序列中出现次数</a:t>
            </a:r>
            <a:r>
              <a:rPr lang="en-US" altLang="zh-CN" sz="1800" dirty="0"/>
              <a:t>+1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>
              <a:buFont typeface="+mj-lt"/>
              <a:buAutoNum type="arabicPeriod"/>
            </a:pPr>
            <a:endParaRPr lang="en-US" altLang="zh-CN" sz="1800" dirty="0"/>
          </a:p>
          <a:p>
            <a:pPr>
              <a:buFont typeface="+mj-lt"/>
              <a:buAutoNum type="arabicPeriod"/>
            </a:pPr>
            <a:endParaRPr lang="en-US" altLang="zh-CN" sz="1800" dirty="0"/>
          </a:p>
        </p:txBody>
      </p:sp>
      <p:sp>
        <p:nvSpPr>
          <p:cNvPr id="6" name="标题 6">
            <a:extLst>
              <a:ext uri="{FF2B5EF4-FFF2-40B4-BE49-F238E27FC236}">
                <a16:creationId xmlns:a16="http://schemas.microsoft.com/office/drawing/2014/main" id="{146CC7C3-EEEE-4401-8128-AB63B2368D91}"/>
              </a:ext>
            </a:extLst>
          </p:cNvPr>
          <p:cNvSpPr txBox="1">
            <a:spLocks/>
          </p:cNvSpPr>
          <p:nvPr/>
        </p:nvSpPr>
        <p:spPr>
          <a:xfrm>
            <a:off x="7126802" y="402264"/>
            <a:ext cx="4075200" cy="9925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性质</a:t>
            </a:r>
          </a:p>
        </p:txBody>
      </p:sp>
      <p:sp>
        <p:nvSpPr>
          <p:cNvPr id="8" name="灯片编号占位符 49">
            <a:extLst>
              <a:ext uri="{FF2B5EF4-FFF2-40B4-BE49-F238E27FC236}">
                <a16:creationId xmlns:a16="http://schemas.microsoft.com/office/drawing/2014/main" id="{CC80FBA6-B751-47D0-9C0D-13CC3B4DF071}"/>
              </a:ext>
            </a:extLst>
          </p:cNvPr>
          <p:cNvSpPr txBox="1">
            <a:spLocks/>
          </p:cNvSpPr>
          <p:nvPr/>
        </p:nvSpPr>
        <p:spPr>
          <a:xfrm>
            <a:off x="11455945" y="6467393"/>
            <a:ext cx="317866" cy="339807"/>
          </a:xfrm>
          <a:prstGeom prst="rect">
            <a:avLst/>
          </a:prstGeom>
        </p:spPr>
        <p:txBody>
          <a:bodyPr rtlCol="0"/>
          <a:lstStyle>
            <a:defPPr rtl="0"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9607A7-8386-47DB-8578-DDEDD194E5D4}" type="slidenum">
              <a:rPr lang="en-US" altLang="zh-CN" sz="10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/>
              <a:t>7</a:t>
            </a:fld>
            <a:endParaRPr lang="zh-CN" altLang="en-US" sz="1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021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8487" y="546098"/>
            <a:ext cx="5405963" cy="1453003"/>
          </a:xfrm>
        </p:spPr>
        <p:txBody>
          <a:bodyPr wrap="square" rtlCol="0" anchor="b">
            <a:normAutofit/>
          </a:bodyPr>
          <a:lstStyle/>
          <a:p>
            <a:r>
              <a:rPr lang="en-US" altLang="zh-CN" dirty="0" err="1"/>
              <a:t>Prüfer</a:t>
            </a:r>
            <a:r>
              <a:rPr lang="en-US" altLang="zh-CN" dirty="0"/>
              <a:t> </a:t>
            </a:r>
            <a:r>
              <a:rPr lang="zh-CN" altLang="en-US" dirty="0"/>
              <a:t>序列包含了哪些信息？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00" y="2876550"/>
            <a:ext cx="10058400" cy="3781425"/>
          </a:xfrm>
        </p:spPr>
        <p:txBody>
          <a:bodyPr rtlCol="0">
            <a:noAutofit/>
          </a:bodyPr>
          <a:lstStyle/>
          <a:p>
            <a:pPr algn="l"/>
            <a:r>
              <a:rPr lang="en-US" altLang="zh-CN" sz="1800" dirty="0"/>
              <a:t>	</a:t>
            </a:r>
            <a:r>
              <a:rPr lang="zh-CN" altLang="en-US" sz="1800" dirty="0"/>
              <a:t>从理论上去分析。如果已知 </a:t>
            </a:r>
            <a:r>
              <a:rPr lang="en-US" altLang="zh-CN" sz="1800" dirty="0" err="1"/>
              <a:t>Prüfer</a:t>
            </a:r>
            <a:r>
              <a:rPr lang="en-US" altLang="zh-CN" sz="1800" dirty="0"/>
              <a:t> </a:t>
            </a:r>
            <a:r>
              <a:rPr lang="zh-CN" altLang="en-US" sz="1800" dirty="0"/>
              <a:t>序列，由于每次删去的都是叶子节点中编号最小的。</a:t>
            </a:r>
            <a:endParaRPr lang="en-US" altLang="zh-CN" sz="1800" dirty="0"/>
          </a:p>
          <a:p>
            <a:pPr algn="l"/>
            <a:r>
              <a:rPr lang="en-US" altLang="zh-CN" sz="1800" dirty="0"/>
              <a:t>	</a:t>
            </a:r>
            <a:r>
              <a:rPr lang="zh-CN" altLang="en-US" sz="1800" dirty="0"/>
              <a:t>由于性质                                                ，从左往右推，可以知道之前哪些点已经被删去了，即可推出这一步要删除哪个点。</a:t>
            </a:r>
            <a:endParaRPr lang="en-US" altLang="zh-CN" sz="1800" dirty="0"/>
          </a:p>
          <a:p>
            <a:pPr algn="l"/>
            <a:r>
              <a:rPr lang="en-US" altLang="zh-CN" sz="1800" dirty="0"/>
              <a:t>	</a:t>
            </a:r>
            <a:r>
              <a:rPr lang="zh-CN" altLang="en-US" sz="1800" dirty="0"/>
              <a:t>而知道了每一步删去的点和 </a:t>
            </a:r>
            <a:r>
              <a:rPr lang="en-US" altLang="zh-CN" sz="1800" dirty="0" err="1"/>
              <a:t>Prüfer</a:t>
            </a:r>
            <a:r>
              <a:rPr lang="en-US" altLang="zh-CN" sz="1800" dirty="0"/>
              <a:t> </a:t>
            </a:r>
            <a:r>
              <a:rPr lang="zh-CN" altLang="en-US" sz="1800" dirty="0"/>
              <a:t>序列，就可以知道 </a:t>
            </a:r>
            <a:r>
              <a:rPr lang="en-US" altLang="zh-CN" sz="1800" dirty="0"/>
              <a:t>n-2 </a:t>
            </a:r>
            <a:r>
              <a:rPr lang="zh-CN" altLang="en-US" sz="1800" dirty="0"/>
              <a:t>条边，对于最后一条边连接的是没被删去的两个点，这样就求出了所有边，恢复出了树。</a:t>
            </a:r>
            <a:r>
              <a:rPr lang="en-US" altLang="zh-CN" sz="1800" dirty="0" err="1"/>
              <a:t>Prüfer</a:t>
            </a:r>
            <a:r>
              <a:rPr lang="en-US" altLang="zh-CN" sz="1800" dirty="0"/>
              <a:t> </a:t>
            </a:r>
            <a:r>
              <a:rPr lang="zh-CN" altLang="en-US" sz="1800" dirty="0"/>
              <a:t>序列包含了原来整棵树的信息。</a:t>
            </a:r>
            <a:endParaRPr lang="en-US" altLang="zh-CN" sz="1800" dirty="0"/>
          </a:p>
        </p:txBody>
      </p:sp>
      <p:sp>
        <p:nvSpPr>
          <p:cNvPr id="104" name="灯片编号占位符 49">
            <a:extLst>
              <a:ext uri="{FF2B5EF4-FFF2-40B4-BE49-F238E27FC236}">
                <a16:creationId xmlns:a16="http://schemas.microsoft.com/office/drawing/2014/main" id="{BC4462F5-98AF-457A-94DC-C44EA835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rtlCol="0"/>
          <a:lstStyle/>
          <a:p>
            <a:pPr rtl="0"/>
            <a:fld id="{D39607A7-8386-47DB-8578-DDEDD194E5D4}" type="slidenum">
              <a:rPr lang="en-US" altLang="zh-CN" smtClean="0"/>
              <a:pPr rtl="0"/>
              <a:t>8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4DDA40B-F6D3-4FB4-8E69-D898A22F1DBE}"/>
              </a:ext>
            </a:extLst>
          </p:cNvPr>
          <p:cNvSpPr txBox="1"/>
          <p:nvPr/>
        </p:nvSpPr>
        <p:spPr>
          <a:xfrm>
            <a:off x="3063557" y="3351742"/>
            <a:ext cx="36018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不在 </a:t>
            </a:r>
            <a:r>
              <a:rPr lang="en-US" altLang="zh-CN" sz="1600" dirty="0"/>
              <a:t>p[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...n−2] </a:t>
            </a:r>
            <a:r>
              <a:rPr lang="zh-CN" altLang="en-US" sz="1600" dirty="0"/>
              <a:t>中且未被前 </a:t>
            </a:r>
            <a:r>
              <a:rPr lang="en-US" altLang="zh-CN" sz="1600" dirty="0"/>
              <a:t>i−1 </a:t>
            </a:r>
            <a:r>
              <a:rPr lang="zh-CN" altLang="en-US" sz="1600" dirty="0"/>
              <a:t>次操作删去的节点为叶节点。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58614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C410056C-612A-449B-9CF9-CA67934FCE6D}"/>
              </a:ext>
            </a:extLst>
          </p:cNvPr>
          <p:cNvSpPr txBox="1">
            <a:spLocks/>
          </p:cNvSpPr>
          <p:nvPr/>
        </p:nvSpPr>
        <p:spPr>
          <a:xfrm>
            <a:off x="267786" y="1781174"/>
            <a:ext cx="5409112" cy="47635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</a:lstStyle>
          <a:p>
            <a:pPr marL="0" indent="0">
              <a:buNone/>
            </a:pPr>
            <a:r>
              <a:rPr lang="zh-CN" altLang="en-US" sz="1800" dirty="0"/>
              <a:t>设 </a:t>
            </a:r>
            <a:r>
              <a:rPr lang="en-US" altLang="zh-CN" sz="1800" dirty="0" err="1"/>
              <a:t>Prüfer</a:t>
            </a:r>
            <a:r>
              <a:rPr lang="en-US" altLang="zh-CN" sz="1800" dirty="0"/>
              <a:t> </a:t>
            </a:r>
            <a:r>
              <a:rPr lang="zh-CN" altLang="en-US" sz="1800" dirty="0"/>
              <a:t>序列的长度为 </a:t>
            </a:r>
            <a:r>
              <a:rPr lang="en-US" altLang="zh-CN" sz="1800" dirty="0"/>
              <a:t>n−2</a:t>
            </a:r>
            <a:r>
              <a:rPr lang="zh-CN" altLang="en-US" sz="1800" dirty="0"/>
              <a:t>。初始 </a:t>
            </a:r>
            <a:r>
              <a:rPr lang="en-US" altLang="zh-CN" sz="1800" dirty="0"/>
              <a:t>S={1,2,…,n}.</a:t>
            </a:r>
          </a:p>
          <a:p>
            <a:pPr>
              <a:buFont typeface="+mj-lt"/>
              <a:buAutoNum type="arabicPeriod"/>
            </a:pPr>
            <a:r>
              <a:rPr lang="zh-CN" altLang="en-US" sz="1800" dirty="0"/>
              <a:t>找出 </a:t>
            </a:r>
            <a:r>
              <a:rPr lang="en-US" altLang="zh-CN" sz="1800" dirty="0"/>
              <a:t>S </a:t>
            </a:r>
            <a:r>
              <a:rPr lang="zh-CN" altLang="en-US" sz="1800" dirty="0"/>
              <a:t>中没有在序列中出现的最小数 </a:t>
            </a:r>
            <a:r>
              <a:rPr lang="en-US" altLang="zh-CN" sz="1800" dirty="0"/>
              <a:t>x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>
              <a:buFont typeface="+mj-lt"/>
              <a:buAutoNum type="arabicPeriod"/>
            </a:pPr>
            <a:endParaRPr lang="en-US" altLang="zh-CN" sz="1800" dirty="0"/>
          </a:p>
          <a:p>
            <a:pPr>
              <a:buFont typeface="+mj-lt"/>
              <a:buAutoNum type="arabicPeriod"/>
            </a:pPr>
            <a:r>
              <a:rPr lang="zh-CN" altLang="en-US" sz="1800" dirty="0"/>
              <a:t>把标号为 </a:t>
            </a:r>
            <a:r>
              <a:rPr lang="en-US" altLang="zh-CN" sz="1800" dirty="0"/>
              <a:t>x </a:t>
            </a:r>
            <a:r>
              <a:rPr lang="zh-CN" altLang="en-US" sz="1800" dirty="0"/>
              <a:t>的顶点和标号为序列首项的顶点连起来，并把 </a:t>
            </a:r>
            <a:r>
              <a:rPr lang="en-US" altLang="zh-CN" sz="1800" dirty="0"/>
              <a:t>x </a:t>
            </a:r>
            <a:r>
              <a:rPr lang="zh-CN" altLang="en-US" sz="1800" dirty="0"/>
              <a:t>从 </a:t>
            </a:r>
            <a:r>
              <a:rPr lang="en-US" altLang="zh-CN" sz="1800" dirty="0"/>
              <a:t>S </a:t>
            </a:r>
            <a:r>
              <a:rPr lang="zh-CN" altLang="en-US" sz="1800" dirty="0"/>
              <a:t>中删去，把序列的首项从序列中删去。</a:t>
            </a:r>
            <a:endParaRPr lang="en-US" altLang="zh-CN" sz="1800" dirty="0"/>
          </a:p>
          <a:p>
            <a:pPr>
              <a:buFont typeface="+mj-lt"/>
              <a:buAutoNum type="arabicPeriod"/>
            </a:pPr>
            <a:endParaRPr lang="en-US" altLang="zh-CN" sz="1800" dirty="0"/>
          </a:p>
          <a:p>
            <a:pPr>
              <a:buFont typeface="+mj-lt"/>
              <a:buAutoNum type="arabicPeriod"/>
            </a:pPr>
            <a:r>
              <a:rPr lang="zh-CN" altLang="en-US" sz="1800" dirty="0"/>
              <a:t>重复以上步骤 </a:t>
            </a:r>
            <a:r>
              <a:rPr lang="en-US" altLang="zh-CN" sz="1800" dirty="0"/>
              <a:t>n-2 </a:t>
            </a:r>
            <a:r>
              <a:rPr lang="zh-CN" altLang="en-US" sz="1800" dirty="0"/>
              <a:t>次，最后把 </a:t>
            </a:r>
            <a:r>
              <a:rPr lang="en-US" altLang="zh-CN" sz="1800" dirty="0"/>
              <a:t>S </a:t>
            </a:r>
            <a:r>
              <a:rPr lang="zh-CN" altLang="en-US" sz="1800" dirty="0"/>
              <a:t>中最后剩下的两数的顶点连起来。</a:t>
            </a:r>
            <a:endParaRPr lang="en-US" altLang="zh-CN" sz="1800" u="sng" dirty="0"/>
          </a:p>
        </p:txBody>
      </p:sp>
      <p:sp>
        <p:nvSpPr>
          <p:cNvPr id="18" name="标题 6">
            <a:extLst>
              <a:ext uri="{FF2B5EF4-FFF2-40B4-BE49-F238E27FC236}">
                <a16:creationId xmlns:a16="http://schemas.microsoft.com/office/drawing/2014/main" id="{C3A2DD5B-01B7-4829-9507-E5BEA5081D7E}"/>
              </a:ext>
            </a:extLst>
          </p:cNvPr>
          <p:cNvSpPr txBox="1">
            <a:spLocks/>
          </p:cNvSpPr>
          <p:nvPr/>
        </p:nvSpPr>
        <p:spPr>
          <a:xfrm>
            <a:off x="990000" y="402264"/>
            <a:ext cx="4075200" cy="9925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Decode</a:t>
            </a:r>
            <a:endParaRPr lang="zh-CN" altLang="en-US" dirty="0"/>
          </a:p>
        </p:txBody>
      </p:sp>
      <p:sp>
        <p:nvSpPr>
          <p:cNvPr id="6" name="标题 6">
            <a:extLst>
              <a:ext uri="{FF2B5EF4-FFF2-40B4-BE49-F238E27FC236}">
                <a16:creationId xmlns:a16="http://schemas.microsoft.com/office/drawing/2014/main" id="{146CC7C3-EEEE-4401-8128-AB63B2368D91}"/>
              </a:ext>
            </a:extLst>
          </p:cNvPr>
          <p:cNvSpPr txBox="1">
            <a:spLocks/>
          </p:cNvSpPr>
          <p:nvPr/>
        </p:nvSpPr>
        <p:spPr>
          <a:xfrm>
            <a:off x="7126802" y="402264"/>
            <a:ext cx="4075200" cy="9925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特点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B2EDBB18-F1AF-492E-852B-A00CE645493F}"/>
              </a:ext>
            </a:extLst>
          </p:cNvPr>
          <p:cNvSpPr txBox="1">
            <a:spLocks/>
          </p:cNvSpPr>
          <p:nvPr/>
        </p:nvSpPr>
        <p:spPr>
          <a:xfrm>
            <a:off x="3721104" y="1809748"/>
            <a:ext cx="5322330" cy="36871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</a:lstStyle>
          <a:p>
            <a:endParaRPr lang="en-US" altLang="zh-CN" sz="1800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91AF3819-96F6-4D92-871A-9995B60828E8}"/>
              </a:ext>
            </a:extLst>
          </p:cNvPr>
          <p:cNvSpPr txBox="1">
            <a:spLocks/>
          </p:cNvSpPr>
          <p:nvPr/>
        </p:nvSpPr>
        <p:spPr>
          <a:xfrm>
            <a:off x="6601882" y="1585432"/>
            <a:ext cx="5322330" cy="4870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</a:lstStyle>
          <a:p>
            <a:r>
              <a:rPr lang="zh-CN" altLang="en-US" sz="1800" dirty="0"/>
              <a:t>由于将 </a:t>
            </a:r>
            <a:r>
              <a:rPr lang="en-US" altLang="zh-CN" sz="1800" dirty="0"/>
              <a:t>n </a:t>
            </a:r>
            <a:r>
              <a:rPr lang="zh-CN" altLang="en-US" sz="1800" dirty="0"/>
              <a:t>个节点的树每次删去一个节点直到只剩下 </a:t>
            </a:r>
            <a:r>
              <a:rPr lang="en-US" altLang="zh-CN" sz="1800" dirty="0"/>
              <a:t>2 </a:t>
            </a:r>
            <a:r>
              <a:rPr lang="zh-CN" altLang="en-US" sz="1800" dirty="0"/>
              <a:t>个节点，所以得到的 </a:t>
            </a:r>
            <a:r>
              <a:rPr lang="en-US" altLang="zh-CN" sz="1800" dirty="0" err="1"/>
              <a:t>Prüfer</a:t>
            </a:r>
            <a:r>
              <a:rPr lang="en-US" altLang="zh-CN" sz="1800" dirty="0"/>
              <a:t> </a:t>
            </a:r>
            <a:r>
              <a:rPr lang="zh-CN" altLang="en-US" sz="1800" dirty="0"/>
              <a:t>序列的长度为 </a:t>
            </a:r>
            <a:r>
              <a:rPr lang="en-US" altLang="zh-CN" sz="1800" dirty="0"/>
              <a:t>n−2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endParaRPr lang="en-US" altLang="zh-CN" sz="1800" dirty="0">
              <a:solidFill>
                <a:srgbClr val="94AEAD"/>
              </a:solidFill>
            </a:endParaRPr>
          </a:p>
          <a:p>
            <a:r>
              <a:rPr lang="zh-CN" altLang="en-US" sz="1800" dirty="0">
                <a:solidFill>
                  <a:srgbClr val="94AEAD"/>
                </a:solidFill>
              </a:rPr>
              <a:t>树的 </a:t>
            </a:r>
            <a:r>
              <a:rPr lang="en-US" altLang="zh-CN" sz="1800" dirty="0" err="1">
                <a:solidFill>
                  <a:srgbClr val="94AEAD"/>
                </a:solidFill>
              </a:rPr>
              <a:t>Prüfer</a:t>
            </a:r>
            <a:r>
              <a:rPr lang="en-US" altLang="zh-CN" sz="1800" dirty="0">
                <a:solidFill>
                  <a:srgbClr val="94AEAD"/>
                </a:solidFill>
              </a:rPr>
              <a:t> </a:t>
            </a:r>
            <a:r>
              <a:rPr lang="zh-CN" altLang="en-US" sz="1800" dirty="0">
                <a:solidFill>
                  <a:srgbClr val="94AEAD"/>
                </a:solidFill>
              </a:rPr>
              <a:t>序列是唯一的。</a:t>
            </a:r>
            <a:endParaRPr lang="en-US" altLang="zh-CN" sz="1800" dirty="0">
              <a:solidFill>
                <a:srgbClr val="94AEAD"/>
              </a:solidFill>
            </a:endParaRPr>
          </a:p>
          <a:p>
            <a:r>
              <a:rPr lang="zh-CN" altLang="en-US" sz="1800" dirty="0">
                <a:solidFill>
                  <a:srgbClr val="94AEAD"/>
                </a:solidFill>
              </a:rPr>
              <a:t>一个长为 </a:t>
            </a:r>
            <a:r>
              <a:rPr lang="en-US" altLang="zh-CN" sz="1800" dirty="0">
                <a:solidFill>
                  <a:srgbClr val="94AEAD"/>
                </a:solidFill>
              </a:rPr>
              <a:t>n−2 </a:t>
            </a:r>
            <a:r>
              <a:rPr lang="zh-CN" altLang="en-US" sz="1800" dirty="0">
                <a:solidFill>
                  <a:srgbClr val="94AEAD"/>
                </a:solidFill>
              </a:rPr>
              <a:t>且每项都在 </a:t>
            </a:r>
            <a:r>
              <a:rPr lang="en-US" altLang="zh-CN" sz="1800" dirty="0">
                <a:solidFill>
                  <a:srgbClr val="94AEAD"/>
                </a:solidFill>
              </a:rPr>
              <a:t>1 </a:t>
            </a:r>
            <a:r>
              <a:rPr lang="zh-CN" altLang="en-US" sz="1800" dirty="0">
                <a:solidFill>
                  <a:srgbClr val="94AEAD"/>
                </a:solidFill>
              </a:rPr>
              <a:t>至 </a:t>
            </a:r>
            <a:r>
              <a:rPr lang="en-US" altLang="zh-CN" sz="1800" dirty="0">
                <a:solidFill>
                  <a:srgbClr val="94AEAD"/>
                </a:solidFill>
              </a:rPr>
              <a:t>n </a:t>
            </a:r>
            <a:r>
              <a:rPr lang="zh-CN" altLang="en-US" sz="1800" dirty="0">
                <a:solidFill>
                  <a:srgbClr val="94AEAD"/>
                </a:solidFill>
              </a:rPr>
              <a:t>之间的序列 </a:t>
            </a:r>
            <a:r>
              <a:rPr lang="en-US" altLang="zh-CN" sz="1800" dirty="0">
                <a:solidFill>
                  <a:srgbClr val="94AEAD"/>
                </a:solidFill>
              </a:rPr>
              <a:t>S</a:t>
            </a:r>
            <a:r>
              <a:rPr lang="zh-CN" altLang="en-US" sz="1800" dirty="0">
                <a:solidFill>
                  <a:srgbClr val="94AEAD"/>
                </a:solidFill>
              </a:rPr>
              <a:t>，有唯一的标号树以 </a:t>
            </a:r>
            <a:r>
              <a:rPr lang="en-US" altLang="zh-CN" sz="1800" dirty="0">
                <a:solidFill>
                  <a:srgbClr val="94AEAD"/>
                </a:solidFill>
              </a:rPr>
              <a:t>S </a:t>
            </a:r>
            <a:r>
              <a:rPr lang="zh-CN" altLang="en-US" sz="1800" dirty="0">
                <a:solidFill>
                  <a:srgbClr val="94AEAD"/>
                </a:solidFill>
              </a:rPr>
              <a:t>为 </a:t>
            </a:r>
            <a:r>
              <a:rPr lang="en-US" altLang="zh-CN" sz="1800" dirty="0" err="1">
                <a:solidFill>
                  <a:srgbClr val="94AEAD"/>
                </a:solidFill>
              </a:rPr>
              <a:t>Prüfer</a:t>
            </a:r>
            <a:r>
              <a:rPr lang="en-US" altLang="zh-CN" sz="1800" dirty="0">
                <a:solidFill>
                  <a:srgbClr val="94AEAD"/>
                </a:solidFill>
              </a:rPr>
              <a:t> </a:t>
            </a:r>
            <a:r>
              <a:rPr lang="zh-CN" altLang="en-US" sz="1800" dirty="0">
                <a:solidFill>
                  <a:srgbClr val="94AEAD"/>
                </a:solidFill>
              </a:rPr>
              <a:t>序列。</a:t>
            </a:r>
            <a:endParaRPr lang="en-US" altLang="zh-CN" sz="1800" dirty="0">
              <a:solidFill>
                <a:srgbClr val="94AEAD"/>
              </a:solidFill>
            </a:endParaRPr>
          </a:p>
          <a:p>
            <a:endParaRPr lang="en-US" altLang="zh-CN" sz="1800" dirty="0">
              <a:solidFill>
                <a:srgbClr val="94AEAD"/>
              </a:solidFill>
            </a:endParaRPr>
          </a:p>
          <a:p>
            <a:r>
              <a:rPr lang="zh-CN" altLang="en-US" sz="1800" dirty="0">
                <a:solidFill>
                  <a:schemeClr val="tx1"/>
                </a:solidFill>
              </a:rPr>
              <a:t>这样带标号无根树就和 </a:t>
            </a:r>
            <a:r>
              <a:rPr lang="en-US" altLang="zh-CN" sz="1800" dirty="0" err="1">
                <a:solidFill>
                  <a:schemeClr val="tx1"/>
                </a:solidFill>
              </a:rPr>
              <a:t>Prüfer</a:t>
            </a:r>
            <a:r>
              <a:rPr lang="en-US" altLang="zh-CN" sz="1800" dirty="0">
                <a:solidFill>
                  <a:schemeClr val="tx1"/>
                </a:solidFill>
              </a:rPr>
              <a:t> </a:t>
            </a:r>
            <a:r>
              <a:rPr lang="zh-CN" altLang="en-US" sz="1800" dirty="0">
                <a:solidFill>
                  <a:schemeClr val="tx1"/>
                </a:solidFill>
              </a:rPr>
              <a:t>序列之间形成一一对应的关系。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endParaRPr lang="en-US" altLang="zh-CN" sz="1800" dirty="0"/>
          </a:p>
        </p:txBody>
      </p:sp>
      <p:sp>
        <p:nvSpPr>
          <p:cNvPr id="11" name="灯片编号占位符 49">
            <a:extLst>
              <a:ext uri="{FF2B5EF4-FFF2-40B4-BE49-F238E27FC236}">
                <a16:creationId xmlns:a16="http://schemas.microsoft.com/office/drawing/2014/main" id="{2A47C0CA-5B8E-44B1-81F4-2FB247F5F9EA}"/>
              </a:ext>
            </a:extLst>
          </p:cNvPr>
          <p:cNvSpPr txBox="1">
            <a:spLocks/>
          </p:cNvSpPr>
          <p:nvPr/>
        </p:nvSpPr>
        <p:spPr>
          <a:xfrm>
            <a:off x="11455945" y="6467393"/>
            <a:ext cx="317866" cy="339807"/>
          </a:xfrm>
          <a:prstGeom prst="rect">
            <a:avLst/>
          </a:prstGeom>
        </p:spPr>
        <p:txBody>
          <a:bodyPr rtlCol="0"/>
          <a:lstStyle>
            <a:defPPr rtl="0"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9607A7-8386-47DB-8578-DDEDD194E5D4}" type="slidenum">
              <a:rPr lang="en-US" altLang="zh-CN" sz="10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/>
              <a:t>9</a:t>
            </a:fld>
            <a:endParaRPr lang="zh-CN" altLang="en-US" sz="1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226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2848172_TF11158769_Win32" id="{29F21838-4BE1-4535-9FAC-256B8651658A}" vid="{152C7B53-4F64-46DE-B40D-CFBEEAAF1F6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1309999-888E-44BA-A188-888AF21B1F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CF82A0-F4E3-45B7-AF6D-1D89198889C4}">
  <ds:schemaRefs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230e9df3-be65-4c73-a93b-d1236ebd677e"/>
    <ds:schemaRef ds:uri="http://schemas.microsoft.com/office/infopath/2007/PartnerControls"/>
    <ds:schemaRef ds:uri="http://purl.org/dc/terms/"/>
    <ds:schemaRef ds:uri="http://purl.org/dc/elements/1.1/"/>
    <ds:schemaRef ds:uri="http://schemas.microsoft.com/sharepoint/v3"/>
    <ds:schemaRef ds:uri="16c05727-aa75-4e4a-9b5f-8a80a1165891"/>
    <ds:schemaRef ds:uri="71af3243-3dd4-4a8d-8c0d-dd76da1f02a5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2579673F-CE33-48F3-A011-3563BBD946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磨砂设计</Template>
  <TotalTime>454</TotalTime>
  <Words>3568</Words>
  <Application>Microsoft Office PowerPoint</Application>
  <PresentationFormat>宽屏</PresentationFormat>
  <Paragraphs>317</Paragraphs>
  <Slides>49</Slides>
  <Notes>49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6" baseType="lpstr">
      <vt:lpstr>Linux Libertine</vt:lpstr>
      <vt:lpstr>Microsoft YaHei UI</vt:lpstr>
      <vt:lpstr>Arial</vt:lpstr>
      <vt:lpstr>Avenir Next LT Pro</vt:lpstr>
      <vt:lpstr>Wingdings</vt:lpstr>
      <vt:lpstr>FrostyVTI</vt:lpstr>
      <vt:lpstr>包装程序外壳对象</vt:lpstr>
      <vt:lpstr>Prüfer 序列</vt:lpstr>
      <vt:lpstr>Prüfer 序列</vt:lpstr>
      <vt:lpstr>PowerPoint 演示文稿</vt:lpstr>
      <vt:lpstr>例子</vt:lpstr>
      <vt:lpstr>例子</vt:lpstr>
      <vt:lpstr>PowerPoint 演示文稿</vt:lpstr>
      <vt:lpstr>PowerPoint 演示文稿</vt:lpstr>
      <vt:lpstr>Prüfer 序列包含了哪些信息？</vt:lpstr>
      <vt:lpstr>PowerPoint 演示文稿</vt:lpstr>
      <vt:lpstr>Cayley 公式</vt:lpstr>
      <vt:lpstr>加强</vt:lpstr>
      <vt:lpstr>实现</vt:lpstr>
      <vt:lpstr>小练习</vt:lpstr>
      <vt:lpstr>小练习</vt:lpstr>
      <vt:lpstr>经典问题</vt:lpstr>
      <vt:lpstr>经典问题</vt:lpstr>
      <vt:lpstr>经典问题</vt:lpstr>
      <vt:lpstr>另一个经典问题</vt:lpstr>
      <vt:lpstr>另一个经典问题</vt:lpstr>
      <vt:lpstr>另一个经典问题</vt:lpstr>
      <vt:lpstr>共</vt:lpstr>
      <vt:lpstr>共</vt:lpstr>
      <vt:lpstr>共</vt:lpstr>
      <vt:lpstr>Tree Average Weight</vt:lpstr>
      <vt:lpstr>Tree Average Weight</vt:lpstr>
      <vt:lpstr>Tree Average Weight</vt:lpstr>
      <vt:lpstr>bitset 优化</vt:lpstr>
      <vt:lpstr>bitset</vt:lpstr>
      <vt:lpstr>初始化</vt:lpstr>
      <vt:lpstr>初始化</vt:lpstr>
      <vt:lpstr>操作</vt:lpstr>
      <vt:lpstr>操作</vt:lpstr>
      <vt:lpstr>入门</vt:lpstr>
      <vt:lpstr>入门</vt:lpstr>
      <vt:lpstr>经典问题</vt:lpstr>
      <vt:lpstr>经典问题</vt:lpstr>
      <vt:lpstr>Substrings in a String</vt:lpstr>
      <vt:lpstr>Substrings in a String</vt:lpstr>
      <vt:lpstr>Substrings in a String</vt:lpstr>
      <vt:lpstr>Deleting</vt:lpstr>
      <vt:lpstr>Deleting</vt:lpstr>
      <vt:lpstr>Deleting</vt:lpstr>
      <vt:lpstr>Deleting</vt:lpstr>
      <vt:lpstr>Glory Graph</vt:lpstr>
      <vt:lpstr>Glory Graph</vt:lpstr>
      <vt:lpstr>Glory Graph</vt:lpstr>
      <vt:lpstr>Glory Graph</vt:lpstr>
      <vt:lpstr>Glory Graph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Prüfer 序列</dc:title>
  <dc:creator>Hongyi Wang</dc:creator>
  <cp:lastModifiedBy>Hongyi Wang</cp:lastModifiedBy>
  <cp:revision>72</cp:revision>
  <dcterms:created xsi:type="dcterms:W3CDTF">2021-09-21T00:59:50Z</dcterms:created>
  <dcterms:modified xsi:type="dcterms:W3CDTF">2021-09-27T13:10:07Z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