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3"/>
  </p:notesMasterIdLst>
  <p:handoutMasterIdLst>
    <p:handoutMasterId r:id="rId74"/>
  </p:handoutMasterIdLst>
  <p:sldIdLst>
    <p:sldId id="288" r:id="rId2"/>
    <p:sldId id="258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75" r:id="rId11"/>
    <p:sldId id="285" r:id="rId12"/>
    <p:sldId id="286" r:id="rId13"/>
    <p:sldId id="287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325" r:id="rId35"/>
    <p:sldId id="326" r:id="rId36"/>
    <p:sldId id="327" r:id="rId37"/>
    <p:sldId id="328" r:id="rId38"/>
    <p:sldId id="329" r:id="rId39"/>
    <p:sldId id="330" r:id="rId40"/>
    <p:sldId id="331" r:id="rId41"/>
    <p:sldId id="332" r:id="rId42"/>
    <p:sldId id="333" r:id="rId43"/>
    <p:sldId id="334" r:id="rId44"/>
    <p:sldId id="335" r:id="rId45"/>
    <p:sldId id="336" r:id="rId46"/>
    <p:sldId id="337" r:id="rId47"/>
    <p:sldId id="338" r:id="rId48"/>
    <p:sldId id="339" r:id="rId49"/>
    <p:sldId id="340" r:id="rId50"/>
    <p:sldId id="341" r:id="rId51"/>
    <p:sldId id="342" r:id="rId52"/>
    <p:sldId id="343" r:id="rId53"/>
    <p:sldId id="297" r:id="rId54"/>
    <p:sldId id="277" r:id="rId55"/>
    <p:sldId id="302" r:id="rId56"/>
    <p:sldId id="303" r:id="rId57"/>
    <p:sldId id="304" r:id="rId58"/>
    <p:sldId id="299" r:id="rId59"/>
    <p:sldId id="300" r:id="rId60"/>
    <p:sldId id="301" r:id="rId61"/>
    <p:sldId id="298" r:id="rId62"/>
    <p:sldId id="296" r:id="rId63"/>
    <p:sldId id="272" r:id="rId64"/>
    <p:sldId id="257" r:id="rId65"/>
    <p:sldId id="289" r:id="rId66"/>
    <p:sldId id="290" r:id="rId67"/>
    <p:sldId id="291" r:id="rId68"/>
    <p:sldId id="292" r:id="rId69"/>
    <p:sldId id="293" r:id="rId70"/>
    <p:sldId id="294" r:id="rId71"/>
    <p:sldId id="295" r:id="rId72"/>
  </p:sldIdLst>
  <p:sldSz cx="2286000" cy="320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pades" id="{D589C704-C413-4636-A610-D7710840F498}">
          <p14:sldIdLst>
            <p14:sldId id="288"/>
            <p14:sldId id="258"/>
            <p14:sldId id="278"/>
            <p14:sldId id="279"/>
            <p14:sldId id="280"/>
            <p14:sldId id="281"/>
            <p14:sldId id="282"/>
            <p14:sldId id="283"/>
            <p14:sldId id="284"/>
            <p14:sldId id="275"/>
            <p14:sldId id="285"/>
            <p14:sldId id="286"/>
            <p14:sldId id="287"/>
          </p14:sldIdLst>
        </p14:section>
        <p14:section name="Clubs" id="{DBEF6562-0097-4AA0-AB63-6F7E79561D15}">
          <p14:sldIdLst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</p14:sldIdLst>
        </p14:section>
        <p14:section name="Hearts" id="{9C4F89D3-5962-4F13-87E6-40A1CE15CBFD}">
          <p14:sldIdLst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</p14:sldIdLst>
        </p14:section>
        <p14:section name="Clubs" id="{BAA650EC-27CC-41A4-88DB-3D1229006AB1}">
          <p14:sldIdLst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</p14:sldIdLst>
        </p14:section>
        <p14:section name="Extras" id="{E2574BFF-D344-4476-9093-6146A6D55A15}">
          <p14:sldIdLst>
            <p14:sldId id="297"/>
            <p14:sldId id="277"/>
            <p14:sldId id="302"/>
            <p14:sldId id="303"/>
            <p14:sldId id="304"/>
            <p14:sldId id="299"/>
            <p14:sldId id="300"/>
            <p14:sldId id="301"/>
            <p14:sldId id="298"/>
          </p14:sldIdLst>
        </p14:section>
        <p14:section name="Garbage" id="{CB5C93EF-AF05-40D8-B67E-C2ACD227FD29}">
          <p14:sldIdLst>
            <p14:sldId id="296"/>
            <p14:sldId id="272"/>
            <p14:sldId id="257"/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6E18"/>
    <a:srgbClr val="6E380C"/>
    <a:srgbClr val="553A13"/>
    <a:srgbClr val="7F560B"/>
    <a:srgbClr val="AA2C0A"/>
    <a:srgbClr val="B51336"/>
    <a:srgbClr val="BD310B"/>
    <a:srgbClr val="9E260E"/>
    <a:srgbClr val="B82C10"/>
    <a:srgbClr val="B213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13" autoAdjust="0"/>
    <p:restoredTop sz="94676" autoAdjust="0"/>
  </p:normalViewPr>
  <p:slideViewPr>
    <p:cSldViewPr snapToGrid="0">
      <p:cViewPr>
        <p:scale>
          <a:sx n="300" d="100"/>
          <a:sy n="300" d="100"/>
        </p:scale>
        <p:origin x="3990" y="3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29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727AAF4-4001-3A13-9D50-423F1013CE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94F441-EDC1-7F95-09C5-4DDF0F3D64F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0423D-F1AA-483A-93F2-1AC455019366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F39504-BF84-D159-71D1-43F95FFE84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ED8366-14C6-2084-C808-3CEC035987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7A834D-1A33-4545-A091-358DCCE5B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1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47135-6891-4AE9-8E04-3ECF86CD4AB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27275" y="1143000"/>
            <a:ext cx="2203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A5750-CA75-4C01-8147-71479AD04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17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63347" rtl="0" eaLnBrk="1" latinLnBrk="0" hangingPunct="1">
      <a:defRPr sz="346" kern="1200">
        <a:solidFill>
          <a:schemeClr val="tx1"/>
        </a:solidFill>
        <a:latin typeface="+mn-lt"/>
        <a:ea typeface="+mn-ea"/>
        <a:cs typeface="+mn-cs"/>
      </a:defRPr>
    </a:lvl1pPr>
    <a:lvl2pPr marL="131674" algn="l" defTabSz="263347" rtl="0" eaLnBrk="1" latinLnBrk="0" hangingPunct="1">
      <a:defRPr sz="346" kern="1200">
        <a:solidFill>
          <a:schemeClr val="tx1"/>
        </a:solidFill>
        <a:latin typeface="+mn-lt"/>
        <a:ea typeface="+mn-ea"/>
        <a:cs typeface="+mn-cs"/>
      </a:defRPr>
    </a:lvl2pPr>
    <a:lvl3pPr marL="263347" algn="l" defTabSz="263347" rtl="0" eaLnBrk="1" latinLnBrk="0" hangingPunct="1">
      <a:defRPr sz="346" kern="1200">
        <a:solidFill>
          <a:schemeClr val="tx1"/>
        </a:solidFill>
        <a:latin typeface="+mn-lt"/>
        <a:ea typeface="+mn-ea"/>
        <a:cs typeface="+mn-cs"/>
      </a:defRPr>
    </a:lvl3pPr>
    <a:lvl4pPr marL="395021" algn="l" defTabSz="263347" rtl="0" eaLnBrk="1" latinLnBrk="0" hangingPunct="1">
      <a:defRPr sz="346" kern="1200">
        <a:solidFill>
          <a:schemeClr val="tx1"/>
        </a:solidFill>
        <a:latin typeface="+mn-lt"/>
        <a:ea typeface="+mn-ea"/>
        <a:cs typeface="+mn-cs"/>
      </a:defRPr>
    </a:lvl4pPr>
    <a:lvl5pPr marL="526694" algn="l" defTabSz="263347" rtl="0" eaLnBrk="1" latinLnBrk="0" hangingPunct="1">
      <a:defRPr sz="346" kern="1200">
        <a:solidFill>
          <a:schemeClr val="tx1"/>
        </a:solidFill>
        <a:latin typeface="+mn-lt"/>
        <a:ea typeface="+mn-ea"/>
        <a:cs typeface="+mn-cs"/>
      </a:defRPr>
    </a:lvl5pPr>
    <a:lvl6pPr marL="658368" algn="l" defTabSz="263347" rtl="0" eaLnBrk="1" latinLnBrk="0" hangingPunct="1">
      <a:defRPr sz="346" kern="1200">
        <a:solidFill>
          <a:schemeClr val="tx1"/>
        </a:solidFill>
        <a:latin typeface="+mn-lt"/>
        <a:ea typeface="+mn-ea"/>
        <a:cs typeface="+mn-cs"/>
      </a:defRPr>
    </a:lvl6pPr>
    <a:lvl7pPr marL="790042" algn="l" defTabSz="263347" rtl="0" eaLnBrk="1" latinLnBrk="0" hangingPunct="1">
      <a:defRPr sz="346" kern="1200">
        <a:solidFill>
          <a:schemeClr val="tx1"/>
        </a:solidFill>
        <a:latin typeface="+mn-lt"/>
        <a:ea typeface="+mn-ea"/>
        <a:cs typeface="+mn-cs"/>
      </a:defRPr>
    </a:lvl7pPr>
    <a:lvl8pPr marL="921715" algn="l" defTabSz="263347" rtl="0" eaLnBrk="1" latinLnBrk="0" hangingPunct="1">
      <a:defRPr sz="346" kern="1200">
        <a:solidFill>
          <a:schemeClr val="tx1"/>
        </a:solidFill>
        <a:latin typeface="+mn-lt"/>
        <a:ea typeface="+mn-ea"/>
        <a:cs typeface="+mn-cs"/>
      </a:defRPr>
    </a:lvl8pPr>
    <a:lvl9pPr marL="1053389" algn="l" defTabSz="263347" rtl="0" eaLnBrk="1" latinLnBrk="0" hangingPunct="1">
      <a:defRPr sz="34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" y="523770"/>
            <a:ext cx="1943100" cy="1114213"/>
          </a:xfrm>
        </p:spPr>
        <p:txBody>
          <a:bodyPr anchor="b"/>
          <a:lstStyle>
            <a:lvl1pPr algn="ctr"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" y="1680951"/>
            <a:ext cx="1714500" cy="772689"/>
          </a:xfrm>
        </p:spPr>
        <p:txBody>
          <a:bodyPr/>
          <a:lstStyle>
            <a:lvl1pPr marL="0" indent="0" algn="ctr">
              <a:buNone/>
              <a:defRPr sz="600"/>
            </a:lvl1pPr>
            <a:lvl2pPr marL="114300" indent="0" algn="ctr">
              <a:buNone/>
              <a:defRPr sz="500"/>
            </a:lvl2pPr>
            <a:lvl3pPr marL="228600" indent="0" algn="ctr">
              <a:buNone/>
              <a:defRPr sz="450"/>
            </a:lvl3pPr>
            <a:lvl4pPr marL="342900" indent="0" algn="ctr">
              <a:buNone/>
              <a:defRPr sz="400"/>
            </a:lvl4pPr>
            <a:lvl5pPr marL="457200" indent="0" algn="ctr">
              <a:buNone/>
              <a:defRPr sz="400"/>
            </a:lvl5pPr>
            <a:lvl6pPr marL="571500" indent="0" algn="ctr">
              <a:buNone/>
              <a:defRPr sz="400"/>
            </a:lvl6pPr>
            <a:lvl7pPr marL="685800" indent="0" algn="ctr">
              <a:buNone/>
              <a:defRPr sz="400"/>
            </a:lvl7pPr>
            <a:lvl8pPr marL="800100" indent="0" algn="ctr">
              <a:buNone/>
              <a:defRPr sz="400"/>
            </a:lvl8pPr>
            <a:lvl9pPr marL="914400" indent="0" algn="ctr">
              <a:buNone/>
              <a:defRPr sz="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18EE-FF43-4A63-94ED-A745E0FA75A5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D162-AF24-4265-B9BF-8DCC02C90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68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18EE-FF43-4A63-94ED-A745E0FA75A5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D162-AF24-4265-B9BF-8DCC02C90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19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35919" y="170392"/>
            <a:ext cx="492919" cy="27121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163" y="170392"/>
            <a:ext cx="1450181" cy="27121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18EE-FF43-4A63-94ED-A745E0FA75A5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D162-AF24-4265-B9BF-8DCC02C90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58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18EE-FF43-4A63-94ED-A745E0FA75A5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D162-AF24-4265-B9BF-8DCC02C90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70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72" y="797879"/>
            <a:ext cx="1971675" cy="1331277"/>
          </a:xfrm>
        </p:spPr>
        <p:txBody>
          <a:bodyPr anchor="b"/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72" y="2141750"/>
            <a:ext cx="1971675" cy="700087"/>
          </a:xfrm>
        </p:spPr>
        <p:txBody>
          <a:bodyPr/>
          <a:lstStyle>
            <a:lvl1pPr marL="0" indent="0">
              <a:buNone/>
              <a:defRPr sz="600">
                <a:solidFill>
                  <a:schemeClr val="tx1">
                    <a:tint val="82000"/>
                  </a:schemeClr>
                </a:solidFill>
              </a:defRPr>
            </a:lvl1pPr>
            <a:lvl2pPr marL="114300" indent="0">
              <a:buNone/>
              <a:defRPr sz="500">
                <a:solidFill>
                  <a:schemeClr val="tx1">
                    <a:tint val="82000"/>
                  </a:schemeClr>
                </a:solidFill>
              </a:defRPr>
            </a:lvl2pPr>
            <a:lvl3pPr marL="228600" indent="0">
              <a:buNone/>
              <a:defRPr sz="450">
                <a:solidFill>
                  <a:schemeClr val="tx1">
                    <a:tint val="82000"/>
                  </a:schemeClr>
                </a:solidFill>
              </a:defRPr>
            </a:lvl3pPr>
            <a:lvl4pPr marL="342900" indent="0">
              <a:buNone/>
              <a:defRPr sz="400">
                <a:solidFill>
                  <a:schemeClr val="tx1">
                    <a:tint val="82000"/>
                  </a:schemeClr>
                </a:solidFill>
              </a:defRPr>
            </a:lvl4pPr>
            <a:lvl5pPr marL="457200" indent="0">
              <a:buNone/>
              <a:defRPr sz="400">
                <a:solidFill>
                  <a:schemeClr val="tx1">
                    <a:tint val="82000"/>
                  </a:schemeClr>
                </a:solidFill>
              </a:defRPr>
            </a:lvl5pPr>
            <a:lvl6pPr marL="571500" indent="0">
              <a:buNone/>
              <a:defRPr sz="400">
                <a:solidFill>
                  <a:schemeClr val="tx1">
                    <a:tint val="82000"/>
                  </a:schemeClr>
                </a:solidFill>
              </a:defRPr>
            </a:lvl6pPr>
            <a:lvl7pPr marL="685800" indent="0">
              <a:buNone/>
              <a:defRPr sz="400">
                <a:solidFill>
                  <a:schemeClr val="tx1">
                    <a:tint val="82000"/>
                  </a:schemeClr>
                </a:solidFill>
              </a:defRPr>
            </a:lvl7pPr>
            <a:lvl8pPr marL="800100" indent="0">
              <a:buNone/>
              <a:defRPr sz="400">
                <a:solidFill>
                  <a:schemeClr val="tx1">
                    <a:tint val="82000"/>
                  </a:schemeClr>
                </a:solidFill>
              </a:defRPr>
            </a:lvl8pPr>
            <a:lvl9pPr marL="914400" indent="0">
              <a:buNone/>
              <a:defRPr sz="4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18EE-FF43-4A63-94ED-A745E0FA75A5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D162-AF24-4265-B9BF-8DCC02C90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02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3" y="851959"/>
            <a:ext cx="97155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7288" y="851959"/>
            <a:ext cx="97155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18EE-FF43-4A63-94ED-A745E0FA75A5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D162-AF24-4265-B9BF-8DCC02C90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87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" y="170392"/>
            <a:ext cx="1971675" cy="6185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61" y="784543"/>
            <a:ext cx="967085" cy="384492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14300" indent="0">
              <a:buNone/>
              <a:defRPr sz="500" b="1"/>
            </a:lvl2pPr>
            <a:lvl3pPr marL="228600" indent="0">
              <a:buNone/>
              <a:defRPr sz="450" b="1"/>
            </a:lvl3pPr>
            <a:lvl4pPr marL="342900" indent="0">
              <a:buNone/>
              <a:defRPr sz="400" b="1"/>
            </a:lvl4pPr>
            <a:lvl5pPr marL="457200" indent="0">
              <a:buNone/>
              <a:defRPr sz="400" b="1"/>
            </a:lvl5pPr>
            <a:lvl6pPr marL="571500" indent="0">
              <a:buNone/>
              <a:defRPr sz="400" b="1"/>
            </a:lvl6pPr>
            <a:lvl7pPr marL="685800" indent="0">
              <a:buNone/>
              <a:defRPr sz="400" b="1"/>
            </a:lvl7pPr>
            <a:lvl8pPr marL="800100" indent="0">
              <a:buNone/>
              <a:defRPr sz="400" b="1"/>
            </a:lvl8pPr>
            <a:lvl9pPr marL="914400" indent="0">
              <a:buNone/>
              <a:defRPr sz="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461" y="1169035"/>
            <a:ext cx="967085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7288" y="784543"/>
            <a:ext cx="971848" cy="384492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14300" indent="0">
              <a:buNone/>
              <a:defRPr sz="500" b="1"/>
            </a:lvl2pPr>
            <a:lvl3pPr marL="228600" indent="0">
              <a:buNone/>
              <a:defRPr sz="450" b="1"/>
            </a:lvl3pPr>
            <a:lvl4pPr marL="342900" indent="0">
              <a:buNone/>
              <a:defRPr sz="400" b="1"/>
            </a:lvl4pPr>
            <a:lvl5pPr marL="457200" indent="0">
              <a:buNone/>
              <a:defRPr sz="400" b="1"/>
            </a:lvl5pPr>
            <a:lvl6pPr marL="571500" indent="0">
              <a:buNone/>
              <a:defRPr sz="400" b="1"/>
            </a:lvl6pPr>
            <a:lvl7pPr marL="685800" indent="0">
              <a:buNone/>
              <a:defRPr sz="400" b="1"/>
            </a:lvl7pPr>
            <a:lvl8pPr marL="800100" indent="0">
              <a:buNone/>
              <a:defRPr sz="400" b="1"/>
            </a:lvl8pPr>
            <a:lvl9pPr marL="914400" indent="0">
              <a:buNone/>
              <a:defRPr sz="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7288" y="1169035"/>
            <a:ext cx="971848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18EE-FF43-4A63-94ED-A745E0FA75A5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D162-AF24-4265-B9BF-8DCC02C90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61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18EE-FF43-4A63-94ED-A745E0FA75A5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D162-AF24-4265-B9BF-8DCC02C90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98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18EE-FF43-4A63-94ED-A745E0FA75A5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D162-AF24-4265-B9BF-8DCC02C90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" y="213360"/>
            <a:ext cx="737295" cy="746760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47" y="460799"/>
            <a:ext cx="1157288" cy="2274358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" y="960120"/>
            <a:ext cx="737295" cy="1778741"/>
          </a:xfrm>
        </p:spPr>
        <p:txBody>
          <a:bodyPr/>
          <a:lstStyle>
            <a:lvl1pPr marL="0" indent="0">
              <a:buNone/>
              <a:defRPr sz="400"/>
            </a:lvl1pPr>
            <a:lvl2pPr marL="114300" indent="0">
              <a:buNone/>
              <a:defRPr sz="350"/>
            </a:lvl2pPr>
            <a:lvl3pPr marL="228600" indent="0">
              <a:buNone/>
              <a:defRPr sz="300"/>
            </a:lvl3pPr>
            <a:lvl4pPr marL="342900" indent="0">
              <a:buNone/>
              <a:defRPr sz="250"/>
            </a:lvl4pPr>
            <a:lvl5pPr marL="457200" indent="0">
              <a:buNone/>
              <a:defRPr sz="250"/>
            </a:lvl5pPr>
            <a:lvl6pPr marL="571500" indent="0">
              <a:buNone/>
              <a:defRPr sz="250"/>
            </a:lvl6pPr>
            <a:lvl7pPr marL="685800" indent="0">
              <a:buNone/>
              <a:defRPr sz="250"/>
            </a:lvl7pPr>
            <a:lvl8pPr marL="800100" indent="0">
              <a:buNone/>
              <a:defRPr sz="250"/>
            </a:lvl8pPr>
            <a:lvl9pPr marL="914400" indent="0">
              <a:buNone/>
              <a:defRPr sz="2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18EE-FF43-4A63-94ED-A745E0FA75A5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D162-AF24-4265-B9BF-8DCC02C90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2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" y="213360"/>
            <a:ext cx="737295" cy="746760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847" y="460799"/>
            <a:ext cx="1157288" cy="2274358"/>
          </a:xfrm>
        </p:spPr>
        <p:txBody>
          <a:bodyPr anchor="t"/>
          <a:lstStyle>
            <a:lvl1pPr marL="0" indent="0">
              <a:buNone/>
              <a:defRPr sz="800"/>
            </a:lvl1pPr>
            <a:lvl2pPr marL="114300" indent="0">
              <a:buNone/>
              <a:defRPr sz="700"/>
            </a:lvl2pPr>
            <a:lvl3pPr marL="228600" indent="0">
              <a:buNone/>
              <a:defRPr sz="600"/>
            </a:lvl3pPr>
            <a:lvl4pPr marL="342900" indent="0">
              <a:buNone/>
              <a:defRPr sz="500"/>
            </a:lvl4pPr>
            <a:lvl5pPr marL="457200" indent="0">
              <a:buNone/>
              <a:defRPr sz="500"/>
            </a:lvl5pPr>
            <a:lvl6pPr marL="571500" indent="0">
              <a:buNone/>
              <a:defRPr sz="500"/>
            </a:lvl6pPr>
            <a:lvl7pPr marL="685800" indent="0">
              <a:buNone/>
              <a:defRPr sz="500"/>
            </a:lvl7pPr>
            <a:lvl8pPr marL="800100" indent="0">
              <a:buNone/>
              <a:defRPr sz="500"/>
            </a:lvl8pPr>
            <a:lvl9pPr marL="914400" indent="0">
              <a:buNone/>
              <a:defRPr sz="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" y="960120"/>
            <a:ext cx="737295" cy="1778741"/>
          </a:xfrm>
        </p:spPr>
        <p:txBody>
          <a:bodyPr/>
          <a:lstStyle>
            <a:lvl1pPr marL="0" indent="0">
              <a:buNone/>
              <a:defRPr sz="400"/>
            </a:lvl1pPr>
            <a:lvl2pPr marL="114300" indent="0">
              <a:buNone/>
              <a:defRPr sz="350"/>
            </a:lvl2pPr>
            <a:lvl3pPr marL="228600" indent="0">
              <a:buNone/>
              <a:defRPr sz="300"/>
            </a:lvl3pPr>
            <a:lvl4pPr marL="342900" indent="0">
              <a:buNone/>
              <a:defRPr sz="250"/>
            </a:lvl4pPr>
            <a:lvl5pPr marL="457200" indent="0">
              <a:buNone/>
              <a:defRPr sz="250"/>
            </a:lvl5pPr>
            <a:lvl6pPr marL="571500" indent="0">
              <a:buNone/>
              <a:defRPr sz="250"/>
            </a:lvl6pPr>
            <a:lvl7pPr marL="685800" indent="0">
              <a:buNone/>
              <a:defRPr sz="250"/>
            </a:lvl7pPr>
            <a:lvl8pPr marL="800100" indent="0">
              <a:buNone/>
              <a:defRPr sz="250"/>
            </a:lvl8pPr>
            <a:lvl9pPr marL="914400" indent="0">
              <a:buNone/>
              <a:defRPr sz="2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18EE-FF43-4A63-94ED-A745E0FA75A5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D162-AF24-4265-B9BF-8DCC02C90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9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163" y="170392"/>
            <a:ext cx="1971675" cy="6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3" y="851959"/>
            <a:ext cx="1971675" cy="20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7163" y="2966297"/>
            <a:ext cx="51435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7418EE-FF43-4A63-94ED-A745E0FA75A5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7238" y="2966297"/>
            <a:ext cx="771525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4488" y="2966297"/>
            <a:ext cx="51435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25D162-AF24-4265-B9BF-8DCC02C90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38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28600" rtl="0" eaLnBrk="1" latinLnBrk="0" hangingPunct="1">
        <a:lnSpc>
          <a:spcPct val="90000"/>
        </a:lnSpc>
        <a:spcBef>
          <a:spcPct val="0"/>
        </a:spcBef>
        <a:buNone/>
        <a:defRPr sz="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0" indent="-57150" algn="l" defTabSz="2286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857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4000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4pPr>
      <a:lvl5pPr marL="5143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5pPr>
      <a:lvl6pPr marL="6286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6pPr>
      <a:lvl7pPr marL="7429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7pPr>
      <a:lvl8pPr marL="8572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8pPr>
      <a:lvl9pPr marL="9715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1pPr>
      <a:lvl2pPr marL="1143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3pPr>
      <a:lvl4pPr marL="3429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4pPr>
      <a:lvl5pPr marL="4572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5pPr>
      <a:lvl6pPr marL="5715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6pPr>
      <a:lvl7pPr marL="6858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7pPr>
      <a:lvl8pPr marL="8001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8pPr>
      <a:lvl9pPr marL="9144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C52915-912F-0532-B23B-BC8B444CA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D06E56-8CCC-A9B4-6B55-1FD4BA27A7DE}"/>
              </a:ext>
            </a:extLst>
          </p:cNvPr>
          <p:cNvSpPr/>
          <p:nvPr/>
        </p:nvSpPr>
        <p:spPr>
          <a:xfrm>
            <a:off x="0" y="0"/>
            <a:ext cx="2286000" cy="3200400"/>
          </a:xfrm>
          <a:prstGeom prst="roundRect">
            <a:avLst>
              <a:gd name="adj" fmla="val 386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A56272-647E-6C4B-88FB-64AECD22A6CF}"/>
              </a:ext>
            </a:extLst>
          </p:cNvPr>
          <p:cNvSpPr/>
          <p:nvPr/>
        </p:nvSpPr>
        <p:spPr>
          <a:xfrm>
            <a:off x="457200" y="640080"/>
            <a:ext cx="1371600" cy="19202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4F0A36-9EE9-CA17-DBCD-85F362E5A09F}"/>
              </a:ext>
            </a:extLst>
          </p:cNvPr>
          <p:cNvSpPr txBox="1"/>
          <p:nvPr/>
        </p:nvSpPr>
        <p:spPr>
          <a:xfrm>
            <a:off x="0" y="0"/>
            <a:ext cx="5565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Domine SemiBold" panose="02040503040403060204" pitchFamily="18" charset="0"/>
              </a:rPr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C46420-6361-C9F5-4254-36637FECA1E5}"/>
              </a:ext>
            </a:extLst>
          </p:cNvPr>
          <p:cNvSpPr txBox="1"/>
          <p:nvPr/>
        </p:nvSpPr>
        <p:spPr>
          <a:xfrm rot="10800000">
            <a:off x="1729437" y="2492514"/>
            <a:ext cx="5565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Domine SemiBold" panose="02040503040403060204" pitchFamily="18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639709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7F9973-82AC-FF61-7E89-644471BB9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CE4193A-A904-7D91-4F05-F2FF6155BB76}"/>
              </a:ext>
            </a:extLst>
          </p:cNvPr>
          <p:cNvSpPr/>
          <p:nvPr/>
        </p:nvSpPr>
        <p:spPr>
          <a:xfrm>
            <a:off x="0" y="0"/>
            <a:ext cx="2286000" cy="3200400"/>
          </a:xfrm>
          <a:prstGeom prst="roundRect">
            <a:avLst>
              <a:gd name="adj" fmla="val 386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BEE582-1994-DA2C-357B-D16E03864579}"/>
              </a:ext>
            </a:extLst>
          </p:cNvPr>
          <p:cNvSpPr/>
          <p:nvPr/>
        </p:nvSpPr>
        <p:spPr>
          <a:xfrm>
            <a:off x="457200" y="640080"/>
            <a:ext cx="1371600" cy="19202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AB641C-F476-29DF-C9F3-EFE48CDC0A05}"/>
              </a:ext>
            </a:extLst>
          </p:cNvPr>
          <p:cNvSpPr txBox="1"/>
          <p:nvPr/>
        </p:nvSpPr>
        <p:spPr>
          <a:xfrm>
            <a:off x="0" y="55305"/>
            <a:ext cx="631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Domine SemiBold" panose="02040503040403060204" pitchFamily="18" charset="0"/>
              </a:rPr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08D181-D9BE-0EE0-DA78-16EF3EDFF173}"/>
              </a:ext>
            </a:extLst>
          </p:cNvPr>
          <p:cNvSpPr txBox="1"/>
          <p:nvPr/>
        </p:nvSpPr>
        <p:spPr>
          <a:xfrm rot="10800000">
            <a:off x="1654096" y="2560320"/>
            <a:ext cx="631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Domine SemiBold" panose="02040503040403060204" pitchFamily="18" charset="0"/>
              </a:rPr>
              <a:t>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2C7BC0-D944-B35F-DCB5-C25C445D0483}"/>
              </a:ext>
            </a:extLst>
          </p:cNvPr>
          <p:cNvSpPr txBox="1"/>
          <p:nvPr/>
        </p:nvSpPr>
        <p:spPr>
          <a:xfrm>
            <a:off x="600259" y="609301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>
                <a:latin typeface="Domine SemiBold" panose="02040503040403060204" pitchFamily="18" charset="0"/>
              </a:rPr>
              <a:t>♠</a:t>
            </a:r>
            <a:endParaRPr lang="en-US" sz="3600" dirty="0">
              <a:latin typeface="Domine SemiBold" panose="0204050304040306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20ED80-D1F5-8B2C-BBA1-4D458177EA6E}"/>
              </a:ext>
            </a:extLst>
          </p:cNvPr>
          <p:cNvSpPr txBox="1"/>
          <p:nvPr/>
        </p:nvSpPr>
        <p:spPr>
          <a:xfrm rot="10800000">
            <a:off x="600259" y="1944769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>
                <a:latin typeface="Domine SemiBold" panose="02040503040403060204" pitchFamily="18" charset="0"/>
              </a:rPr>
              <a:t>♠</a:t>
            </a:r>
            <a:endParaRPr lang="en-US" sz="3600" dirty="0">
              <a:latin typeface="Domine SemiBold" panose="0204050304040306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700C16-F819-C320-99D8-6162DA7988D1}"/>
              </a:ext>
            </a:extLst>
          </p:cNvPr>
          <p:cNvSpPr txBox="1"/>
          <p:nvPr/>
        </p:nvSpPr>
        <p:spPr>
          <a:xfrm>
            <a:off x="1185282" y="609297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>
                <a:latin typeface="Domine SemiBold" panose="02040503040403060204" pitchFamily="18" charset="0"/>
              </a:rPr>
              <a:t>♠</a:t>
            </a:r>
            <a:endParaRPr lang="en-US" sz="3600" dirty="0">
              <a:latin typeface="Domine SemiBold" panose="0204050304040306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C46BE3-D921-F77D-7945-EDDADFA4047E}"/>
              </a:ext>
            </a:extLst>
          </p:cNvPr>
          <p:cNvSpPr txBox="1"/>
          <p:nvPr/>
        </p:nvSpPr>
        <p:spPr>
          <a:xfrm rot="10800000">
            <a:off x="1185282" y="1944765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>
                <a:latin typeface="Domine SemiBold" panose="02040503040403060204" pitchFamily="18" charset="0"/>
              </a:rPr>
              <a:t>♠</a:t>
            </a:r>
            <a:endParaRPr lang="en-US" sz="3600" dirty="0">
              <a:latin typeface="Domine SemiBold" panose="0204050304040306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87BE1C-B312-88C1-52E0-761D507C84BA}"/>
              </a:ext>
            </a:extLst>
          </p:cNvPr>
          <p:cNvSpPr txBox="1"/>
          <p:nvPr/>
        </p:nvSpPr>
        <p:spPr>
          <a:xfrm>
            <a:off x="600259" y="1045181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>
                <a:latin typeface="Domine SemiBold" panose="02040503040403060204" pitchFamily="18" charset="0"/>
              </a:rPr>
              <a:t>♠</a:t>
            </a:r>
            <a:endParaRPr lang="en-US" sz="3600" dirty="0">
              <a:latin typeface="Domine SemiBold" panose="0204050304040306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DAC631-CFD8-3F88-9581-E465788D27D7}"/>
              </a:ext>
            </a:extLst>
          </p:cNvPr>
          <p:cNvSpPr txBox="1"/>
          <p:nvPr/>
        </p:nvSpPr>
        <p:spPr>
          <a:xfrm>
            <a:off x="1185282" y="1045177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>
                <a:latin typeface="Domine SemiBold" panose="02040503040403060204" pitchFamily="18" charset="0"/>
              </a:rPr>
              <a:t>♠</a:t>
            </a:r>
            <a:endParaRPr lang="en-US" sz="3600" dirty="0">
              <a:latin typeface="Domine SemiBold" panose="020405030404030602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7256B5-0CED-FAC1-0DE5-9952D82D4BC1}"/>
              </a:ext>
            </a:extLst>
          </p:cNvPr>
          <p:cNvSpPr txBox="1"/>
          <p:nvPr/>
        </p:nvSpPr>
        <p:spPr>
          <a:xfrm rot="10800000">
            <a:off x="600258" y="1508889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>
                <a:latin typeface="Domine SemiBold" panose="02040503040403060204" pitchFamily="18" charset="0"/>
              </a:rPr>
              <a:t>♠</a:t>
            </a:r>
            <a:endParaRPr lang="en-US" sz="3600" dirty="0">
              <a:latin typeface="Domine SemiBold" panose="020405030404030602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6F54AC-ACA5-FA8E-9B48-2EE1F3D1AF6C}"/>
              </a:ext>
            </a:extLst>
          </p:cNvPr>
          <p:cNvSpPr txBox="1"/>
          <p:nvPr/>
        </p:nvSpPr>
        <p:spPr>
          <a:xfrm rot="10800000">
            <a:off x="1185281" y="1508885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>
                <a:latin typeface="Domine SemiBold" panose="02040503040403060204" pitchFamily="18" charset="0"/>
              </a:rPr>
              <a:t>♠</a:t>
            </a:r>
            <a:endParaRPr lang="en-US" sz="3600" dirty="0">
              <a:latin typeface="Domine SemiBold" panose="020405030404030602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A8E89F-81F2-9EF7-DE54-0A68F72385B4}"/>
              </a:ext>
            </a:extLst>
          </p:cNvPr>
          <p:cNvSpPr txBox="1"/>
          <p:nvPr/>
        </p:nvSpPr>
        <p:spPr>
          <a:xfrm>
            <a:off x="892770" y="847162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>
                <a:latin typeface="Domine SemiBold" panose="02040503040403060204" pitchFamily="18" charset="0"/>
              </a:rPr>
              <a:t>♠</a:t>
            </a:r>
            <a:endParaRPr lang="en-US" sz="3600" dirty="0">
              <a:latin typeface="Domine SemiBold" panose="020405030404030602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88A639-8A07-CBF8-C1BC-2DE45D4CFBA1}"/>
              </a:ext>
            </a:extLst>
          </p:cNvPr>
          <p:cNvSpPr txBox="1"/>
          <p:nvPr/>
        </p:nvSpPr>
        <p:spPr>
          <a:xfrm rot="10800000">
            <a:off x="892769" y="1709621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>
                <a:latin typeface="Domine SemiBold" panose="02040503040403060204" pitchFamily="18" charset="0"/>
              </a:rPr>
              <a:t>♠</a:t>
            </a:r>
            <a:endParaRPr lang="en-US" sz="3600" dirty="0">
              <a:latin typeface="Domine SemiBold" panose="0204050304040306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173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AF2544-4989-6DDD-FF4F-F35AA329B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11318D4-702B-6B53-4C54-135680C4EFCE}"/>
              </a:ext>
            </a:extLst>
          </p:cNvPr>
          <p:cNvSpPr/>
          <p:nvPr/>
        </p:nvSpPr>
        <p:spPr>
          <a:xfrm>
            <a:off x="0" y="0"/>
            <a:ext cx="2286000" cy="3200400"/>
          </a:xfrm>
          <a:prstGeom prst="roundRect">
            <a:avLst>
              <a:gd name="adj" fmla="val 386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05C71A-87F5-1131-EDE9-5A0E28717CBE}"/>
              </a:ext>
            </a:extLst>
          </p:cNvPr>
          <p:cNvSpPr/>
          <p:nvPr/>
        </p:nvSpPr>
        <p:spPr>
          <a:xfrm>
            <a:off x="457200" y="640080"/>
            <a:ext cx="1371600" cy="19202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7A98EF-83DB-1206-F6AE-D1CD26A93A8B}"/>
              </a:ext>
            </a:extLst>
          </p:cNvPr>
          <p:cNvSpPr txBox="1"/>
          <p:nvPr/>
        </p:nvSpPr>
        <p:spPr>
          <a:xfrm>
            <a:off x="0" y="0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Domine SemiBold" panose="02040503040403060204" pitchFamily="18" charset="0"/>
              </a:rPr>
              <a:t>J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0DFF32-DBD0-8359-AE16-71BD35A8E97B}"/>
              </a:ext>
            </a:extLst>
          </p:cNvPr>
          <p:cNvSpPr txBox="1"/>
          <p:nvPr/>
        </p:nvSpPr>
        <p:spPr>
          <a:xfrm rot="10800000">
            <a:off x="1796764" y="2492514"/>
            <a:ext cx="4876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Domine SemiBold" panose="02040503040403060204" pitchFamily="18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461826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F30542-78D1-DAF5-D0ED-00AF2F80D9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D83212F-3428-982E-6A60-F24275F61AF8}"/>
              </a:ext>
            </a:extLst>
          </p:cNvPr>
          <p:cNvSpPr/>
          <p:nvPr/>
        </p:nvSpPr>
        <p:spPr>
          <a:xfrm>
            <a:off x="0" y="0"/>
            <a:ext cx="2286000" cy="3200400"/>
          </a:xfrm>
          <a:prstGeom prst="roundRect">
            <a:avLst>
              <a:gd name="adj" fmla="val 386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B386F6-8550-B144-3ECB-044D1F5C087C}"/>
              </a:ext>
            </a:extLst>
          </p:cNvPr>
          <p:cNvSpPr/>
          <p:nvPr/>
        </p:nvSpPr>
        <p:spPr>
          <a:xfrm>
            <a:off x="457200" y="640080"/>
            <a:ext cx="1371600" cy="19202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2DA314-F840-0F05-67B6-3ECE94158FDB}"/>
              </a:ext>
            </a:extLst>
          </p:cNvPr>
          <p:cNvSpPr txBox="1"/>
          <p:nvPr/>
        </p:nvSpPr>
        <p:spPr>
          <a:xfrm>
            <a:off x="0" y="0"/>
            <a:ext cx="5806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Domine SemiBold" panose="02040503040403060204" pitchFamily="18" charset="0"/>
              </a:rPr>
              <a:t>Q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53F6C6-8E17-EF0B-00E5-40DABD5B662A}"/>
              </a:ext>
            </a:extLst>
          </p:cNvPr>
          <p:cNvSpPr txBox="1"/>
          <p:nvPr/>
        </p:nvSpPr>
        <p:spPr>
          <a:xfrm rot="10800000">
            <a:off x="1705392" y="2492514"/>
            <a:ext cx="5806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Domine SemiBold" panose="02040503040403060204" pitchFamily="18" charset="0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6909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00004E-210D-4B43-A4CC-5CBF86487D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3E306E-A155-96D5-E727-0B8C0D2DD3CE}"/>
              </a:ext>
            </a:extLst>
          </p:cNvPr>
          <p:cNvSpPr/>
          <p:nvPr/>
        </p:nvSpPr>
        <p:spPr>
          <a:xfrm>
            <a:off x="0" y="0"/>
            <a:ext cx="2286000" cy="3200400"/>
          </a:xfrm>
          <a:prstGeom prst="roundRect">
            <a:avLst>
              <a:gd name="adj" fmla="val 386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B944CF-4E26-6BAC-E5A5-74866D26D0CE}"/>
              </a:ext>
            </a:extLst>
          </p:cNvPr>
          <p:cNvSpPr/>
          <p:nvPr/>
        </p:nvSpPr>
        <p:spPr>
          <a:xfrm>
            <a:off x="457200" y="640080"/>
            <a:ext cx="1371600" cy="19202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6E5BCB-7E77-2EAC-1C92-731BBA28E972}"/>
              </a:ext>
            </a:extLst>
          </p:cNvPr>
          <p:cNvSpPr txBox="1"/>
          <p:nvPr/>
        </p:nvSpPr>
        <p:spPr>
          <a:xfrm>
            <a:off x="0" y="0"/>
            <a:ext cx="5806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Domine SemiBold" panose="02040503040403060204" pitchFamily="18" charset="0"/>
              </a:rPr>
              <a:t>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AF9F32-E509-2AA9-72D8-1F09B622C496}"/>
              </a:ext>
            </a:extLst>
          </p:cNvPr>
          <p:cNvSpPr txBox="1"/>
          <p:nvPr/>
        </p:nvSpPr>
        <p:spPr>
          <a:xfrm rot="10800000">
            <a:off x="1705392" y="2492514"/>
            <a:ext cx="5806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Domine SemiBold" panose="02040503040403060204" pitchFamily="18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1817286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6AA9A9-9FB0-B918-CC23-EC359A650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A3B1461-CD6D-6024-AA48-5C48E94A37E6}"/>
              </a:ext>
            </a:extLst>
          </p:cNvPr>
          <p:cNvSpPr/>
          <p:nvPr/>
        </p:nvSpPr>
        <p:spPr>
          <a:xfrm>
            <a:off x="0" y="0"/>
            <a:ext cx="2286000" cy="3200400"/>
          </a:xfrm>
          <a:prstGeom prst="roundRect">
            <a:avLst>
              <a:gd name="adj" fmla="val 386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A04063-0350-C827-DC36-B5CF54963170}"/>
              </a:ext>
            </a:extLst>
          </p:cNvPr>
          <p:cNvSpPr/>
          <p:nvPr/>
        </p:nvSpPr>
        <p:spPr>
          <a:xfrm>
            <a:off x="457200" y="640080"/>
            <a:ext cx="1371600" cy="19202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551037-45CD-6436-EA35-A25E52D79D98}"/>
              </a:ext>
            </a:extLst>
          </p:cNvPr>
          <p:cNvSpPr txBox="1"/>
          <p:nvPr/>
        </p:nvSpPr>
        <p:spPr>
          <a:xfrm>
            <a:off x="0" y="0"/>
            <a:ext cx="5565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Domine SemiBold" panose="02040503040403060204" pitchFamily="18" charset="0"/>
              </a:rPr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1FE7DB-C90D-E118-8AE0-A05E8D791C9B}"/>
              </a:ext>
            </a:extLst>
          </p:cNvPr>
          <p:cNvSpPr txBox="1"/>
          <p:nvPr/>
        </p:nvSpPr>
        <p:spPr>
          <a:xfrm rot="10800000">
            <a:off x="1729437" y="2492514"/>
            <a:ext cx="5565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Domine SemiBold" panose="02040503040403060204" pitchFamily="18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340787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895125-C661-F8DD-F901-A4DEF9775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A285C3C-0922-1440-C151-A8EAB0568FF0}"/>
              </a:ext>
            </a:extLst>
          </p:cNvPr>
          <p:cNvSpPr/>
          <p:nvPr/>
        </p:nvSpPr>
        <p:spPr>
          <a:xfrm>
            <a:off x="0" y="0"/>
            <a:ext cx="2286000" cy="3200400"/>
          </a:xfrm>
          <a:prstGeom prst="roundRect">
            <a:avLst>
              <a:gd name="adj" fmla="val 386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15F65C-86FA-B48D-F3EC-B23F185ED8E6}"/>
              </a:ext>
            </a:extLst>
          </p:cNvPr>
          <p:cNvSpPr/>
          <p:nvPr/>
        </p:nvSpPr>
        <p:spPr>
          <a:xfrm>
            <a:off x="457200" y="640080"/>
            <a:ext cx="1371600" cy="19202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C0B9D2-0CAC-2491-C7D7-F1279299A8DF}"/>
              </a:ext>
            </a:extLst>
          </p:cNvPr>
          <p:cNvSpPr txBox="1"/>
          <p:nvPr/>
        </p:nvSpPr>
        <p:spPr>
          <a:xfrm>
            <a:off x="0" y="0"/>
            <a:ext cx="490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Domine SemiBold" panose="02040503040403060204" pitchFamily="18" charset="0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8E105E-99FD-FBBE-3B43-D32B588BD8FA}"/>
              </a:ext>
            </a:extLst>
          </p:cNvPr>
          <p:cNvSpPr txBox="1"/>
          <p:nvPr/>
        </p:nvSpPr>
        <p:spPr>
          <a:xfrm rot="10800000">
            <a:off x="1795161" y="2492514"/>
            <a:ext cx="490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Domine SemiBold" panose="02040503040403060204" pitchFamily="18" charset="0"/>
              </a:rPr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2C3CC6-DC2E-8025-51FC-6F08B63DE749}"/>
              </a:ext>
            </a:extLst>
          </p:cNvPr>
          <p:cNvSpPr txBox="1"/>
          <p:nvPr/>
        </p:nvSpPr>
        <p:spPr>
          <a:xfrm>
            <a:off x="892771" y="609301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latin typeface="Domine SemiBold" panose="02040503040403060204" pitchFamily="18" charset="0"/>
              </a:rPr>
              <a:t>♣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1EAA1-74A9-343F-F364-5C2B1F1C814A}"/>
              </a:ext>
            </a:extLst>
          </p:cNvPr>
          <p:cNvSpPr txBox="1"/>
          <p:nvPr/>
        </p:nvSpPr>
        <p:spPr>
          <a:xfrm rot="10800000">
            <a:off x="892771" y="1944769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latin typeface="Domine SemiBold" panose="02040503040403060204" pitchFamily="18" charset="0"/>
              </a:rPr>
              <a:t>♣</a:t>
            </a:r>
          </a:p>
        </p:txBody>
      </p:sp>
    </p:spTree>
    <p:extLst>
      <p:ext uri="{BB962C8B-B14F-4D97-AF65-F5344CB8AC3E}">
        <p14:creationId xmlns:p14="http://schemas.microsoft.com/office/powerpoint/2010/main" val="4022172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B913E-930B-2CF4-316B-49FCD43AA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D4C95E-1983-EC47-8A9C-3B437117175D}"/>
              </a:ext>
            </a:extLst>
          </p:cNvPr>
          <p:cNvSpPr/>
          <p:nvPr/>
        </p:nvSpPr>
        <p:spPr>
          <a:xfrm>
            <a:off x="0" y="0"/>
            <a:ext cx="2286000" cy="3200400"/>
          </a:xfrm>
          <a:prstGeom prst="roundRect">
            <a:avLst>
              <a:gd name="adj" fmla="val 386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C30242-DFD1-203E-CC0F-5FC7AEEC3939}"/>
              </a:ext>
            </a:extLst>
          </p:cNvPr>
          <p:cNvSpPr/>
          <p:nvPr/>
        </p:nvSpPr>
        <p:spPr>
          <a:xfrm>
            <a:off x="457200" y="640080"/>
            <a:ext cx="1371600" cy="19202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645C11-AB29-BDE1-CB09-CBB523AB2ACD}"/>
              </a:ext>
            </a:extLst>
          </p:cNvPr>
          <p:cNvSpPr txBox="1"/>
          <p:nvPr/>
        </p:nvSpPr>
        <p:spPr>
          <a:xfrm>
            <a:off x="0" y="0"/>
            <a:ext cx="490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Domine SemiBold" panose="02040503040403060204" pitchFamily="18" charset="0"/>
              </a:rPr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DBA0B3-6FB9-5FFF-B319-949A25CBB4D3}"/>
              </a:ext>
            </a:extLst>
          </p:cNvPr>
          <p:cNvSpPr txBox="1"/>
          <p:nvPr/>
        </p:nvSpPr>
        <p:spPr>
          <a:xfrm rot="10800000">
            <a:off x="1795161" y="2492514"/>
            <a:ext cx="490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Domine SemiBold" panose="02040503040403060204" pitchFamily="18" charset="0"/>
              </a:rPr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09DC81-FEF8-7EA3-FAA7-3106381F32C9}"/>
              </a:ext>
            </a:extLst>
          </p:cNvPr>
          <p:cNvSpPr txBox="1"/>
          <p:nvPr/>
        </p:nvSpPr>
        <p:spPr>
          <a:xfrm>
            <a:off x="892771" y="609301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latin typeface="Domine SemiBold" panose="02040503040403060204" pitchFamily="18" charset="0"/>
              </a:rPr>
              <a:t>♣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87CE31-33F4-AA43-31AF-1064D074A278}"/>
              </a:ext>
            </a:extLst>
          </p:cNvPr>
          <p:cNvSpPr txBox="1"/>
          <p:nvPr/>
        </p:nvSpPr>
        <p:spPr>
          <a:xfrm rot="10800000">
            <a:off x="892771" y="1944769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latin typeface="Domine SemiBold" panose="02040503040403060204" pitchFamily="18" charset="0"/>
              </a:rPr>
              <a:t>♣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BB2C75-09DA-286C-8FFC-2A3F39804C75}"/>
              </a:ext>
            </a:extLst>
          </p:cNvPr>
          <p:cNvSpPr txBox="1"/>
          <p:nvPr/>
        </p:nvSpPr>
        <p:spPr>
          <a:xfrm>
            <a:off x="892770" y="1277034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latin typeface="Domine SemiBold" panose="02040503040403060204" pitchFamily="18" charset="0"/>
              </a:rPr>
              <a:t>♣</a:t>
            </a:r>
          </a:p>
        </p:txBody>
      </p:sp>
    </p:spTree>
    <p:extLst>
      <p:ext uri="{BB962C8B-B14F-4D97-AF65-F5344CB8AC3E}">
        <p14:creationId xmlns:p14="http://schemas.microsoft.com/office/powerpoint/2010/main" val="2421991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403459-7E9D-448B-404F-C5119968F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BDDF8F1-C62D-9A44-83AA-CF793967EE7D}"/>
              </a:ext>
            </a:extLst>
          </p:cNvPr>
          <p:cNvSpPr/>
          <p:nvPr/>
        </p:nvSpPr>
        <p:spPr>
          <a:xfrm>
            <a:off x="0" y="0"/>
            <a:ext cx="2286000" cy="3200400"/>
          </a:xfrm>
          <a:prstGeom prst="roundRect">
            <a:avLst>
              <a:gd name="adj" fmla="val 386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BABEAD-7A1F-60BF-05B2-78251CD2A906}"/>
              </a:ext>
            </a:extLst>
          </p:cNvPr>
          <p:cNvSpPr/>
          <p:nvPr/>
        </p:nvSpPr>
        <p:spPr>
          <a:xfrm>
            <a:off x="457200" y="640080"/>
            <a:ext cx="1371600" cy="19202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5EE46D-0AB2-4FCF-5AA7-E524D3F7448B}"/>
              </a:ext>
            </a:extLst>
          </p:cNvPr>
          <p:cNvSpPr txBox="1"/>
          <p:nvPr/>
        </p:nvSpPr>
        <p:spPr>
          <a:xfrm>
            <a:off x="0" y="0"/>
            <a:ext cx="490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Domine SemiBold" panose="02040503040403060204" pitchFamily="18" charset="0"/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D70E3E-28FB-E5C9-B833-6E513BA01797}"/>
              </a:ext>
            </a:extLst>
          </p:cNvPr>
          <p:cNvSpPr txBox="1"/>
          <p:nvPr/>
        </p:nvSpPr>
        <p:spPr>
          <a:xfrm rot="10800000">
            <a:off x="1795161" y="2492514"/>
            <a:ext cx="490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Domine SemiBold" panose="02040503040403060204" pitchFamily="18" charset="0"/>
              </a:rPr>
              <a:t>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824749-2F13-1A72-9E16-B727892DF41C}"/>
              </a:ext>
            </a:extLst>
          </p:cNvPr>
          <p:cNvSpPr txBox="1"/>
          <p:nvPr/>
        </p:nvSpPr>
        <p:spPr>
          <a:xfrm>
            <a:off x="600259" y="609301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latin typeface="Domine SemiBold" panose="02040503040403060204" pitchFamily="18" charset="0"/>
              </a:rPr>
              <a:t>♣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635AFD-6CBE-86EA-6D70-DCC270951046}"/>
              </a:ext>
            </a:extLst>
          </p:cNvPr>
          <p:cNvSpPr txBox="1"/>
          <p:nvPr/>
        </p:nvSpPr>
        <p:spPr>
          <a:xfrm rot="10800000">
            <a:off x="600259" y="1944769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latin typeface="Domine SemiBold" panose="02040503040403060204" pitchFamily="18" charset="0"/>
              </a:rPr>
              <a:t>♣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8D203F-A33E-CE3D-B290-13CC28219D19}"/>
              </a:ext>
            </a:extLst>
          </p:cNvPr>
          <p:cNvSpPr txBox="1"/>
          <p:nvPr/>
        </p:nvSpPr>
        <p:spPr>
          <a:xfrm>
            <a:off x="1185282" y="609297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latin typeface="Domine SemiBold" panose="02040503040403060204" pitchFamily="18" charset="0"/>
              </a:rPr>
              <a:t>♣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995BFF-1707-137B-6A4D-0C77F7439613}"/>
              </a:ext>
            </a:extLst>
          </p:cNvPr>
          <p:cNvSpPr txBox="1"/>
          <p:nvPr/>
        </p:nvSpPr>
        <p:spPr>
          <a:xfrm rot="10800000">
            <a:off x="1185282" y="1944765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latin typeface="Domine SemiBold" panose="02040503040403060204" pitchFamily="18" charset="0"/>
              </a:rPr>
              <a:t>♣</a:t>
            </a:r>
          </a:p>
        </p:txBody>
      </p:sp>
    </p:spTree>
    <p:extLst>
      <p:ext uri="{BB962C8B-B14F-4D97-AF65-F5344CB8AC3E}">
        <p14:creationId xmlns:p14="http://schemas.microsoft.com/office/powerpoint/2010/main" val="1003648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8F1948-A994-6B19-A0FA-65775B6FA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5ABEFC-CFEB-A80C-BA5F-F8246ECFD16F}"/>
              </a:ext>
            </a:extLst>
          </p:cNvPr>
          <p:cNvSpPr/>
          <p:nvPr/>
        </p:nvSpPr>
        <p:spPr>
          <a:xfrm>
            <a:off x="0" y="0"/>
            <a:ext cx="2286000" cy="3200400"/>
          </a:xfrm>
          <a:prstGeom prst="roundRect">
            <a:avLst>
              <a:gd name="adj" fmla="val 386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B1DB75-E7B2-FCEE-E03F-3A292C70DBFD}"/>
              </a:ext>
            </a:extLst>
          </p:cNvPr>
          <p:cNvSpPr/>
          <p:nvPr/>
        </p:nvSpPr>
        <p:spPr>
          <a:xfrm>
            <a:off x="457200" y="640080"/>
            <a:ext cx="1371600" cy="19202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DD1212-BDF8-83D8-F28E-E6A7C1CE53C1}"/>
              </a:ext>
            </a:extLst>
          </p:cNvPr>
          <p:cNvSpPr txBox="1"/>
          <p:nvPr/>
        </p:nvSpPr>
        <p:spPr>
          <a:xfrm>
            <a:off x="0" y="0"/>
            <a:ext cx="490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Domine SemiBold" panose="02040503040403060204" pitchFamily="18" charset="0"/>
              </a:rPr>
              <a:t>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4FA6A2-D53C-21B5-B05A-0294F1258F04}"/>
              </a:ext>
            </a:extLst>
          </p:cNvPr>
          <p:cNvSpPr txBox="1"/>
          <p:nvPr/>
        </p:nvSpPr>
        <p:spPr>
          <a:xfrm rot="10800000">
            <a:off x="1795161" y="2492514"/>
            <a:ext cx="490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Domine SemiBold" panose="02040503040403060204" pitchFamily="18" charset="0"/>
              </a:rPr>
              <a:t>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84D403-2CA7-BCCC-8001-78C439EDC171}"/>
              </a:ext>
            </a:extLst>
          </p:cNvPr>
          <p:cNvSpPr txBox="1"/>
          <p:nvPr/>
        </p:nvSpPr>
        <p:spPr>
          <a:xfrm>
            <a:off x="600259" y="609301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latin typeface="Domine SemiBold" panose="02040503040403060204" pitchFamily="18" charset="0"/>
              </a:rPr>
              <a:t>♣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05B347-CA5A-BA08-B958-F0AEF9843DD0}"/>
              </a:ext>
            </a:extLst>
          </p:cNvPr>
          <p:cNvSpPr txBox="1"/>
          <p:nvPr/>
        </p:nvSpPr>
        <p:spPr>
          <a:xfrm rot="10800000">
            <a:off x="600259" y="1944769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latin typeface="Domine SemiBold" panose="02040503040403060204" pitchFamily="18" charset="0"/>
              </a:rPr>
              <a:t>♣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93B4B9-6D3D-A577-E08B-B270443BD526}"/>
              </a:ext>
            </a:extLst>
          </p:cNvPr>
          <p:cNvSpPr txBox="1"/>
          <p:nvPr/>
        </p:nvSpPr>
        <p:spPr>
          <a:xfrm>
            <a:off x="1185282" y="609297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latin typeface="Domine SemiBold" panose="02040503040403060204" pitchFamily="18" charset="0"/>
              </a:rPr>
              <a:t>♣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E63DF6-1721-7B3A-4D42-842795252DE1}"/>
              </a:ext>
            </a:extLst>
          </p:cNvPr>
          <p:cNvSpPr txBox="1"/>
          <p:nvPr/>
        </p:nvSpPr>
        <p:spPr>
          <a:xfrm rot="10800000">
            <a:off x="1185282" y="1944765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latin typeface="Domine SemiBold" panose="02040503040403060204" pitchFamily="18" charset="0"/>
              </a:rPr>
              <a:t>♣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1411F6-AB19-99B0-8262-00BE307190AD}"/>
              </a:ext>
            </a:extLst>
          </p:cNvPr>
          <p:cNvSpPr txBox="1"/>
          <p:nvPr/>
        </p:nvSpPr>
        <p:spPr>
          <a:xfrm>
            <a:off x="892770" y="1277034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latin typeface="Domine SemiBold" panose="02040503040403060204" pitchFamily="18" charset="0"/>
              </a:rPr>
              <a:t>♣</a:t>
            </a:r>
          </a:p>
        </p:txBody>
      </p:sp>
    </p:spTree>
    <p:extLst>
      <p:ext uri="{BB962C8B-B14F-4D97-AF65-F5344CB8AC3E}">
        <p14:creationId xmlns:p14="http://schemas.microsoft.com/office/powerpoint/2010/main" val="747463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519FA-D834-5C6A-FC8C-759CDD6E4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8D9706F-0225-6FCD-7EA5-D89EA6224D5A}"/>
              </a:ext>
            </a:extLst>
          </p:cNvPr>
          <p:cNvSpPr/>
          <p:nvPr/>
        </p:nvSpPr>
        <p:spPr>
          <a:xfrm>
            <a:off x="0" y="0"/>
            <a:ext cx="2286000" cy="3200400"/>
          </a:xfrm>
          <a:prstGeom prst="roundRect">
            <a:avLst>
              <a:gd name="adj" fmla="val 386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B2C925-D5BE-3903-E53A-F1B8F9F00C11}"/>
              </a:ext>
            </a:extLst>
          </p:cNvPr>
          <p:cNvSpPr/>
          <p:nvPr/>
        </p:nvSpPr>
        <p:spPr>
          <a:xfrm>
            <a:off x="457200" y="640080"/>
            <a:ext cx="1371600" cy="19202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DC3450-6692-0257-5E21-310984A44641}"/>
              </a:ext>
            </a:extLst>
          </p:cNvPr>
          <p:cNvSpPr txBox="1"/>
          <p:nvPr/>
        </p:nvSpPr>
        <p:spPr>
          <a:xfrm>
            <a:off x="0" y="0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Domine SemiBold" panose="02040503040403060204" pitchFamily="18" charset="0"/>
              </a:rPr>
              <a:t>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29FE71-A0BA-10C2-483C-0EED2C198609}"/>
              </a:ext>
            </a:extLst>
          </p:cNvPr>
          <p:cNvSpPr txBox="1"/>
          <p:nvPr/>
        </p:nvSpPr>
        <p:spPr>
          <a:xfrm rot="10800000">
            <a:off x="1791955" y="2492514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Domine SemiBold" panose="02040503040403060204" pitchFamily="18" charset="0"/>
              </a:rPr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6D251-58B3-4848-ABE4-92D383321D49}"/>
              </a:ext>
            </a:extLst>
          </p:cNvPr>
          <p:cNvSpPr txBox="1"/>
          <p:nvPr/>
        </p:nvSpPr>
        <p:spPr>
          <a:xfrm>
            <a:off x="600259" y="609301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latin typeface="Domine SemiBold" panose="02040503040403060204" pitchFamily="18" charset="0"/>
              </a:rPr>
              <a:t>♣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262561-541A-3788-9730-6777B45AB5A7}"/>
              </a:ext>
            </a:extLst>
          </p:cNvPr>
          <p:cNvSpPr txBox="1"/>
          <p:nvPr/>
        </p:nvSpPr>
        <p:spPr>
          <a:xfrm rot="10800000">
            <a:off x="600259" y="1944769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latin typeface="Domine SemiBold" panose="02040503040403060204" pitchFamily="18" charset="0"/>
              </a:rPr>
              <a:t>♣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21C044-375A-A7AB-A2D8-763897BC3535}"/>
              </a:ext>
            </a:extLst>
          </p:cNvPr>
          <p:cNvSpPr txBox="1"/>
          <p:nvPr/>
        </p:nvSpPr>
        <p:spPr>
          <a:xfrm>
            <a:off x="1185282" y="609297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latin typeface="Domine SemiBold" panose="02040503040403060204" pitchFamily="18" charset="0"/>
              </a:rPr>
              <a:t>♣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BD6920-4355-31E3-9407-A1CA138B93A4}"/>
              </a:ext>
            </a:extLst>
          </p:cNvPr>
          <p:cNvSpPr txBox="1"/>
          <p:nvPr/>
        </p:nvSpPr>
        <p:spPr>
          <a:xfrm rot="10800000">
            <a:off x="1185282" y="1944765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latin typeface="Domine SemiBold" panose="02040503040403060204" pitchFamily="18" charset="0"/>
              </a:rPr>
              <a:t>♣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0B71E6-073B-2CD1-6D8C-79E7A6699DFB}"/>
              </a:ext>
            </a:extLst>
          </p:cNvPr>
          <p:cNvSpPr txBox="1"/>
          <p:nvPr/>
        </p:nvSpPr>
        <p:spPr>
          <a:xfrm>
            <a:off x="600259" y="1277034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latin typeface="Domine SemiBold" panose="02040503040403060204" pitchFamily="18" charset="0"/>
              </a:rPr>
              <a:t>♣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B5A1FE-0218-391C-FA34-D39B663C0BF6}"/>
              </a:ext>
            </a:extLst>
          </p:cNvPr>
          <p:cNvSpPr txBox="1"/>
          <p:nvPr/>
        </p:nvSpPr>
        <p:spPr>
          <a:xfrm>
            <a:off x="1185281" y="1277034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latin typeface="Domine SemiBold" panose="02040503040403060204" pitchFamily="18" charset="0"/>
              </a:rPr>
              <a:t>♣</a:t>
            </a:r>
          </a:p>
        </p:txBody>
      </p:sp>
    </p:spTree>
    <p:extLst>
      <p:ext uri="{BB962C8B-B14F-4D97-AF65-F5344CB8AC3E}">
        <p14:creationId xmlns:p14="http://schemas.microsoft.com/office/powerpoint/2010/main" val="1555133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640F9-E510-0144-D2F9-F85B9A67A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54FBC9D-C44A-8A17-1B40-25F8409A84B6}"/>
              </a:ext>
            </a:extLst>
          </p:cNvPr>
          <p:cNvSpPr/>
          <p:nvPr/>
        </p:nvSpPr>
        <p:spPr>
          <a:xfrm>
            <a:off x="0" y="0"/>
            <a:ext cx="2286000" cy="3200400"/>
          </a:xfrm>
          <a:prstGeom prst="roundRect">
            <a:avLst>
              <a:gd name="adj" fmla="val 386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67F120-9E8A-A979-5C67-8883CD6A9204}"/>
              </a:ext>
            </a:extLst>
          </p:cNvPr>
          <p:cNvSpPr/>
          <p:nvPr/>
        </p:nvSpPr>
        <p:spPr>
          <a:xfrm>
            <a:off x="457200" y="640080"/>
            <a:ext cx="1371600" cy="19202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F885FA-97D0-90F8-E757-8F2A234DF8B8}"/>
              </a:ext>
            </a:extLst>
          </p:cNvPr>
          <p:cNvSpPr txBox="1"/>
          <p:nvPr/>
        </p:nvSpPr>
        <p:spPr>
          <a:xfrm>
            <a:off x="0" y="0"/>
            <a:ext cx="490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Domine SemiBold" panose="02040503040403060204" pitchFamily="18" charset="0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CF7246-F1FE-77DD-8984-0DFFA4CEC5C9}"/>
              </a:ext>
            </a:extLst>
          </p:cNvPr>
          <p:cNvSpPr txBox="1"/>
          <p:nvPr/>
        </p:nvSpPr>
        <p:spPr>
          <a:xfrm rot="10800000">
            <a:off x="1795161" y="2492514"/>
            <a:ext cx="490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Domine SemiBold" panose="02040503040403060204" pitchFamily="18" charset="0"/>
              </a:rPr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AFE9D0-A88A-9739-84AA-06A133A06A9F}"/>
              </a:ext>
            </a:extLst>
          </p:cNvPr>
          <p:cNvSpPr txBox="1"/>
          <p:nvPr/>
        </p:nvSpPr>
        <p:spPr>
          <a:xfrm>
            <a:off x="892771" y="609301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latin typeface="Domine SemiBold" panose="02040503040403060204" pitchFamily="18" charset="0"/>
              </a:rPr>
              <a:t>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03DB1D-22FA-8EB0-FD24-FDABDBB0A372}"/>
              </a:ext>
            </a:extLst>
          </p:cNvPr>
          <p:cNvSpPr txBox="1"/>
          <p:nvPr/>
        </p:nvSpPr>
        <p:spPr>
          <a:xfrm rot="10800000">
            <a:off x="892771" y="1944769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>
                <a:latin typeface="Domine SemiBold" panose="02040503040403060204" pitchFamily="18" charset="0"/>
              </a:rPr>
              <a:t>♠</a:t>
            </a:r>
            <a:endParaRPr lang="en-US" sz="3600" dirty="0">
              <a:latin typeface="Domine SemiBold" panose="0204050304040306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642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D5995-32F1-612D-F3F8-78F987D64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096E97F-D999-E342-B519-82B3C278E062}"/>
              </a:ext>
            </a:extLst>
          </p:cNvPr>
          <p:cNvSpPr/>
          <p:nvPr/>
        </p:nvSpPr>
        <p:spPr>
          <a:xfrm>
            <a:off x="0" y="0"/>
            <a:ext cx="2286000" cy="3200400"/>
          </a:xfrm>
          <a:prstGeom prst="roundRect">
            <a:avLst>
              <a:gd name="adj" fmla="val 386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5AA6B2-83A5-2537-32C8-5C1980FFA2B0}"/>
              </a:ext>
            </a:extLst>
          </p:cNvPr>
          <p:cNvSpPr/>
          <p:nvPr/>
        </p:nvSpPr>
        <p:spPr>
          <a:xfrm>
            <a:off x="457200" y="640080"/>
            <a:ext cx="1371600" cy="19202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C9C372-628E-7C5F-A6CE-BEEEF6778E63}"/>
              </a:ext>
            </a:extLst>
          </p:cNvPr>
          <p:cNvSpPr txBox="1"/>
          <p:nvPr/>
        </p:nvSpPr>
        <p:spPr>
          <a:xfrm>
            <a:off x="0" y="0"/>
            <a:ext cx="4523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Domine SemiBold" panose="02040503040403060204" pitchFamily="18" charset="0"/>
              </a:rPr>
              <a:t>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76EF0D-ECF9-DAFC-98A5-91214250B0CE}"/>
              </a:ext>
            </a:extLst>
          </p:cNvPr>
          <p:cNvSpPr txBox="1"/>
          <p:nvPr/>
        </p:nvSpPr>
        <p:spPr>
          <a:xfrm rot="10800000">
            <a:off x="1814397" y="2492514"/>
            <a:ext cx="4523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Domine SemiBold" panose="02040503040403060204" pitchFamily="18" charset="0"/>
              </a:rPr>
              <a:t>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4A5DC-1458-1EB0-48EB-543408CD961F}"/>
              </a:ext>
            </a:extLst>
          </p:cNvPr>
          <p:cNvSpPr txBox="1"/>
          <p:nvPr/>
        </p:nvSpPr>
        <p:spPr>
          <a:xfrm>
            <a:off x="600259" y="609301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latin typeface="Domine SemiBold" panose="02040503040403060204" pitchFamily="18" charset="0"/>
              </a:rPr>
              <a:t>♣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B7B474-20E5-F6BC-D306-9C44F5D21748}"/>
              </a:ext>
            </a:extLst>
          </p:cNvPr>
          <p:cNvSpPr txBox="1"/>
          <p:nvPr/>
        </p:nvSpPr>
        <p:spPr>
          <a:xfrm rot="10800000">
            <a:off x="600259" y="1944769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latin typeface="Domine SemiBold" panose="02040503040403060204" pitchFamily="18" charset="0"/>
              </a:rPr>
              <a:t>♣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5C2600-8EC6-E9B6-E183-598F54EFA061}"/>
              </a:ext>
            </a:extLst>
          </p:cNvPr>
          <p:cNvSpPr txBox="1"/>
          <p:nvPr/>
        </p:nvSpPr>
        <p:spPr>
          <a:xfrm>
            <a:off x="1185282" y="609297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latin typeface="Domine SemiBold" panose="02040503040403060204" pitchFamily="18" charset="0"/>
              </a:rPr>
              <a:t>♣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27B03A-8190-AF6A-CA60-D2B0A614A290}"/>
              </a:ext>
            </a:extLst>
          </p:cNvPr>
          <p:cNvSpPr txBox="1"/>
          <p:nvPr/>
        </p:nvSpPr>
        <p:spPr>
          <a:xfrm rot="10800000">
            <a:off x="1185282" y="1944765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latin typeface="Domine SemiBold" panose="02040503040403060204" pitchFamily="18" charset="0"/>
              </a:rPr>
              <a:t>♣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AA1823-684D-65FB-2D19-4D2A23B0D266}"/>
              </a:ext>
            </a:extLst>
          </p:cNvPr>
          <p:cNvSpPr txBox="1"/>
          <p:nvPr/>
        </p:nvSpPr>
        <p:spPr>
          <a:xfrm>
            <a:off x="600259" y="1277034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latin typeface="Domine SemiBold" panose="02040503040403060204" pitchFamily="18" charset="0"/>
              </a:rPr>
              <a:t>♣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9C396B-FEA1-CB3A-B38B-04FA43E5AB56}"/>
              </a:ext>
            </a:extLst>
          </p:cNvPr>
          <p:cNvSpPr txBox="1"/>
          <p:nvPr/>
        </p:nvSpPr>
        <p:spPr>
          <a:xfrm>
            <a:off x="1185281" y="1277034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latin typeface="Domine SemiBold" panose="02040503040403060204" pitchFamily="18" charset="0"/>
              </a:rPr>
              <a:t>♣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B361DA-B725-0DE9-644F-252264414C06}"/>
              </a:ext>
            </a:extLst>
          </p:cNvPr>
          <p:cNvSpPr txBox="1"/>
          <p:nvPr/>
        </p:nvSpPr>
        <p:spPr>
          <a:xfrm>
            <a:off x="892770" y="953862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latin typeface="Domine SemiBold" panose="02040503040403060204" pitchFamily="18" charset="0"/>
              </a:rPr>
              <a:t>♣</a:t>
            </a:r>
          </a:p>
        </p:txBody>
      </p:sp>
    </p:spTree>
    <p:extLst>
      <p:ext uri="{BB962C8B-B14F-4D97-AF65-F5344CB8AC3E}">
        <p14:creationId xmlns:p14="http://schemas.microsoft.com/office/powerpoint/2010/main" val="2897026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AE90D3-D537-C37B-D986-450DE98EB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E14EE62-FBE6-B199-AFDF-D67D7ED844FE}"/>
              </a:ext>
            </a:extLst>
          </p:cNvPr>
          <p:cNvSpPr/>
          <p:nvPr/>
        </p:nvSpPr>
        <p:spPr>
          <a:xfrm>
            <a:off x="0" y="0"/>
            <a:ext cx="2286000" cy="3200400"/>
          </a:xfrm>
          <a:prstGeom prst="roundRect">
            <a:avLst>
              <a:gd name="adj" fmla="val 386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ABAB50-CC58-9BF1-F518-994203D66EF9}"/>
              </a:ext>
            </a:extLst>
          </p:cNvPr>
          <p:cNvSpPr/>
          <p:nvPr/>
        </p:nvSpPr>
        <p:spPr>
          <a:xfrm>
            <a:off x="457200" y="640080"/>
            <a:ext cx="1371600" cy="19202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EE9ABA-F1D3-E855-78D3-F9CF6F1C7D78}"/>
              </a:ext>
            </a:extLst>
          </p:cNvPr>
          <p:cNvSpPr txBox="1"/>
          <p:nvPr/>
        </p:nvSpPr>
        <p:spPr>
          <a:xfrm>
            <a:off x="0" y="0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Domine SemiBold" panose="02040503040403060204" pitchFamily="18" charset="0"/>
              </a:rPr>
              <a:t>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F86188-032E-D4F4-86A7-FDA691D03DAA}"/>
              </a:ext>
            </a:extLst>
          </p:cNvPr>
          <p:cNvSpPr txBox="1"/>
          <p:nvPr/>
        </p:nvSpPr>
        <p:spPr>
          <a:xfrm rot="10800000">
            <a:off x="1799970" y="2492514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Domine SemiBold" panose="02040503040403060204" pitchFamily="18" charset="0"/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38E7DF-3709-FBD3-99D7-F1F8C99A5539}"/>
              </a:ext>
            </a:extLst>
          </p:cNvPr>
          <p:cNvSpPr txBox="1"/>
          <p:nvPr/>
        </p:nvSpPr>
        <p:spPr>
          <a:xfrm>
            <a:off x="600259" y="609301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latin typeface="Domine SemiBold" panose="02040503040403060204" pitchFamily="18" charset="0"/>
              </a:rPr>
              <a:t>♣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C76CD8-B9FE-9F55-8A9E-838266209E3D}"/>
              </a:ext>
            </a:extLst>
          </p:cNvPr>
          <p:cNvSpPr txBox="1"/>
          <p:nvPr/>
        </p:nvSpPr>
        <p:spPr>
          <a:xfrm rot="10800000">
            <a:off x="600259" y="1944769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latin typeface="Domine SemiBold" panose="02040503040403060204" pitchFamily="18" charset="0"/>
              </a:rPr>
              <a:t>♣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0B0C9D-7C46-3EF4-6CA2-A90460EC9D75}"/>
              </a:ext>
            </a:extLst>
          </p:cNvPr>
          <p:cNvSpPr txBox="1"/>
          <p:nvPr/>
        </p:nvSpPr>
        <p:spPr>
          <a:xfrm>
            <a:off x="1185282" y="609297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latin typeface="Domine SemiBold" panose="02040503040403060204" pitchFamily="18" charset="0"/>
              </a:rPr>
              <a:t>♣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1E0228-57F6-EA40-6A63-C8DC58B88415}"/>
              </a:ext>
            </a:extLst>
          </p:cNvPr>
          <p:cNvSpPr txBox="1"/>
          <p:nvPr/>
        </p:nvSpPr>
        <p:spPr>
          <a:xfrm rot="10800000">
            <a:off x="1185282" y="1944765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latin typeface="Domine SemiBold" panose="02040503040403060204" pitchFamily="18" charset="0"/>
              </a:rPr>
              <a:t>♣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70498E-144D-82B8-9FC4-FD7D1CDAB276}"/>
              </a:ext>
            </a:extLst>
          </p:cNvPr>
          <p:cNvSpPr txBox="1"/>
          <p:nvPr/>
        </p:nvSpPr>
        <p:spPr>
          <a:xfrm>
            <a:off x="600259" y="1045181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latin typeface="Domine SemiBold" panose="02040503040403060204" pitchFamily="18" charset="0"/>
              </a:rPr>
              <a:t>♣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65DAD9-6D59-45C2-8AAB-AD9BDA451D69}"/>
              </a:ext>
            </a:extLst>
          </p:cNvPr>
          <p:cNvSpPr txBox="1"/>
          <p:nvPr/>
        </p:nvSpPr>
        <p:spPr>
          <a:xfrm>
            <a:off x="1185282" y="1045177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latin typeface="Domine SemiBold" panose="02040503040403060204" pitchFamily="18" charset="0"/>
              </a:rPr>
              <a:t>♣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371EDA-82CF-AF5B-1C10-E0A1494B0585}"/>
              </a:ext>
            </a:extLst>
          </p:cNvPr>
          <p:cNvSpPr txBox="1"/>
          <p:nvPr/>
        </p:nvSpPr>
        <p:spPr>
          <a:xfrm rot="10800000">
            <a:off x="600258" y="1508889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latin typeface="Domine SemiBold" panose="02040503040403060204" pitchFamily="18" charset="0"/>
              </a:rPr>
              <a:t>♣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F891D4-D585-2430-7447-4CF80215B421}"/>
              </a:ext>
            </a:extLst>
          </p:cNvPr>
          <p:cNvSpPr txBox="1"/>
          <p:nvPr/>
        </p:nvSpPr>
        <p:spPr>
          <a:xfrm rot="10800000">
            <a:off x="1185281" y="1508885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latin typeface="Domine SemiBold" panose="02040503040403060204" pitchFamily="18" charset="0"/>
              </a:rPr>
              <a:t>♣</a:t>
            </a:r>
          </a:p>
        </p:txBody>
      </p:sp>
    </p:spTree>
    <p:extLst>
      <p:ext uri="{BB962C8B-B14F-4D97-AF65-F5344CB8AC3E}">
        <p14:creationId xmlns:p14="http://schemas.microsoft.com/office/powerpoint/2010/main" val="3673485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90466B-6F1A-80E1-7EF1-497EDBB9B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9C783DD-FDBC-99B3-0DFD-0FCC5099F57B}"/>
              </a:ext>
            </a:extLst>
          </p:cNvPr>
          <p:cNvSpPr/>
          <p:nvPr/>
        </p:nvSpPr>
        <p:spPr>
          <a:xfrm>
            <a:off x="0" y="0"/>
            <a:ext cx="2286000" cy="3200400"/>
          </a:xfrm>
          <a:prstGeom prst="roundRect">
            <a:avLst>
              <a:gd name="adj" fmla="val 386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7FC871-E788-DE1E-4A4B-420290B25E43}"/>
              </a:ext>
            </a:extLst>
          </p:cNvPr>
          <p:cNvSpPr/>
          <p:nvPr/>
        </p:nvSpPr>
        <p:spPr>
          <a:xfrm>
            <a:off x="457200" y="640080"/>
            <a:ext cx="1371600" cy="19202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A42305-EFFF-5321-5F1B-20342472FBDC}"/>
              </a:ext>
            </a:extLst>
          </p:cNvPr>
          <p:cNvSpPr txBox="1"/>
          <p:nvPr/>
        </p:nvSpPr>
        <p:spPr>
          <a:xfrm>
            <a:off x="0" y="0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Domine SemiBold" panose="02040503040403060204" pitchFamily="18" charset="0"/>
              </a:rPr>
              <a:t>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EA9E3B-20B1-A275-96CB-FF3F3FEF2482}"/>
              </a:ext>
            </a:extLst>
          </p:cNvPr>
          <p:cNvSpPr txBox="1"/>
          <p:nvPr/>
        </p:nvSpPr>
        <p:spPr>
          <a:xfrm rot="10800000">
            <a:off x="1791955" y="2492514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Domine SemiBold" panose="02040503040403060204" pitchFamily="18" charset="0"/>
              </a:rPr>
              <a:t>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F5975D-BEF7-5378-7948-7EAFCA44CD54}"/>
              </a:ext>
            </a:extLst>
          </p:cNvPr>
          <p:cNvSpPr txBox="1"/>
          <p:nvPr/>
        </p:nvSpPr>
        <p:spPr>
          <a:xfrm>
            <a:off x="600259" y="609301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latin typeface="Domine SemiBold" panose="02040503040403060204" pitchFamily="18" charset="0"/>
              </a:rPr>
              <a:t>♣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A119FE-92D7-1D7F-37D6-A3406E9DAF22}"/>
              </a:ext>
            </a:extLst>
          </p:cNvPr>
          <p:cNvSpPr txBox="1"/>
          <p:nvPr/>
        </p:nvSpPr>
        <p:spPr>
          <a:xfrm rot="10800000">
            <a:off x="600259" y="1944769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latin typeface="Domine SemiBold" panose="02040503040403060204" pitchFamily="18" charset="0"/>
              </a:rPr>
              <a:t>♣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6BE7A2-68A4-306C-E6B7-8B6E1E877CD0}"/>
              </a:ext>
            </a:extLst>
          </p:cNvPr>
          <p:cNvSpPr txBox="1"/>
          <p:nvPr/>
        </p:nvSpPr>
        <p:spPr>
          <a:xfrm>
            <a:off x="1185282" y="609297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latin typeface="Domine SemiBold" panose="02040503040403060204" pitchFamily="18" charset="0"/>
              </a:rPr>
              <a:t>♣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2E3AEC-1BC9-24B1-1A70-4684A9B6692F}"/>
              </a:ext>
            </a:extLst>
          </p:cNvPr>
          <p:cNvSpPr txBox="1"/>
          <p:nvPr/>
        </p:nvSpPr>
        <p:spPr>
          <a:xfrm rot="10800000">
            <a:off x="1185282" y="1944765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latin typeface="Domine SemiBold" panose="02040503040403060204" pitchFamily="18" charset="0"/>
              </a:rPr>
              <a:t>♣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C3C185-11A9-CD50-394E-670FF95BD30C}"/>
              </a:ext>
            </a:extLst>
          </p:cNvPr>
          <p:cNvSpPr txBox="1"/>
          <p:nvPr/>
        </p:nvSpPr>
        <p:spPr>
          <a:xfrm>
            <a:off x="600259" y="1045181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latin typeface="Domine SemiBold" panose="02040503040403060204" pitchFamily="18" charset="0"/>
              </a:rPr>
              <a:t>♣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74052E-AD68-BDDD-EB6D-39B310E85DD5}"/>
              </a:ext>
            </a:extLst>
          </p:cNvPr>
          <p:cNvSpPr txBox="1"/>
          <p:nvPr/>
        </p:nvSpPr>
        <p:spPr>
          <a:xfrm>
            <a:off x="1185282" y="1045177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latin typeface="Domine SemiBold" panose="02040503040403060204" pitchFamily="18" charset="0"/>
              </a:rPr>
              <a:t>♣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5D5468-A90D-53D6-EAD3-1D9BF43FCB7A}"/>
              </a:ext>
            </a:extLst>
          </p:cNvPr>
          <p:cNvSpPr txBox="1"/>
          <p:nvPr/>
        </p:nvSpPr>
        <p:spPr>
          <a:xfrm rot="10800000">
            <a:off x="600258" y="1508889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latin typeface="Domine SemiBold" panose="02040503040403060204" pitchFamily="18" charset="0"/>
              </a:rPr>
              <a:t>♣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45ABA5-FB83-00E1-B849-62869F961BF5}"/>
              </a:ext>
            </a:extLst>
          </p:cNvPr>
          <p:cNvSpPr txBox="1"/>
          <p:nvPr/>
        </p:nvSpPr>
        <p:spPr>
          <a:xfrm rot="10800000">
            <a:off x="1185281" y="1508885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latin typeface="Domine SemiBold" panose="02040503040403060204" pitchFamily="18" charset="0"/>
              </a:rPr>
              <a:t>♣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18A332-EB22-B450-5073-EA1412C76756}"/>
              </a:ext>
            </a:extLst>
          </p:cNvPr>
          <p:cNvSpPr txBox="1"/>
          <p:nvPr/>
        </p:nvSpPr>
        <p:spPr>
          <a:xfrm>
            <a:off x="892770" y="847162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latin typeface="Domine SemiBold" panose="02040503040403060204" pitchFamily="18" charset="0"/>
              </a:rPr>
              <a:t>♣</a:t>
            </a:r>
          </a:p>
        </p:txBody>
      </p:sp>
    </p:spTree>
    <p:extLst>
      <p:ext uri="{BB962C8B-B14F-4D97-AF65-F5344CB8AC3E}">
        <p14:creationId xmlns:p14="http://schemas.microsoft.com/office/powerpoint/2010/main" val="2159510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2F068-83CF-6A86-7756-72F9946CE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E8FDA55-9064-7BB7-16AB-D25CCDF7E9F2}"/>
              </a:ext>
            </a:extLst>
          </p:cNvPr>
          <p:cNvSpPr/>
          <p:nvPr/>
        </p:nvSpPr>
        <p:spPr>
          <a:xfrm>
            <a:off x="0" y="0"/>
            <a:ext cx="2286000" cy="3200400"/>
          </a:xfrm>
          <a:prstGeom prst="roundRect">
            <a:avLst>
              <a:gd name="adj" fmla="val 386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C4CDA2-DE57-A9AF-F654-ADE0B5751999}"/>
              </a:ext>
            </a:extLst>
          </p:cNvPr>
          <p:cNvSpPr/>
          <p:nvPr/>
        </p:nvSpPr>
        <p:spPr>
          <a:xfrm>
            <a:off x="457200" y="640080"/>
            <a:ext cx="1371600" cy="19202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1BCB1-0818-477F-374B-2D2BAB372D0A}"/>
              </a:ext>
            </a:extLst>
          </p:cNvPr>
          <p:cNvSpPr txBox="1"/>
          <p:nvPr/>
        </p:nvSpPr>
        <p:spPr>
          <a:xfrm>
            <a:off x="0" y="55305"/>
            <a:ext cx="631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Domine SemiBold" panose="02040503040403060204" pitchFamily="18" charset="0"/>
              </a:rPr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15EB41-D2E2-BF9F-66FA-DC2AEDCDC0DA}"/>
              </a:ext>
            </a:extLst>
          </p:cNvPr>
          <p:cNvSpPr txBox="1"/>
          <p:nvPr/>
        </p:nvSpPr>
        <p:spPr>
          <a:xfrm rot="10800000">
            <a:off x="1654096" y="2560320"/>
            <a:ext cx="631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Domine SemiBold" panose="02040503040403060204" pitchFamily="18" charset="0"/>
              </a:rPr>
              <a:t>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287AC5-4565-94A6-76AD-96947E3BE621}"/>
              </a:ext>
            </a:extLst>
          </p:cNvPr>
          <p:cNvSpPr txBox="1"/>
          <p:nvPr/>
        </p:nvSpPr>
        <p:spPr>
          <a:xfrm>
            <a:off x="600259" y="609301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latin typeface="Domine SemiBold" panose="02040503040403060204" pitchFamily="18" charset="0"/>
              </a:rPr>
              <a:t>♣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77119B-98D4-8BAD-1113-4FE75ED21598}"/>
              </a:ext>
            </a:extLst>
          </p:cNvPr>
          <p:cNvSpPr txBox="1"/>
          <p:nvPr/>
        </p:nvSpPr>
        <p:spPr>
          <a:xfrm rot="10800000">
            <a:off x="600259" y="1944769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latin typeface="Domine SemiBold" panose="02040503040403060204" pitchFamily="18" charset="0"/>
              </a:rPr>
              <a:t>♣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0AFA87-7EC8-074B-D201-666D02AB9BC9}"/>
              </a:ext>
            </a:extLst>
          </p:cNvPr>
          <p:cNvSpPr txBox="1"/>
          <p:nvPr/>
        </p:nvSpPr>
        <p:spPr>
          <a:xfrm>
            <a:off x="1185282" y="609297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latin typeface="Domine SemiBold" panose="02040503040403060204" pitchFamily="18" charset="0"/>
              </a:rPr>
              <a:t>♣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022A0F-5B50-6976-2CE1-7B8C3222BC4B}"/>
              </a:ext>
            </a:extLst>
          </p:cNvPr>
          <p:cNvSpPr txBox="1"/>
          <p:nvPr/>
        </p:nvSpPr>
        <p:spPr>
          <a:xfrm rot="10800000">
            <a:off x="1185282" y="1944765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latin typeface="Domine SemiBold" panose="02040503040403060204" pitchFamily="18" charset="0"/>
              </a:rPr>
              <a:t>♣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E5C944-4152-0C1B-D510-CF601983C375}"/>
              </a:ext>
            </a:extLst>
          </p:cNvPr>
          <p:cNvSpPr txBox="1"/>
          <p:nvPr/>
        </p:nvSpPr>
        <p:spPr>
          <a:xfrm>
            <a:off x="600259" y="1045181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latin typeface="Domine SemiBold" panose="02040503040403060204" pitchFamily="18" charset="0"/>
              </a:rPr>
              <a:t>♣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50FD68-D07B-ACF8-3C9A-C647FF07D50D}"/>
              </a:ext>
            </a:extLst>
          </p:cNvPr>
          <p:cNvSpPr txBox="1"/>
          <p:nvPr/>
        </p:nvSpPr>
        <p:spPr>
          <a:xfrm>
            <a:off x="1185282" y="1045177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latin typeface="Domine SemiBold" panose="02040503040403060204" pitchFamily="18" charset="0"/>
              </a:rPr>
              <a:t>♣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8222F5-6E09-D835-8221-1BBB4AC1D6C2}"/>
              </a:ext>
            </a:extLst>
          </p:cNvPr>
          <p:cNvSpPr txBox="1"/>
          <p:nvPr/>
        </p:nvSpPr>
        <p:spPr>
          <a:xfrm rot="10800000">
            <a:off x="600258" y="1508889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latin typeface="Domine SemiBold" panose="02040503040403060204" pitchFamily="18" charset="0"/>
              </a:rPr>
              <a:t>♣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D4F4D1-FAB7-E6A7-88E7-8CAC97D2B4A5}"/>
              </a:ext>
            </a:extLst>
          </p:cNvPr>
          <p:cNvSpPr txBox="1"/>
          <p:nvPr/>
        </p:nvSpPr>
        <p:spPr>
          <a:xfrm rot="10800000">
            <a:off x="1185281" y="1508885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latin typeface="Domine SemiBold" panose="02040503040403060204" pitchFamily="18" charset="0"/>
              </a:rPr>
              <a:t>♣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C103C-74E1-1225-4CE5-C2B7A680E3FA}"/>
              </a:ext>
            </a:extLst>
          </p:cNvPr>
          <p:cNvSpPr txBox="1"/>
          <p:nvPr/>
        </p:nvSpPr>
        <p:spPr>
          <a:xfrm>
            <a:off x="892770" y="847162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latin typeface="Domine SemiBold" panose="02040503040403060204" pitchFamily="18" charset="0"/>
              </a:rPr>
              <a:t>♣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689BB0-3708-B3E0-9784-2CB37F339521}"/>
              </a:ext>
            </a:extLst>
          </p:cNvPr>
          <p:cNvSpPr txBox="1"/>
          <p:nvPr/>
        </p:nvSpPr>
        <p:spPr>
          <a:xfrm rot="10800000">
            <a:off x="892769" y="1709621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latin typeface="Domine SemiBold" panose="02040503040403060204" pitchFamily="18" charset="0"/>
              </a:rPr>
              <a:t>♣</a:t>
            </a:r>
          </a:p>
        </p:txBody>
      </p:sp>
    </p:spTree>
    <p:extLst>
      <p:ext uri="{BB962C8B-B14F-4D97-AF65-F5344CB8AC3E}">
        <p14:creationId xmlns:p14="http://schemas.microsoft.com/office/powerpoint/2010/main" val="922503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DF071-B9F8-915D-4903-1BE1DC388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486C076-FDCA-C1EB-841E-BABF455B1993}"/>
              </a:ext>
            </a:extLst>
          </p:cNvPr>
          <p:cNvSpPr/>
          <p:nvPr/>
        </p:nvSpPr>
        <p:spPr>
          <a:xfrm>
            <a:off x="0" y="0"/>
            <a:ext cx="2286000" cy="3200400"/>
          </a:xfrm>
          <a:prstGeom prst="roundRect">
            <a:avLst>
              <a:gd name="adj" fmla="val 386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280B52-77D3-6629-91E2-059B13F4C1E5}"/>
              </a:ext>
            </a:extLst>
          </p:cNvPr>
          <p:cNvSpPr/>
          <p:nvPr/>
        </p:nvSpPr>
        <p:spPr>
          <a:xfrm>
            <a:off x="457200" y="640080"/>
            <a:ext cx="1371600" cy="19202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21F0CC-918E-D1F1-62B9-A39BB33628B4}"/>
              </a:ext>
            </a:extLst>
          </p:cNvPr>
          <p:cNvSpPr txBox="1"/>
          <p:nvPr/>
        </p:nvSpPr>
        <p:spPr>
          <a:xfrm>
            <a:off x="0" y="0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Domine SemiBold" panose="02040503040403060204" pitchFamily="18" charset="0"/>
              </a:rPr>
              <a:t>J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739FFE-E9CF-24DB-573B-EEEFB74D842F}"/>
              </a:ext>
            </a:extLst>
          </p:cNvPr>
          <p:cNvSpPr txBox="1"/>
          <p:nvPr/>
        </p:nvSpPr>
        <p:spPr>
          <a:xfrm rot="10800000">
            <a:off x="1796764" y="2492514"/>
            <a:ext cx="4876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Domine SemiBold" panose="02040503040403060204" pitchFamily="18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860091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3D426-F4B7-6EA9-2DB5-ED4926F68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CBC3D8E-0011-2F45-A04B-A04FE22F6CAE}"/>
              </a:ext>
            </a:extLst>
          </p:cNvPr>
          <p:cNvSpPr/>
          <p:nvPr/>
        </p:nvSpPr>
        <p:spPr>
          <a:xfrm>
            <a:off x="0" y="0"/>
            <a:ext cx="2286000" cy="3200400"/>
          </a:xfrm>
          <a:prstGeom prst="roundRect">
            <a:avLst>
              <a:gd name="adj" fmla="val 386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A00F59-C272-23E2-9E27-7E3A9624FA86}"/>
              </a:ext>
            </a:extLst>
          </p:cNvPr>
          <p:cNvSpPr/>
          <p:nvPr/>
        </p:nvSpPr>
        <p:spPr>
          <a:xfrm>
            <a:off x="457200" y="640080"/>
            <a:ext cx="1371600" cy="19202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113DA6-57A3-7475-9D07-67B11FC176AD}"/>
              </a:ext>
            </a:extLst>
          </p:cNvPr>
          <p:cNvSpPr txBox="1"/>
          <p:nvPr/>
        </p:nvSpPr>
        <p:spPr>
          <a:xfrm>
            <a:off x="0" y="0"/>
            <a:ext cx="5806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Domine SemiBold" panose="02040503040403060204" pitchFamily="18" charset="0"/>
              </a:rPr>
              <a:t>Q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6D1FCD-A5DF-058B-D34B-1B7F803617B7}"/>
              </a:ext>
            </a:extLst>
          </p:cNvPr>
          <p:cNvSpPr txBox="1"/>
          <p:nvPr/>
        </p:nvSpPr>
        <p:spPr>
          <a:xfrm rot="10800000">
            <a:off x="1705392" y="2492514"/>
            <a:ext cx="5806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Domine SemiBold" panose="02040503040403060204" pitchFamily="18" charset="0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9808029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B3A7A6-965D-874A-0A1D-13378DAF4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30F0D12-70A3-3563-0F79-560C3B8F492E}"/>
              </a:ext>
            </a:extLst>
          </p:cNvPr>
          <p:cNvSpPr/>
          <p:nvPr/>
        </p:nvSpPr>
        <p:spPr>
          <a:xfrm>
            <a:off x="0" y="0"/>
            <a:ext cx="2286000" cy="3200400"/>
          </a:xfrm>
          <a:prstGeom prst="roundRect">
            <a:avLst>
              <a:gd name="adj" fmla="val 386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28B762-5D93-60ED-320C-0C82DD2FAAC7}"/>
              </a:ext>
            </a:extLst>
          </p:cNvPr>
          <p:cNvSpPr/>
          <p:nvPr/>
        </p:nvSpPr>
        <p:spPr>
          <a:xfrm>
            <a:off x="457200" y="640080"/>
            <a:ext cx="1371600" cy="19202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8C60D9-3D59-7A89-B332-BEFEA3A84ED5}"/>
              </a:ext>
            </a:extLst>
          </p:cNvPr>
          <p:cNvSpPr txBox="1"/>
          <p:nvPr/>
        </p:nvSpPr>
        <p:spPr>
          <a:xfrm>
            <a:off x="0" y="0"/>
            <a:ext cx="5806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Domine SemiBold" panose="02040503040403060204" pitchFamily="18" charset="0"/>
              </a:rPr>
              <a:t>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E5EC84-5346-503E-3BE9-3BD35E1F5A5F}"/>
              </a:ext>
            </a:extLst>
          </p:cNvPr>
          <p:cNvSpPr txBox="1"/>
          <p:nvPr/>
        </p:nvSpPr>
        <p:spPr>
          <a:xfrm rot="10800000">
            <a:off x="1705392" y="2492514"/>
            <a:ext cx="5806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Domine SemiBold" panose="02040503040403060204" pitchFamily="18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4058848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592D72-B7A5-5ED5-DC52-8315EEDB5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FF6183-2905-3858-B4DF-EC9776542DAC}"/>
              </a:ext>
            </a:extLst>
          </p:cNvPr>
          <p:cNvSpPr/>
          <p:nvPr/>
        </p:nvSpPr>
        <p:spPr>
          <a:xfrm>
            <a:off x="0" y="0"/>
            <a:ext cx="2286000" cy="3200400"/>
          </a:xfrm>
          <a:prstGeom prst="roundRect">
            <a:avLst>
              <a:gd name="adj" fmla="val 386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5133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5670FF-E88E-1FC6-3181-13321D4DC499}"/>
              </a:ext>
            </a:extLst>
          </p:cNvPr>
          <p:cNvSpPr txBox="1"/>
          <p:nvPr/>
        </p:nvSpPr>
        <p:spPr>
          <a:xfrm>
            <a:off x="0" y="0"/>
            <a:ext cx="5565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AA2C0A"/>
                </a:solidFill>
                <a:latin typeface="Domine SemiBold" panose="02040503040403060204" pitchFamily="18" charset="0"/>
              </a:rPr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D015D3-B4CA-2D35-A30D-CEEBC63F13EE}"/>
              </a:ext>
            </a:extLst>
          </p:cNvPr>
          <p:cNvSpPr txBox="1"/>
          <p:nvPr/>
        </p:nvSpPr>
        <p:spPr>
          <a:xfrm rot="10800000">
            <a:off x="1729437" y="2492514"/>
            <a:ext cx="5565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AA2C0A"/>
                </a:solidFill>
                <a:latin typeface="Domine SemiBold" panose="02040503040403060204" pitchFamily="18" charset="0"/>
              </a:rPr>
              <a:t>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EA9C6B-D760-866C-DBF1-543CE95F3DD5}"/>
              </a:ext>
            </a:extLst>
          </p:cNvPr>
          <p:cNvSpPr/>
          <p:nvPr/>
        </p:nvSpPr>
        <p:spPr>
          <a:xfrm>
            <a:off x="457200" y="640080"/>
            <a:ext cx="1371600" cy="1920240"/>
          </a:xfrm>
          <a:prstGeom prst="rect">
            <a:avLst/>
          </a:prstGeom>
          <a:noFill/>
          <a:ln w="9525">
            <a:solidFill>
              <a:srgbClr val="AA2C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A2C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2155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0E22D9-EE4E-1B53-F0CC-C1A359F03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6B58BBD-C77C-3050-C0CA-CC6B95E3F7D3}"/>
              </a:ext>
            </a:extLst>
          </p:cNvPr>
          <p:cNvSpPr/>
          <p:nvPr/>
        </p:nvSpPr>
        <p:spPr>
          <a:xfrm>
            <a:off x="0" y="0"/>
            <a:ext cx="2286000" cy="3200400"/>
          </a:xfrm>
          <a:prstGeom prst="roundRect">
            <a:avLst>
              <a:gd name="adj" fmla="val 386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A2C0A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41420F-5053-948F-1120-DB7655307DC0}"/>
              </a:ext>
            </a:extLst>
          </p:cNvPr>
          <p:cNvSpPr txBox="1"/>
          <p:nvPr/>
        </p:nvSpPr>
        <p:spPr>
          <a:xfrm>
            <a:off x="0" y="0"/>
            <a:ext cx="490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AA2C0A"/>
                </a:solidFill>
                <a:latin typeface="Domine SemiBold" panose="02040503040403060204" pitchFamily="18" charset="0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071376-0AAD-1B91-CBD2-82ED684B8D24}"/>
              </a:ext>
            </a:extLst>
          </p:cNvPr>
          <p:cNvSpPr txBox="1"/>
          <p:nvPr/>
        </p:nvSpPr>
        <p:spPr>
          <a:xfrm rot="10800000">
            <a:off x="1795161" y="2492514"/>
            <a:ext cx="490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AA2C0A"/>
                </a:solidFill>
                <a:latin typeface="Domine SemiBold" panose="02040503040403060204" pitchFamily="18" charset="0"/>
              </a:rPr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BB66D2-9B25-C07A-809F-C1EC9200E3AD}"/>
              </a:ext>
            </a:extLst>
          </p:cNvPr>
          <p:cNvSpPr txBox="1"/>
          <p:nvPr/>
        </p:nvSpPr>
        <p:spPr>
          <a:xfrm>
            <a:off x="892771" y="609301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0D4581-15DD-D63F-BDF2-96E9528E9084}"/>
              </a:ext>
            </a:extLst>
          </p:cNvPr>
          <p:cNvSpPr txBox="1"/>
          <p:nvPr/>
        </p:nvSpPr>
        <p:spPr>
          <a:xfrm rot="10800000">
            <a:off x="892771" y="1944769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♥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2EB9FA-68FD-E4A7-65B8-7EA9B33C518A}"/>
              </a:ext>
            </a:extLst>
          </p:cNvPr>
          <p:cNvSpPr/>
          <p:nvPr/>
        </p:nvSpPr>
        <p:spPr>
          <a:xfrm>
            <a:off x="457200" y="640080"/>
            <a:ext cx="1371600" cy="1920240"/>
          </a:xfrm>
          <a:prstGeom prst="rect">
            <a:avLst/>
          </a:prstGeom>
          <a:noFill/>
          <a:ln w="9525">
            <a:solidFill>
              <a:srgbClr val="AA2C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A2C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9565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4EB32E-3166-BD4C-7C52-18126F8B1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A36612F-6EFE-ABB5-DEB9-F252562BFE24}"/>
              </a:ext>
            </a:extLst>
          </p:cNvPr>
          <p:cNvSpPr/>
          <p:nvPr/>
        </p:nvSpPr>
        <p:spPr>
          <a:xfrm>
            <a:off x="0" y="0"/>
            <a:ext cx="2286000" cy="3200400"/>
          </a:xfrm>
          <a:prstGeom prst="roundRect">
            <a:avLst>
              <a:gd name="adj" fmla="val 386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A2C0A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D52C2D-B49E-D4FB-B581-455620FF64E4}"/>
              </a:ext>
            </a:extLst>
          </p:cNvPr>
          <p:cNvSpPr txBox="1"/>
          <p:nvPr/>
        </p:nvSpPr>
        <p:spPr>
          <a:xfrm>
            <a:off x="0" y="0"/>
            <a:ext cx="490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AA2C0A"/>
                </a:solidFill>
                <a:latin typeface="Domine SemiBold" panose="02040503040403060204" pitchFamily="18" charset="0"/>
              </a:rPr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4FEB7D-86F0-B2B3-4899-57EA4C54A693}"/>
              </a:ext>
            </a:extLst>
          </p:cNvPr>
          <p:cNvSpPr txBox="1"/>
          <p:nvPr/>
        </p:nvSpPr>
        <p:spPr>
          <a:xfrm rot="10800000">
            <a:off x="1795161" y="2492514"/>
            <a:ext cx="490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AA2C0A"/>
                </a:solidFill>
                <a:latin typeface="Domine SemiBold" panose="02040503040403060204" pitchFamily="18" charset="0"/>
              </a:rPr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96E040-4F78-47E3-53A7-E55E6AC4D856}"/>
              </a:ext>
            </a:extLst>
          </p:cNvPr>
          <p:cNvSpPr txBox="1"/>
          <p:nvPr/>
        </p:nvSpPr>
        <p:spPr>
          <a:xfrm>
            <a:off x="892771" y="609301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2B3273-057B-4570-CC24-6AB220C86939}"/>
              </a:ext>
            </a:extLst>
          </p:cNvPr>
          <p:cNvSpPr txBox="1"/>
          <p:nvPr/>
        </p:nvSpPr>
        <p:spPr>
          <a:xfrm rot="10800000">
            <a:off x="892771" y="1944769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EF3B23-FFE6-FDA0-5EAE-C2670F0BD56D}"/>
              </a:ext>
            </a:extLst>
          </p:cNvPr>
          <p:cNvSpPr txBox="1"/>
          <p:nvPr/>
        </p:nvSpPr>
        <p:spPr>
          <a:xfrm>
            <a:off x="892770" y="1277034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♥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808D78-3349-1956-EFD6-757FF4F046ED}"/>
              </a:ext>
            </a:extLst>
          </p:cNvPr>
          <p:cNvSpPr/>
          <p:nvPr/>
        </p:nvSpPr>
        <p:spPr>
          <a:xfrm>
            <a:off x="457200" y="640080"/>
            <a:ext cx="1371600" cy="1920240"/>
          </a:xfrm>
          <a:prstGeom prst="rect">
            <a:avLst/>
          </a:prstGeom>
          <a:noFill/>
          <a:ln w="9525">
            <a:solidFill>
              <a:srgbClr val="AA2C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A2C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174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C59D3-69D2-DFAB-8D59-35DBBF9CB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0818E7D-4392-204D-CB0F-1F36FA06AF71}"/>
              </a:ext>
            </a:extLst>
          </p:cNvPr>
          <p:cNvSpPr/>
          <p:nvPr/>
        </p:nvSpPr>
        <p:spPr>
          <a:xfrm>
            <a:off x="0" y="0"/>
            <a:ext cx="2286000" cy="3200400"/>
          </a:xfrm>
          <a:prstGeom prst="roundRect">
            <a:avLst>
              <a:gd name="adj" fmla="val 386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C9D7C5-A781-4611-2C85-7DD8B970325F}"/>
              </a:ext>
            </a:extLst>
          </p:cNvPr>
          <p:cNvSpPr/>
          <p:nvPr/>
        </p:nvSpPr>
        <p:spPr>
          <a:xfrm>
            <a:off x="457200" y="640080"/>
            <a:ext cx="1371600" cy="19202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8522BE-6064-41A8-2252-F2713249CB9D}"/>
              </a:ext>
            </a:extLst>
          </p:cNvPr>
          <p:cNvSpPr txBox="1"/>
          <p:nvPr/>
        </p:nvSpPr>
        <p:spPr>
          <a:xfrm>
            <a:off x="0" y="0"/>
            <a:ext cx="490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Domine SemiBold" panose="02040503040403060204" pitchFamily="18" charset="0"/>
              </a:rPr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95EEBD-40BF-D28E-339D-4D2A468A4084}"/>
              </a:ext>
            </a:extLst>
          </p:cNvPr>
          <p:cNvSpPr txBox="1"/>
          <p:nvPr/>
        </p:nvSpPr>
        <p:spPr>
          <a:xfrm rot="10800000">
            <a:off x="1795161" y="2492514"/>
            <a:ext cx="490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Domine SemiBold" panose="02040503040403060204" pitchFamily="18" charset="0"/>
              </a:rPr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C62201-C8DA-0D6C-A87E-E86F8DA4F450}"/>
              </a:ext>
            </a:extLst>
          </p:cNvPr>
          <p:cNvSpPr txBox="1"/>
          <p:nvPr/>
        </p:nvSpPr>
        <p:spPr>
          <a:xfrm>
            <a:off x="892771" y="609301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>
                <a:latin typeface="Domine SemiBold" panose="02040503040403060204" pitchFamily="18" charset="0"/>
              </a:rPr>
              <a:t>♠</a:t>
            </a:r>
            <a:endParaRPr lang="en-US" sz="3600" dirty="0">
              <a:latin typeface="Domine SemiBold" panose="020405030404030602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FB7D45-0511-5785-5E11-F2094EEAE5B1}"/>
              </a:ext>
            </a:extLst>
          </p:cNvPr>
          <p:cNvSpPr txBox="1"/>
          <p:nvPr/>
        </p:nvSpPr>
        <p:spPr>
          <a:xfrm rot="10800000">
            <a:off x="892771" y="1944769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>
                <a:latin typeface="Domine SemiBold" panose="02040503040403060204" pitchFamily="18" charset="0"/>
              </a:rPr>
              <a:t>♠</a:t>
            </a:r>
            <a:endParaRPr lang="en-US" sz="3600" dirty="0">
              <a:latin typeface="Domine SemiBold" panose="020405030404030602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B5DEEB-A78B-C62E-71EE-BBA1DEE8B64F}"/>
              </a:ext>
            </a:extLst>
          </p:cNvPr>
          <p:cNvSpPr txBox="1"/>
          <p:nvPr/>
        </p:nvSpPr>
        <p:spPr>
          <a:xfrm>
            <a:off x="892770" y="1277034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>
                <a:latin typeface="Domine SemiBold" panose="02040503040403060204" pitchFamily="18" charset="0"/>
              </a:rPr>
              <a:t>♠</a:t>
            </a:r>
            <a:endParaRPr lang="en-US" sz="3600" dirty="0">
              <a:latin typeface="Domine SemiBold" panose="0204050304040306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3143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70782F-13DC-E8A3-65B3-6DE35996B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1B7396E-BE88-43A9-3C47-8E370ABFC065}"/>
              </a:ext>
            </a:extLst>
          </p:cNvPr>
          <p:cNvSpPr/>
          <p:nvPr/>
        </p:nvSpPr>
        <p:spPr>
          <a:xfrm>
            <a:off x="0" y="0"/>
            <a:ext cx="2286000" cy="3200400"/>
          </a:xfrm>
          <a:prstGeom prst="roundRect">
            <a:avLst>
              <a:gd name="adj" fmla="val 386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A2C0A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AF937A-EC6A-FA15-5C28-4767A7B7AFD9}"/>
              </a:ext>
            </a:extLst>
          </p:cNvPr>
          <p:cNvSpPr/>
          <p:nvPr/>
        </p:nvSpPr>
        <p:spPr>
          <a:xfrm>
            <a:off x="457200" y="640080"/>
            <a:ext cx="1371600" cy="1920240"/>
          </a:xfrm>
          <a:prstGeom prst="rect">
            <a:avLst/>
          </a:prstGeom>
          <a:noFill/>
          <a:ln w="9525">
            <a:solidFill>
              <a:srgbClr val="AA2C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A2C0A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45D4D6-B0A7-24AC-2B8C-BECD45E43BF1}"/>
              </a:ext>
            </a:extLst>
          </p:cNvPr>
          <p:cNvSpPr txBox="1"/>
          <p:nvPr/>
        </p:nvSpPr>
        <p:spPr>
          <a:xfrm>
            <a:off x="0" y="0"/>
            <a:ext cx="490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AA2C0A"/>
                </a:solidFill>
                <a:latin typeface="Domine SemiBold" panose="02040503040403060204" pitchFamily="18" charset="0"/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97897-67B9-965A-0F3D-C98A12902F34}"/>
              </a:ext>
            </a:extLst>
          </p:cNvPr>
          <p:cNvSpPr txBox="1"/>
          <p:nvPr/>
        </p:nvSpPr>
        <p:spPr>
          <a:xfrm rot="10800000">
            <a:off x="1795161" y="2492514"/>
            <a:ext cx="490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AA2C0A"/>
                </a:solidFill>
                <a:latin typeface="Domine SemiBold" panose="02040503040403060204" pitchFamily="18" charset="0"/>
              </a:rPr>
              <a:t>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B830BE-9EA9-E077-65CE-40A8FB301F9B}"/>
              </a:ext>
            </a:extLst>
          </p:cNvPr>
          <p:cNvSpPr txBox="1"/>
          <p:nvPr/>
        </p:nvSpPr>
        <p:spPr>
          <a:xfrm>
            <a:off x="600259" y="609301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DB88AC-6001-8AAA-BD59-C9A7AAD10DAC}"/>
              </a:ext>
            </a:extLst>
          </p:cNvPr>
          <p:cNvSpPr txBox="1"/>
          <p:nvPr/>
        </p:nvSpPr>
        <p:spPr>
          <a:xfrm rot="10800000">
            <a:off x="600259" y="1944769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CE260A-6E4C-DB3D-6401-791CEA0369D7}"/>
              </a:ext>
            </a:extLst>
          </p:cNvPr>
          <p:cNvSpPr txBox="1"/>
          <p:nvPr/>
        </p:nvSpPr>
        <p:spPr>
          <a:xfrm>
            <a:off x="1185282" y="609297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DC2877-0411-6A26-2741-6278FC41693C}"/>
              </a:ext>
            </a:extLst>
          </p:cNvPr>
          <p:cNvSpPr txBox="1"/>
          <p:nvPr/>
        </p:nvSpPr>
        <p:spPr>
          <a:xfrm rot="10800000">
            <a:off x="1185282" y="1944765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♥</a:t>
            </a:r>
          </a:p>
        </p:txBody>
      </p:sp>
    </p:spTree>
    <p:extLst>
      <p:ext uri="{BB962C8B-B14F-4D97-AF65-F5344CB8AC3E}">
        <p14:creationId xmlns:p14="http://schemas.microsoft.com/office/powerpoint/2010/main" val="39522857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71DFBC-9941-8FAF-7D76-E2B50A50D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5954C1F-A4FC-2E58-21F6-295BB65EAC85}"/>
              </a:ext>
            </a:extLst>
          </p:cNvPr>
          <p:cNvSpPr/>
          <p:nvPr/>
        </p:nvSpPr>
        <p:spPr>
          <a:xfrm>
            <a:off x="0" y="0"/>
            <a:ext cx="2286000" cy="3200400"/>
          </a:xfrm>
          <a:prstGeom prst="roundRect">
            <a:avLst>
              <a:gd name="adj" fmla="val 386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A2C0A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BE0A7B-C6AF-E396-749B-862FC416100F}"/>
              </a:ext>
            </a:extLst>
          </p:cNvPr>
          <p:cNvSpPr txBox="1"/>
          <p:nvPr/>
        </p:nvSpPr>
        <p:spPr>
          <a:xfrm>
            <a:off x="0" y="0"/>
            <a:ext cx="490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AA2C0A"/>
                </a:solidFill>
                <a:latin typeface="Domine SemiBold" panose="02040503040403060204" pitchFamily="18" charset="0"/>
              </a:rPr>
              <a:t>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94E799-85C0-5255-3E10-9057250139D7}"/>
              </a:ext>
            </a:extLst>
          </p:cNvPr>
          <p:cNvSpPr txBox="1"/>
          <p:nvPr/>
        </p:nvSpPr>
        <p:spPr>
          <a:xfrm rot="10800000">
            <a:off x="1795161" y="2492514"/>
            <a:ext cx="490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AA2C0A"/>
                </a:solidFill>
                <a:latin typeface="Domine SemiBold" panose="02040503040403060204" pitchFamily="18" charset="0"/>
              </a:rPr>
              <a:t>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4277E0-B459-7E26-9CEB-CC01F80EFAFA}"/>
              </a:ext>
            </a:extLst>
          </p:cNvPr>
          <p:cNvSpPr txBox="1"/>
          <p:nvPr/>
        </p:nvSpPr>
        <p:spPr>
          <a:xfrm>
            <a:off x="600259" y="609301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58F880-F508-95FE-56A7-400B7BB1415D}"/>
              </a:ext>
            </a:extLst>
          </p:cNvPr>
          <p:cNvSpPr txBox="1"/>
          <p:nvPr/>
        </p:nvSpPr>
        <p:spPr>
          <a:xfrm rot="10800000">
            <a:off x="600259" y="1944769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8C92DF-BCFB-4053-5710-DC9242C4AA1F}"/>
              </a:ext>
            </a:extLst>
          </p:cNvPr>
          <p:cNvSpPr txBox="1"/>
          <p:nvPr/>
        </p:nvSpPr>
        <p:spPr>
          <a:xfrm>
            <a:off x="1185282" y="609297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FA096D-BB8C-8A02-F7F3-A1705E625192}"/>
              </a:ext>
            </a:extLst>
          </p:cNvPr>
          <p:cNvSpPr txBox="1"/>
          <p:nvPr/>
        </p:nvSpPr>
        <p:spPr>
          <a:xfrm rot="10800000">
            <a:off x="1185282" y="1944765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F1C55C-02C7-EAE7-4A1B-E2FECDDC6F03}"/>
              </a:ext>
            </a:extLst>
          </p:cNvPr>
          <p:cNvSpPr txBox="1"/>
          <p:nvPr/>
        </p:nvSpPr>
        <p:spPr>
          <a:xfrm>
            <a:off x="892770" y="1277034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♥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77C051-C74A-80F2-E1C5-39368EA872D3}"/>
              </a:ext>
            </a:extLst>
          </p:cNvPr>
          <p:cNvSpPr/>
          <p:nvPr/>
        </p:nvSpPr>
        <p:spPr>
          <a:xfrm>
            <a:off x="457200" y="640080"/>
            <a:ext cx="1371600" cy="1920240"/>
          </a:xfrm>
          <a:prstGeom prst="rect">
            <a:avLst/>
          </a:prstGeom>
          <a:noFill/>
          <a:ln w="9525">
            <a:solidFill>
              <a:srgbClr val="AA2C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A2C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9618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89A42-3D4B-B3FC-DEA7-FB81C3E20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383C35B-7E4A-F115-0B22-9986E6DB5379}"/>
              </a:ext>
            </a:extLst>
          </p:cNvPr>
          <p:cNvSpPr/>
          <p:nvPr/>
        </p:nvSpPr>
        <p:spPr>
          <a:xfrm>
            <a:off x="0" y="0"/>
            <a:ext cx="2286000" cy="3200400"/>
          </a:xfrm>
          <a:prstGeom prst="roundRect">
            <a:avLst>
              <a:gd name="adj" fmla="val 386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A2C0A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7D32F3-B3D4-E3E0-A669-E7AD28F53282}"/>
              </a:ext>
            </a:extLst>
          </p:cNvPr>
          <p:cNvSpPr txBox="1"/>
          <p:nvPr/>
        </p:nvSpPr>
        <p:spPr>
          <a:xfrm>
            <a:off x="0" y="0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AA2C0A"/>
                </a:solidFill>
                <a:latin typeface="Domine SemiBold" panose="02040503040403060204" pitchFamily="18" charset="0"/>
              </a:rPr>
              <a:t>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8CF1DE-A2B7-2220-9C0E-9EDCC24F7F54}"/>
              </a:ext>
            </a:extLst>
          </p:cNvPr>
          <p:cNvSpPr txBox="1"/>
          <p:nvPr/>
        </p:nvSpPr>
        <p:spPr>
          <a:xfrm rot="10800000">
            <a:off x="1791955" y="2492514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AA2C0A"/>
                </a:solidFill>
                <a:latin typeface="Domine SemiBold" panose="02040503040403060204" pitchFamily="18" charset="0"/>
              </a:rPr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33CFD3-F5D4-C704-DB36-910FA1862327}"/>
              </a:ext>
            </a:extLst>
          </p:cNvPr>
          <p:cNvSpPr txBox="1"/>
          <p:nvPr/>
        </p:nvSpPr>
        <p:spPr>
          <a:xfrm>
            <a:off x="600259" y="609301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647C9F-714D-7E26-6410-03C565DBFEAA}"/>
              </a:ext>
            </a:extLst>
          </p:cNvPr>
          <p:cNvSpPr txBox="1"/>
          <p:nvPr/>
        </p:nvSpPr>
        <p:spPr>
          <a:xfrm rot="10800000">
            <a:off x="600259" y="1944769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B1CDC5-AE55-4FF2-68BA-76E7BB039340}"/>
              </a:ext>
            </a:extLst>
          </p:cNvPr>
          <p:cNvSpPr txBox="1"/>
          <p:nvPr/>
        </p:nvSpPr>
        <p:spPr>
          <a:xfrm>
            <a:off x="1185282" y="609297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D3AEF8-F242-EC26-853E-ED1F5CBD059D}"/>
              </a:ext>
            </a:extLst>
          </p:cNvPr>
          <p:cNvSpPr txBox="1"/>
          <p:nvPr/>
        </p:nvSpPr>
        <p:spPr>
          <a:xfrm rot="10800000">
            <a:off x="1185282" y="1944765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C51C96-14AF-EE37-4E70-1ABF4A276131}"/>
              </a:ext>
            </a:extLst>
          </p:cNvPr>
          <p:cNvSpPr txBox="1"/>
          <p:nvPr/>
        </p:nvSpPr>
        <p:spPr>
          <a:xfrm>
            <a:off x="600259" y="1277034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25577D-3BD7-9F54-D206-CA8EB652CCC1}"/>
              </a:ext>
            </a:extLst>
          </p:cNvPr>
          <p:cNvSpPr txBox="1"/>
          <p:nvPr/>
        </p:nvSpPr>
        <p:spPr>
          <a:xfrm>
            <a:off x="1185281" y="1277034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♥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418503-1D0F-86B2-6AB3-7D1B35407F3C}"/>
              </a:ext>
            </a:extLst>
          </p:cNvPr>
          <p:cNvSpPr/>
          <p:nvPr/>
        </p:nvSpPr>
        <p:spPr>
          <a:xfrm>
            <a:off x="457200" y="640080"/>
            <a:ext cx="1371600" cy="1920240"/>
          </a:xfrm>
          <a:prstGeom prst="rect">
            <a:avLst/>
          </a:prstGeom>
          <a:noFill/>
          <a:ln w="9525">
            <a:solidFill>
              <a:srgbClr val="AA2C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A2C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4200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C6FCEB-8B4E-ECE3-D6ED-03E1727CE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73104C-B2C1-419E-16BD-C8271F204DA2}"/>
              </a:ext>
            </a:extLst>
          </p:cNvPr>
          <p:cNvSpPr/>
          <p:nvPr/>
        </p:nvSpPr>
        <p:spPr>
          <a:xfrm>
            <a:off x="0" y="0"/>
            <a:ext cx="2286000" cy="3200400"/>
          </a:xfrm>
          <a:prstGeom prst="roundRect">
            <a:avLst>
              <a:gd name="adj" fmla="val 386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A2C0A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CBCA92-BF28-8FFC-9F21-9AAF16E226B2}"/>
              </a:ext>
            </a:extLst>
          </p:cNvPr>
          <p:cNvSpPr txBox="1"/>
          <p:nvPr/>
        </p:nvSpPr>
        <p:spPr>
          <a:xfrm>
            <a:off x="0" y="0"/>
            <a:ext cx="4523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AA2C0A"/>
                </a:solidFill>
                <a:latin typeface="Domine SemiBold" panose="02040503040403060204" pitchFamily="18" charset="0"/>
              </a:rPr>
              <a:t>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817555-3ADD-07D3-D780-DF7215683B3D}"/>
              </a:ext>
            </a:extLst>
          </p:cNvPr>
          <p:cNvSpPr txBox="1"/>
          <p:nvPr/>
        </p:nvSpPr>
        <p:spPr>
          <a:xfrm rot="10800000">
            <a:off x="1814397" y="2492514"/>
            <a:ext cx="4523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AA2C0A"/>
                </a:solidFill>
                <a:latin typeface="Domine SemiBold" panose="02040503040403060204" pitchFamily="18" charset="0"/>
              </a:rPr>
              <a:t>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ABE5EB-2A87-8D77-686A-53C6EA36E747}"/>
              </a:ext>
            </a:extLst>
          </p:cNvPr>
          <p:cNvSpPr txBox="1"/>
          <p:nvPr/>
        </p:nvSpPr>
        <p:spPr>
          <a:xfrm>
            <a:off x="600259" y="609301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5084BC-441F-3015-7291-57731F074DF8}"/>
              </a:ext>
            </a:extLst>
          </p:cNvPr>
          <p:cNvSpPr txBox="1"/>
          <p:nvPr/>
        </p:nvSpPr>
        <p:spPr>
          <a:xfrm rot="10800000">
            <a:off x="600259" y="1944769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41FAFE-C07F-2A76-E020-47595688F800}"/>
              </a:ext>
            </a:extLst>
          </p:cNvPr>
          <p:cNvSpPr txBox="1"/>
          <p:nvPr/>
        </p:nvSpPr>
        <p:spPr>
          <a:xfrm>
            <a:off x="1185282" y="609297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7BF5BC-90C3-2A02-F24C-E96C17C2487A}"/>
              </a:ext>
            </a:extLst>
          </p:cNvPr>
          <p:cNvSpPr txBox="1"/>
          <p:nvPr/>
        </p:nvSpPr>
        <p:spPr>
          <a:xfrm rot="10800000">
            <a:off x="1185282" y="1944765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878210-E8DF-4BF9-120D-8324600D5730}"/>
              </a:ext>
            </a:extLst>
          </p:cNvPr>
          <p:cNvSpPr txBox="1"/>
          <p:nvPr/>
        </p:nvSpPr>
        <p:spPr>
          <a:xfrm>
            <a:off x="600259" y="1277034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7355A8-1729-A9ED-3282-4AC9D718AF73}"/>
              </a:ext>
            </a:extLst>
          </p:cNvPr>
          <p:cNvSpPr txBox="1"/>
          <p:nvPr/>
        </p:nvSpPr>
        <p:spPr>
          <a:xfrm>
            <a:off x="1185281" y="1277034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B410B4-2470-30AB-7052-31B0C237CDF3}"/>
              </a:ext>
            </a:extLst>
          </p:cNvPr>
          <p:cNvSpPr txBox="1"/>
          <p:nvPr/>
        </p:nvSpPr>
        <p:spPr>
          <a:xfrm>
            <a:off x="892770" y="953862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♥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AAEE3F-6E64-F2D6-8E0E-83D9BC9B1E10}"/>
              </a:ext>
            </a:extLst>
          </p:cNvPr>
          <p:cNvSpPr/>
          <p:nvPr/>
        </p:nvSpPr>
        <p:spPr>
          <a:xfrm>
            <a:off x="457200" y="640080"/>
            <a:ext cx="1371600" cy="1920240"/>
          </a:xfrm>
          <a:prstGeom prst="rect">
            <a:avLst/>
          </a:prstGeom>
          <a:noFill/>
          <a:ln w="9525">
            <a:solidFill>
              <a:srgbClr val="AA2C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A2C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4718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80141F-6425-12E7-ADFF-EA08C363C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7C3E537-85EE-F83A-1628-8AFC7FB4CB17}"/>
              </a:ext>
            </a:extLst>
          </p:cNvPr>
          <p:cNvSpPr/>
          <p:nvPr/>
        </p:nvSpPr>
        <p:spPr>
          <a:xfrm>
            <a:off x="0" y="0"/>
            <a:ext cx="2286000" cy="3200400"/>
          </a:xfrm>
          <a:prstGeom prst="roundRect">
            <a:avLst>
              <a:gd name="adj" fmla="val 386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A2C0A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CA78C5-3FB6-ACC2-FE3F-6EE6A50EBDB2}"/>
              </a:ext>
            </a:extLst>
          </p:cNvPr>
          <p:cNvSpPr txBox="1"/>
          <p:nvPr/>
        </p:nvSpPr>
        <p:spPr>
          <a:xfrm>
            <a:off x="0" y="0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AA2C0A"/>
                </a:solidFill>
                <a:latin typeface="Domine SemiBold" panose="02040503040403060204" pitchFamily="18" charset="0"/>
              </a:rPr>
              <a:t>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93FD65-CC60-FEE1-5BE6-7CE9F8FA7646}"/>
              </a:ext>
            </a:extLst>
          </p:cNvPr>
          <p:cNvSpPr txBox="1"/>
          <p:nvPr/>
        </p:nvSpPr>
        <p:spPr>
          <a:xfrm rot="10800000">
            <a:off x="1799970" y="2492514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AA2C0A"/>
                </a:solidFill>
                <a:latin typeface="Domine SemiBold" panose="02040503040403060204" pitchFamily="18" charset="0"/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6D0F3A-4CF6-6322-AB6A-3BC974293C03}"/>
              </a:ext>
            </a:extLst>
          </p:cNvPr>
          <p:cNvSpPr txBox="1"/>
          <p:nvPr/>
        </p:nvSpPr>
        <p:spPr>
          <a:xfrm>
            <a:off x="600259" y="609301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2A4DE0-E0C8-83F2-34F7-68000AA6AF35}"/>
              </a:ext>
            </a:extLst>
          </p:cNvPr>
          <p:cNvSpPr txBox="1"/>
          <p:nvPr/>
        </p:nvSpPr>
        <p:spPr>
          <a:xfrm rot="10800000">
            <a:off x="600259" y="1944769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875EAE-1F3D-ACF6-D62A-2A9D70E46203}"/>
              </a:ext>
            </a:extLst>
          </p:cNvPr>
          <p:cNvSpPr txBox="1"/>
          <p:nvPr/>
        </p:nvSpPr>
        <p:spPr>
          <a:xfrm>
            <a:off x="1185282" y="609297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E0C238-7108-AF7C-5D95-774FB1FE764C}"/>
              </a:ext>
            </a:extLst>
          </p:cNvPr>
          <p:cNvSpPr txBox="1"/>
          <p:nvPr/>
        </p:nvSpPr>
        <p:spPr>
          <a:xfrm rot="10800000">
            <a:off x="1185282" y="1944765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873DFF-AB4B-D51F-0FD6-66BE5294634A}"/>
              </a:ext>
            </a:extLst>
          </p:cNvPr>
          <p:cNvSpPr txBox="1"/>
          <p:nvPr/>
        </p:nvSpPr>
        <p:spPr>
          <a:xfrm>
            <a:off x="600259" y="1045181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F082E8-05F1-E6C0-453B-F8453FF7C55B}"/>
              </a:ext>
            </a:extLst>
          </p:cNvPr>
          <p:cNvSpPr txBox="1"/>
          <p:nvPr/>
        </p:nvSpPr>
        <p:spPr>
          <a:xfrm>
            <a:off x="1185282" y="1045177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E746AE-5F48-49C3-E16F-653E02C605A5}"/>
              </a:ext>
            </a:extLst>
          </p:cNvPr>
          <p:cNvSpPr txBox="1"/>
          <p:nvPr/>
        </p:nvSpPr>
        <p:spPr>
          <a:xfrm rot="10800000">
            <a:off x="600258" y="1508889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28C5DC-8135-3E36-35F1-DFAB3E91E8AA}"/>
              </a:ext>
            </a:extLst>
          </p:cNvPr>
          <p:cNvSpPr txBox="1"/>
          <p:nvPr/>
        </p:nvSpPr>
        <p:spPr>
          <a:xfrm rot="10800000">
            <a:off x="1185281" y="1508885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♥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61446F-5711-8639-4B6C-9DB1E7473421}"/>
              </a:ext>
            </a:extLst>
          </p:cNvPr>
          <p:cNvSpPr/>
          <p:nvPr/>
        </p:nvSpPr>
        <p:spPr>
          <a:xfrm>
            <a:off x="457200" y="640080"/>
            <a:ext cx="1371600" cy="1920240"/>
          </a:xfrm>
          <a:prstGeom prst="rect">
            <a:avLst/>
          </a:prstGeom>
          <a:noFill/>
          <a:ln w="9525">
            <a:solidFill>
              <a:srgbClr val="AA2C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A2C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8810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0B3D1-5871-4E03-D4E9-00A15D7FF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10619B6-3022-ACF2-07CA-84C84F281E1F}"/>
              </a:ext>
            </a:extLst>
          </p:cNvPr>
          <p:cNvSpPr/>
          <p:nvPr/>
        </p:nvSpPr>
        <p:spPr>
          <a:xfrm>
            <a:off x="0" y="0"/>
            <a:ext cx="2286000" cy="3200400"/>
          </a:xfrm>
          <a:prstGeom prst="roundRect">
            <a:avLst>
              <a:gd name="adj" fmla="val 386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A2C0A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C3DFE7-3E9D-117A-AA90-F6FC04561572}"/>
              </a:ext>
            </a:extLst>
          </p:cNvPr>
          <p:cNvSpPr txBox="1"/>
          <p:nvPr/>
        </p:nvSpPr>
        <p:spPr>
          <a:xfrm>
            <a:off x="0" y="0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AA2C0A"/>
                </a:solidFill>
                <a:latin typeface="Domine SemiBold" panose="02040503040403060204" pitchFamily="18" charset="0"/>
              </a:rPr>
              <a:t>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31BE5-AF37-508E-B9B5-D6812D2A2089}"/>
              </a:ext>
            </a:extLst>
          </p:cNvPr>
          <p:cNvSpPr txBox="1"/>
          <p:nvPr/>
        </p:nvSpPr>
        <p:spPr>
          <a:xfrm rot="10800000">
            <a:off x="1791955" y="2492514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AA2C0A"/>
                </a:solidFill>
                <a:latin typeface="Domine SemiBold" panose="02040503040403060204" pitchFamily="18" charset="0"/>
              </a:rPr>
              <a:t>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6E60C2-DD23-73F4-9BAF-DDEEBF49EC92}"/>
              </a:ext>
            </a:extLst>
          </p:cNvPr>
          <p:cNvSpPr txBox="1"/>
          <p:nvPr/>
        </p:nvSpPr>
        <p:spPr>
          <a:xfrm>
            <a:off x="600259" y="609301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D2D54B-68D0-514A-A92B-1CD731F6378A}"/>
              </a:ext>
            </a:extLst>
          </p:cNvPr>
          <p:cNvSpPr txBox="1"/>
          <p:nvPr/>
        </p:nvSpPr>
        <p:spPr>
          <a:xfrm rot="10800000">
            <a:off x="600259" y="1944769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B9EB68-2056-8C5C-14B3-B33BFF88B396}"/>
              </a:ext>
            </a:extLst>
          </p:cNvPr>
          <p:cNvSpPr txBox="1"/>
          <p:nvPr/>
        </p:nvSpPr>
        <p:spPr>
          <a:xfrm>
            <a:off x="1185282" y="609297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D68D9F-5093-DE8E-CBD0-E72EC987E9ED}"/>
              </a:ext>
            </a:extLst>
          </p:cNvPr>
          <p:cNvSpPr txBox="1"/>
          <p:nvPr/>
        </p:nvSpPr>
        <p:spPr>
          <a:xfrm rot="10800000">
            <a:off x="1185282" y="1944765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A495CD-1690-A076-6BB0-6ED6AC766B1F}"/>
              </a:ext>
            </a:extLst>
          </p:cNvPr>
          <p:cNvSpPr txBox="1"/>
          <p:nvPr/>
        </p:nvSpPr>
        <p:spPr>
          <a:xfrm>
            <a:off x="600259" y="1045181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3D788D-6708-8538-AC4C-96A69F4D6D03}"/>
              </a:ext>
            </a:extLst>
          </p:cNvPr>
          <p:cNvSpPr txBox="1"/>
          <p:nvPr/>
        </p:nvSpPr>
        <p:spPr>
          <a:xfrm>
            <a:off x="1185282" y="1045177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D918B6-9C21-82F5-15C6-6EF7DD511832}"/>
              </a:ext>
            </a:extLst>
          </p:cNvPr>
          <p:cNvSpPr txBox="1"/>
          <p:nvPr/>
        </p:nvSpPr>
        <p:spPr>
          <a:xfrm rot="10800000">
            <a:off x="600258" y="1508889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263283-43BF-E447-53EB-0F2C3A2360BD}"/>
              </a:ext>
            </a:extLst>
          </p:cNvPr>
          <p:cNvSpPr txBox="1"/>
          <p:nvPr/>
        </p:nvSpPr>
        <p:spPr>
          <a:xfrm rot="10800000">
            <a:off x="1185281" y="1508885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ACE770-51C7-F0ED-C8EA-076AD4042343}"/>
              </a:ext>
            </a:extLst>
          </p:cNvPr>
          <p:cNvSpPr txBox="1"/>
          <p:nvPr/>
        </p:nvSpPr>
        <p:spPr>
          <a:xfrm>
            <a:off x="892770" y="847162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♥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C1389A-D1C3-2D95-1194-6936F257AB16}"/>
              </a:ext>
            </a:extLst>
          </p:cNvPr>
          <p:cNvSpPr/>
          <p:nvPr/>
        </p:nvSpPr>
        <p:spPr>
          <a:xfrm>
            <a:off x="457200" y="640080"/>
            <a:ext cx="1371600" cy="1920240"/>
          </a:xfrm>
          <a:prstGeom prst="rect">
            <a:avLst/>
          </a:prstGeom>
          <a:noFill/>
          <a:ln w="9525">
            <a:solidFill>
              <a:srgbClr val="AA2C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A2C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6350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3F680A-4D78-95B9-FF8A-ECE602ED16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2DBDABF-58C6-9FD3-E3B2-50A436D92F21}"/>
              </a:ext>
            </a:extLst>
          </p:cNvPr>
          <p:cNvSpPr/>
          <p:nvPr/>
        </p:nvSpPr>
        <p:spPr>
          <a:xfrm>
            <a:off x="0" y="0"/>
            <a:ext cx="2286000" cy="3200400"/>
          </a:xfrm>
          <a:prstGeom prst="roundRect">
            <a:avLst>
              <a:gd name="adj" fmla="val 386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A2C0A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C1F68A-3127-C31F-ECE5-1F2B5727EC51}"/>
              </a:ext>
            </a:extLst>
          </p:cNvPr>
          <p:cNvSpPr txBox="1"/>
          <p:nvPr/>
        </p:nvSpPr>
        <p:spPr>
          <a:xfrm>
            <a:off x="0" y="55305"/>
            <a:ext cx="631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AA2C0A"/>
                </a:solidFill>
                <a:latin typeface="Domine SemiBold" panose="02040503040403060204" pitchFamily="18" charset="0"/>
              </a:rPr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9B15C2-8B82-1ED5-A926-A96D6AD203F8}"/>
              </a:ext>
            </a:extLst>
          </p:cNvPr>
          <p:cNvSpPr txBox="1"/>
          <p:nvPr/>
        </p:nvSpPr>
        <p:spPr>
          <a:xfrm rot="10800000">
            <a:off x="1654096" y="2560320"/>
            <a:ext cx="631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AA2C0A"/>
                </a:solidFill>
                <a:latin typeface="Domine SemiBold" panose="02040503040403060204" pitchFamily="18" charset="0"/>
              </a:rPr>
              <a:t>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959C03-EB4F-D6DC-711F-8B885524D64E}"/>
              </a:ext>
            </a:extLst>
          </p:cNvPr>
          <p:cNvSpPr txBox="1"/>
          <p:nvPr/>
        </p:nvSpPr>
        <p:spPr>
          <a:xfrm>
            <a:off x="600259" y="609301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B5F03C-596F-FB89-F7B4-5B7B39C99CE1}"/>
              </a:ext>
            </a:extLst>
          </p:cNvPr>
          <p:cNvSpPr txBox="1"/>
          <p:nvPr/>
        </p:nvSpPr>
        <p:spPr>
          <a:xfrm rot="10800000">
            <a:off x="600259" y="1944769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6060BC-DB17-6781-5855-32AEDA904D0C}"/>
              </a:ext>
            </a:extLst>
          </p:cNvPr>
          <p:cNvSpPr txBox="1"/>
          <p:nvPr/>
        </p:nvSpPr>
        <p:spPr>
          <a:xfrm>
            <a:off x="1185282" y="609297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AE4E09-71C9-E370-29C9-F97644CCC351}"/>
              </a:ext>
            </a:extLst>
          </p:cNvPr>
          <p:cNvSpPr txBox="1"/>
          <p:nvPr/>
        </p:nvSpPr>
        <p:spPr>
          <a:xfrm rot="10800000">
            <a:off x="1185282" y="1944765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FF8ED4-C9B8-B1B1-B208-089B9D563B1F}"/>
              </a:ext>
            </a:extLst>
          </p:cNvPr>
          <p:cNvSpPr txBox="1"/>
          <p:nvPr/>
        </p:nvSpPr>
        <p:spPr>
          <a:xfrm>
            <a:off x="600259" y="1045181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07B2FB-0CC0-18EA-91DC-A3B8EA31F5E0}"/>
              </a:ext>
            </a:extLst>
          </p:cNvPr>
          <p:cNvSpPr txBox="1"/>
          <p:nvPr/>
        </p:nvSpPr>
        <p:spPr>
          <a:xfrm>
            <a:off x="1185282" y="1045177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20D37E-1397-91FB-F006-0DD2735CE9C8}"/>
              </a:ext>
            </a:extLst>
          </p:cNvPr>
          <p:cNvSpPr txBox="1"/>
          <p:nvPr/>
        </p:nvSpPr>
        <p:spPr>
          <a:xfrm rot="10800000">
            <a:off x="600258" y="1508889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A5D225-DE05-FF82-53EB-41510AC4A31F}"/>
              </a:ext>
            </a:extLst>
          </p:cNvPr>
          <p:cNvSpPr txBox="1"/>
          <p:nvPr/>
        </p:nvSpPr>
        <p:spPr>
          <a:xfrm rot="10800000">
            <a:off x="1185281" y="1508885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577D27-9A48-CBEE-1168-3A86DC728BFB}"/>
              </a:ext>
            </a:extLst>
          </p:cNvPr>
          <p:cNvSpPr txBox="1"/>
          <p:nvPr/>
        </p:nvSpPr>
        <p:spPr>
          <a:xfrm>
            <a:off x="892770" y="847162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34BDEC-E02B-1069-9681-B81159B08A4D}"/>
              </a:ext>
            </a:extLst>
          </p:cNvPr>
          <p:cNvSpPr txBox="1"/>
          <p:nvPr/>
        </p:nvSpPr>
        <p:spPr>
          <a:xfrm rot="10800000">
            <a:off x="892769" y="1709621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♥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B31EBD-E2CF-2F58-288F-A348D86D8FC4}"/>
              </a:ext>
            </a:extLst>
          </p:cNvPr>
          <p:cNvSpPr/>
          <p:nvPr/>
        </p:nvSpPr>
        <p:spPr>
          <a:xfrm>
            <a:off x="457200" y="640080"/>
            <a:ext cx="1371600" cy="1920240"/>
          </a:xfrm>
          <a:prstGeom prst="rect">
            <a:avLst/>
          </a:prstGeom>
          <a:noFill/>
          <a:ln w="9525">
            <a:solidFill>
              <a:srgbClr val="AA2C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A2C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9756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740CED-4E01-6BF2-B7FE-CD7137D8B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55824D6-E5E0-F9F8-AB44-844BBE6DE8DD}"/>
              </a:ext>
            </a:extLst>
          </p:cNvPr>
          <p:cNvSpPr/>
          <p:nvPr/>
        </p:nvSpPr>
        <p:spPr>
          <a:xfrm>
            <a:off x="0" y="0"/>
            <a:ext cx="2286000" cy="3200400"/>
          </a:xfrm>
          <a:prstGeom prst="roundRect">
            <a:avLst>
              <a:gd name="adj" fmla="val 386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A2C0A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9252A6-D71C-969E-5B19-5115D7BE345E}"/>
              </a:ext>
            </a:extLst>
          </p:cNvPr>
          <p:cNvSpPr txBox="1"/>
          <p:nvPr/>
        </p:nvSpPr>
        <p:spPr>
          <a:xfrm>
            <a:off x="0" y="0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AA2C0A"/>
                </a:solidFill>
                <a:latin typeface="Domine SemiBold" panose="02040503040403060204" pitchFamily="18" charset="0"/>
              </a:rPr>
              <a:t>J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C1050D-2A9C-F9A9-01FB-84BF6C3544CC}"/>
              </a:ext>
            </a:extLst>
          </p:cNvPr>
          <p:cNvSpPr txBox="1"/>
          <p:nvPr/>
        </p:nvSpPr>
        <p:spPr>
          <a:xfrm rot="10800000">
            <a:off x="1796764" y="2492514"/>
            <a:ext cx="4876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AA2C0A"/>
                </a:solidFill>
                <a:latin typeface="Domine SemiBold" panose="02040503040403060204" pitchFamily="18" charset="0"/>
              </a:rPr>
              <a:t>J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A93174-6516-D724-8E78-824C83BC77B3}"/>
              </a:ext>
            </a:extLst>
          </p:cNvPr>
          <p:cNvSpPr/>
          <p:nvPr/>
        </p:nvSpPr>
        <p:spPr>
          <a:xfrm>
            <a:off x="457200" y="640080"/>
            <a:ext cx="1371600" cy="1920240"/>
          </a:xfrm>
          <a:prstGeom prst="rect">
            <a:avLst/>
          </a:prstGeom>
          <a:noFill/>
          <a:ln w="9525">
            <a:solidFill>
              <a:srgbClr val="AA2C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A2C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487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D3717-8570-D7FE-180B-E71FFC6D2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2131865-460E-C799-6FD8-613BB0D3B536}"/>
              </a:ext>
            </a:extLst>
          </p:cNvPr>
          <p:cNvSpPr/>
          <p:nvPr/>
        </p:nvSpPr>
        <p:spPr>
          <a:xfrm>
            <a:off x="0" y="0"/>
            <a:ext cx="2286000" cy="3200400"/>
          </a:xfrm>
          <a:prstGeom prst="roundRect">
            <a:avLst>
              <a:gd name="adj" fmla="val 386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A2C0A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579F94-7AA9-5F64-830C-4F062536BA5C}"/>
              </a:ext>
            </a:extLst>
          </p:cNvPr>
          <p:cNvSpPr txBox="1"/>
          <p:nvPr/>
        </p:nvSpPr>
        <p:spPr>
          <a:xfrm>
            <a:off x="0" y="0"/>
            <a:ext cx="5806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AA2C0A"/>
                </a:solidFill>
                <a:latin typeface="Domine SemiBold" panose="02040503040403060204" pitchFamily="18" charset="0"/>
              </a:rPr>
              <a:t>Q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ADE984-5BB4-3633-547B-84BC9C8A500D}"/>
              </a:ext>
            </a:extLst>
          </p:cNvPr>
          <p:cNvSpPr txBox="1"/>
          <p:nvPr/>
        </p:nvSpPr>
        <p:spPr>
          <a:xfrm rot="10800000">
            <a:off x="1705392" y="2492514"/>
            <a:ext cx="5806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AA2C0A"/>
                </a:solidFill>
                <a:latin typeface="Domine SemiBold" panose="02040503040403060204" pitchFamily="18" charset="0"/>
              </a:rPr>
              <a:t>Q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35811A-45C3-0A71-8D46-488CDB6D0EB9}"/>
              </a:ext>
            </a:extLst>
          </p:cNvPr>
          <p:cNvSpPr/>
          <p:nvPr/>
        </p:nvSpPr>
        <p:spPr>
          <a:xfrm>
            <a:off x="457200" y="640080"/>
            <a:ext cx="1371600" cy="1920240"/>
          </a:xfrm>
          <a:prstGeom prst="rect">
            <a:avLst/>
          </a:prstGeom>
          <a:noFill/>
          <a:ln w="9525">
            <a:solidFill>
              <a:srgbClr val="AA2C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A2C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3032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F997F-8BE9-F75F-150F-11E61D7C2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1133016-5716-6950-414C-589EB113F2D6}"/>
              </a:ext>
            </a:extLst>
          </p:cNvPr>
          <p:cNvSpPr/>
          <p:nvPr/>
        </p:nvSpPr>
        <p:spPr>
          <a:xfrm>
            <a:off x="0" y="0"/>
            <a:ext cx="2286000" cy="3200400"/>
          </a:xfrm>
          <a:prstGeom prst="roundRect">
            <a:avLst>
              <a:gd name="adj" fmla="val 386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A2C0A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67784A-3B6A-A45C-92AB-0864DD1E5944}"/>
              </a:ext>
            </a:extLst>
          </p:cNvPr>
          <p:cNvSpPr txBox="1"/>
          <p:nvPr/>
        </p:nvSpPr>
        <p:spPr>
          <a:xfrm>
            <a:off x="0" y="0"/>
            <a:ext cx="5806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AA2C0A"/>
                </a:solidFill>
                <a:latin typeface="Domine SemiBold" panose="02040503040403060204" pitchFamily="18" charset="0"/>
              </a:rPr>
              <a:t>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6E59E6-48D2-75C7-1DEF-B78F023EFFD2}"/>
              </a:ext>
            </a:extLst>
          </p:cNvPr>
          <p:cNvSpPr txBox="1"/>
          <p:nvPr/>
        </p:nvSpPr>
        <p:spPr>
          <a:xfrm rot="10800000">
            <a:off x="1705392" y="2492514"/>
            <a:ext cx="5806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AA2C0A"/>
                </a:solidFill>
                <a:latin typeface="Domine SemiBold" panose="02040503040403060204" pitchFamily="18" charset="0"/>
              </a:rPr>
              <a:t>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B3176C-A27F-432D-6AB1-898926D82768}"/>
              </a:ext>
            </a:extLst>
          </p:cNvPr>
          <p:cNvSpPr/>
          <p:nvPr/>
        </p:nvSpPr>
        <p:spPr>
          <a:xfrm>
            <a:off x="457200" y="640080"/>
            <a:ext cx="1371600" cy="1920240"/>
          </a:xfrm>
          <a:prstGeom prst="rect">
            <a:avLst/>
          </a:prstGeom>
          <a:noFill/>
          <a:ln w="9525">
            <a:solidFill>
              <a:srgbClr val="AA2C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A2C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372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CA5604-934A-7302-C134-232F5E91D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689291-445B-ED73-38ED-0B35D5DDD2F3}"/>
              </a:ext>
            </a:extLst>
          </p:cNvPr>
          <p:cNvSpPr/>
          <p:nvPr/>
        </p:nvSpPr>
        <p:spPr>
          <a:xfrm>
            <a:off x="0" y="0"/>
            <a:ext cx="2286000" cy="3200400"/>
          </a:xfrm>
          <a:prstGeom prst="roundRect">
            <a:avLst>
              <a:gd name="adj" fmla="val 386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4EA826-E31F-C00E-F25D-31178A7AA48C}"/>
              </a:ext>
            </a:extLst>
          </p:cNvPr>
          <p:cNvSpPr/>
          <p:nvPr/>
        </p:nvSpPr>
        <p:spPr>
          <a:xfrm>
            <a:off x="457200" y="640080"/>
            <a:ext cx="1371600" cy="19202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541687-C9BD-1569-19E6-632039C22EB8}"/>
              </a:ext>
            </a:extLst>
          </p:cNvPr>
          <p:cNvSpPr txBox="1"/>
          <p:nvPr/>
        </p:nvSpPr>
        <p:spPr>
          <a:xfrm>
            <a:off x="0" y="0"/>
            <a:ext cx="490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Domine SemiBold" panose="02040503040403060204" pitchFamily="18" charset="0"/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59819B-14FD-AF12-D9B8-69D3DD87E6BC}"/>
              </a:ext>
            </a:extLst>
          </p:cNvPr>
          <p:cNvSpPr txBox="1"/>
          <p:nvPr/>
        </p:nvSpPr>
        <p:spPr>
          <a:xfrm rot="10800000">
            <a:off x="1795161" y="2492514"/>
            <a:ext cx="490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Domine SemiBold" panose="02040503040403060204" pitchFamily="18" charset="0"/>
              </a:rPr>
              <a:t>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8A6085-BD98-AE28-58BF-CDC195B96898}"/>
              </a:ext>
            </a:extLst>
          </p:cNvPr>
          <p:cNvSpPr txBox="1"/>
          <p:nvPr/>
        </p:nvSpPr>
        <p:spPr>
          <a:xfrm>
            <a:off x="600259" y="609301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>
                <a:latin typeface="Domine SemiBold" panose="02040503040403060204" pitchFamily="18" charset="0"/>
              </a:rPr>
              <a:t>♠</a:t>
            </a:r>
            <a:endParaRPr lang="en-US" sz="3600" dirty="0">
              <a:latin typeface="Domine SemiBold" panose="0204050304040306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167B45-1196-D6FB-9038-2B5BA9C4AFFC}"/>
              </a:ext>
            </a:extLst>
          </p:cNvPr>
          <p:cNvSpPr txBox="1"/>
          <p:nvPr/>
        </p:nvSpPr>
        <p:spPr>
          <a:xfrm rot="10800000">
            <a:off x="600259" y="1944769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>
                <a:latin typeface="Domine SemiBold" panose="02040503040403060204" pitchFamily="18" charset="0"/>
              </a:rPr>
              <a:t>♠</a:t>
            </a:r>
            <a:endParaRPr lang="en-US" sz="3600" dirty="0">
              <a:latin typeface="Domine SemiBold" panose="0204050304040306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43C694-3FE0-67B2-4285-F6023FD2ABBA}"/>
              </a:ext>
            </a:extLst>
          </p:cNvPr>
          <p:cNvSpPr txBox="1"/>
          <p:nvPr/>
        </p:nvSpPr>
        <p:spPr>
          <a:xfrm>
            <a:off x="1185282" y="609297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>
                <a:latin typeface="Domine SemiBold" panose="02040503040403060204" pitchFamily="18" charset="0"/>
              </a:rPr>
              <a:t>♠</a:t>
            </a:r>
            <a:endParaRPr lang="en-US" sz="3600" dirty="0">
              <a:latin typeface="Domine SemiBold" panose="0204050304040306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D07475-1E39-1CF4-8C97-5C32D8E27BE4}"/>
              </a:ext>
            </a:extLst>
          </p:cNvPr>
          <p:cNvSpPr txBox="1"/>
          <p:nvPr/>
        </p:nvSpPr>
        <p:spPr>
          <a:xfrm rot="10800000">
            <a:off x="1185282" y="1944765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>
                <a:latin typeface="Domine SemiBold" panose="02040503040403060204" pitchFamily="18" charset="0"/>
              </a:rPr>
              <a:t>♠</a:t>
            </a:r>
            <a:endParaRPr lang="en-US" sz="3600" dirty="0">
              <a:latin typeface="Domine SemiBold" panose="0204050304040306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4379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5F90C3-1572-3A3D-A428-F0509F9DE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0A59C6F-20B8-B4C0-F52E-13DFB457CF0A}"/>
              </a:ext>
            </a:extLst>
          </p:cNvPr>
          <p:cNvSpPr/>
          <p:nvPr/>
        </p:nvSpPr>
        <p:spPr>
          <a:xfrm>
            <a:off x="0" y="0"/>
            <a:ext cx="2286000" cy="3200400"/>
          </a:xfrm>
          <a:prstGeom prst="roundRect">
            <a:avLst>
              <a:gd name="adj" fmla="val 386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5133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14D62D-7883-3F0F-3016-03BBAEB76DA5}"/>
              </a:ext>
            </a:extLst>
          </p:cNvPr>
          <p:cNvSpPr txBox="1"/>
          <p:nvPr/>
        </p:nvSpPr>
        <p:spPr>
          <a:xfrm>
            <a:off x="0" y="0"/>
            <a:ext cx="5565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AA2C0A"/>
                </a:solidFill>
                <a:latin typeface="Domine SemiBold" panose="02040503040403060204" pitchFamily="18" charset="0"/>
              </a:rPr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A6F7D-6725-4DA5-AFFC-5B2F0DB3D67A}"/>
              </a:ext>
            </a:extLst>
          </p:cNvPr>
          <p:cNvSpPr txBox="1"/>
          <p:nvPr/>
        </p:nvSpPr>
        <p:spPr>
          <a:xfrm rot="10800000">
            <a:off x="1729437" y="2492514"/>
            <a:ext cx="5565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AA2C0A"/>
                </a:solidFill>
                <a:latin typeface="Domine SemiBold" panose="02040503040403060204" pitchFamily="18" charset="0"/>
              </a:rPr>
              <a:t>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F30471F-B1B1-8556-6BE7-B3D52D385A7D}"/>
              </a:ext>
            </a:extLst>
          </p:cNvPr>
          <p:cNvSpPr/>
          <p:nvPr/>
        </p:nvSpPr>
        <p:spPr>
          <a:xfrm>
            <a:off x="457200" y="640080"/>
            <a:ext cx="1371600" cy="1920240"/>
          </a:xfrm>
          <a:prstGeom prst="rect">
            <a:avLst/>
          </a:prstGeom>
          <a:noFill/>
          <a:ln w="9525">
            <a:solidFill>
              <a:srgbClr val="AA2C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A2C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2100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F7E20-6EE3-131F-9CD4-08004E053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DC8D80-F85F-C65B-42D1-A137EF5C123B}"/>
              </a:ext>
            </a:extLst>
          </p:cNvPr>
          <p:cNvSpPr/>
          <p:nvPr/>
        </p:nvSpPr>
        <p:spPr>
          <a:xfrm>
            <a:off x="0" y="0"/>
            <a:ext cx="2286000" cy="3200400"/>
          </a:xfrm>
          <a:prstGeom prst="roundRect">
            <a:avLst>
              <a:gd name="adj" fmla="val 386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A2C0A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D0218E-9805-F941-3737-C300EE73281E}"/>
              </a:ext>
            </a:extLst>
          </p:cNvPr>
          <p:cNvSpPr txBox="1"/>
          <p:nvPr/>
        </p:nvSpPr>
        <p:spPr>
          <a:xfrm>
            <a:off x="0" y="0"/>
            <a:ext cx="490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AA2C0A"/>
                </a:solidFill>
                <a:latin typeface="Domine SemiBold" panose="02040503040403060204" pitchFamily="18" charset="0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EEF37A-8AC7-1BD3-304B-6E38D6470BBE}"/>
              </a:ext>
            </a:extLst>
          </p:cNvPr>
          <p:cNvSpPr txBox="1"/>
          <p:nvPr/>
        </p:nvSpPr>
        <p:spPr>
          <a:xfrm rot="10800000">
            <a:off x="1795161" y="2492514"/>
            <a:ext cx="490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AA2C0A"/>
                </a:solidFill>
                <a:latin typeface="Domine SemiBold" panose="02040503040403060204" pitchFamily="18" charset="0"/>
              </a:rPr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E0177B-D994-37F2-72E1-5E073A1EC080}"/>
              </a:ext>
            </a:extLst>
          </p:cNvPr>
          <p:cNvSpPr txBox="1"/>
          <p:nvPr/>
        </p:nvSpPr>
        <p:spPr>
          <a:xfrm>
            <a:off x="892771" y="609301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42460E-E3D0-819A-A4D2-24B026A70DFE}"/>
              </a:ext>
            </a:extLst>
          </p:cNvPr>
          <p:cNvSpPr txBox="1"/>
          <p:nvPr/>
        </p:nvSpPr>
        <p:spPr>
          <a:xfrm rot="10800000">
            <a:off x="892771" y="1944769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618582-F326-4AD2-DE5F-C4DAE663B3F0}"/>
              </a:ext>
            </a:extLst>
          </p:cNvPr>
          <p:cNvSpPr/>
          <p:nvPr/>
        </p:nvSpPr>
        <p:spPr>
          <a:xfrm>
            <a:off x="457200" y="640080"/>
            <a:ext cx="1371600" cy="1920240"/>
          </a:xfrm>
          <a:prstGeom prst="rect">
            <a:avLst/>
          </a:prstGeom>
          <a:noFill/>
          <a:ln w="9525">
            <a:solidFill>
              <a:srgbClr val="AA2C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A2C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4436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257A9B-13FA-B11F-66EF-C22F09D1A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4B0CCBD-86A1-917B-7365-4B4BA2C80F44}"/>
              </a:ext>
            </a:extLst>
          </p:cNvPr>
          <p:cNvSpPr/>
          <p:nvPr/>
        </p:nvSpPr>
        <p:spPr>
          <a:xfrm>
            <a:off x="0" y="0"/>
            <a:ext cx="2286000" cy="3200400"/>
          </a:xfrm>
          <a:prstGeom prst="roundRect">
            <a:avLst>
              <a:gd name="adj" fmla="val 386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A2C0A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1EB0F3-8B9F-0878-2EF5-AC8AD1416FF6}"/>
              </a:ext>
            </a:extLst>
          </p:cNvPr>
          <p:cNvSpPr txBox="1"/>
          <p:nvPr/>
        </p:nvSpPr>
        <p:spPr>
          <a:xfrm>
            <a:off x="0" y="0"/>
            <a:ext cx="490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AA2C0A"/>
                </a:solidFill>
                <a:latin typeface="Domine SemiBold" panose="02040503040403060204" pitchFamily="18" charset="0"/>
              </a:rPr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FB466C-AB97-60DC-8A55-8365B28662C2}"/>
              </a:ext>
            </a:extLst>
          </p:cNvPr>
          <p:cNvSpPr txBox="1"/>
          <p:nvPr/>
        </p:nvSpPr>
        <p:spPr>
          <a:xfrm rot="10800000">
            <a:off x="1795161" y="2492514"/>
            <a:ext cx="490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AA2C0A"/>
                </a:solidFill>
                <a:latin typeface="Domine SemiBold" panose="02040503040403060204" pitchFamily="18" charset="0"/>
              </a:rPr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A702AC-28BA-2963-7C36-57FF3FB12433}"/>
              </a:ext>
            </a:extLst>
          </p:cNvPr>
          <p:cNvSpPr txBox="1"/>
          <p:nvPr/>
        </p:nvSpPr>
        <p:spPr>
          <a:xfrm>
            <a:off x="892771" y="609301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B20132-393D-3396-F0E0-D7ECA1A89FDF}"/>
              </a:ext>
            </a:extLst>
          </p:cNvPr>
          <p:cNvSpPr txBox="1"/>
          <p:nvPr/>
        </p:nvSpPr>
        <p:spPr>
          <a:xfrm rot="10800000">
            <a:off x="892771" y="1944769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5DB31A-DE28-C99C-44A6-6E91469FCE59}"/>
              </a:ext>
            </a:extLst>
          </p:cNvPr>
          <p:cNvSpPr txBox="1"/>
          <p:nvPr/>
        </p:nvSpPr>
        <p:spPr>
          <a:xfrm>
            <a:off x="892770" y="1277034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♦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DFD9D6-4CDF-A484-8D6C-12BBC0BDA0E9}"/>
              </a:ext>
            </a:extLst>
          </p:cNvPr>
          <p:cNvSpPr/>
          <p:nvPr/>
        </p:nvSpPr>
        <p:spPr>
          <a:xfrm>
            <a:off x="457200" y="640080"/>
            <a:ext cx="1371600" cy="1920240"/>
          </a:xfrm>
          <a:prstGeom prst="rect">
            <a:avLst/>
          </a:prstGeom>
          <a:noFill/>
          <a:ln w="9525">
            <a:solidFill>
              <a:srgbClr val="AA2C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A2C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4512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D7514-868A-F568-F707-1BC5B5991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3C1B1E3-3EA3-FE64-B0E6-1C110E1AFB46}"/>
              </a:ext>
            </a:extLst>
          </p:cNvPr>
          <p:cNvSpPr/>
          <p:nvPr/>
        </p:nvSpPr>
        <p:spPr>
          <a:xfrm>
            <a:off x="0" y="0"/>
            <a:ext cx="2286000" cy="3200400"/>
          </a:xfrm>
          <a:prstGeom prst="roundRect">
            <a:avLst>
              <a:gd name="adj" fmla="val 386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A2C0A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1BA91F-86CB-818E-C1FA-4349CCCC042E}"/>
              </a:ext>
            </a:extLst>
          </p:cNvPr>
          <p:cNvSpPr/>
          <p:nvPr/>
        </p:nvSpPr>
        <p:spPr>
          <a:xfrm>
            <a:off x="457200" y="640080"/>
            <a:ext cx="1371600" cy="1920240"/>
          </a:xfrm>
          <a:prstGeom prst="rect">
            <a:avLst/>
          </a:prstGeom>
          <a:noFill/>
          <a:ln w="9525">
            <a:solidFill>
              <a:srgbClr val="AA2C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A2C0A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531EAD-C320-9E79-88DF-E6BBD2B4BB9E}"/>
              </a:ext>
            </a:extLst>
          </p:cNvPr>
          <p:cNvSpPr txBox="1"/>
          <p:nvPr/>
        </p:nvSpPr>
        <p:spPr>
          <a:xfrm>
            <a:off x="0" y="0"/>
            <a:ext cx="490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AA2C0A"/>
                </a:solidFill>
                <a:latin typeface="Domine SemiBold" panose="02040503040403060204" pitchFamily="18" charset="0"/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FC7FFE-AA52-8C88-9C50-D9261B4D45FB}"/>
              </a:ext>
            </a:extLst>
          </p:cNvPr>
          <p:cNvSpPr txBox="1"/>
          <p:nvPr/>
        </p:nvSpPr>
        <p:spPr>
          <a:xfrm rot="10800000">
            <a:off x="1795161" y="2492514"/>
            <a:ext cx="490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AA2C0A"/>
                </a:solidFill>
                <a:latin typeface="Domine SemiBold" panose="02040503040403060204" pitchFamily="18" charset="0"/>
              </a:rPr>
              <a:t>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FF40E7-1F05-26F0-C164-B10CCD2537C7}"/>
              </a:ext>
            </a:extLst>
          </p:cNvPr>
          <p:cNvSpPr txBox="1"/>
          <p:nvPr/>
        </p:nvSpPr>
        <p:spPr>
          <a:xfrm>
            <a:off x="600259" y="609301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475E4C-50DA-BE07-C678-0E5EAC804236}"/>
              </a:ext>
            </a:extLst>
          </p:cNvPr>
          <p:cNvSpPr txBox="1"/>
          <p:nvPr/>
        </p:nvSpPr>
        <p:spPr>
          <a:xfrm rot="10800000">
            <a:off x="600259" y="1944769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97DFC4-CB84-6141-E650-577079D0E9E9}"/>
              </a:ext>
            </a:extLst>
          </p:cNvPr>
          <p:cNvSpPr txBox="1"/>
          <p:nvPr/>
        </p:nvSpPr>
        <p:spPr>
          <a:xfrm>
            <a:off x="1185282" y="609297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7F36B0-5186-8458-CC30-2CCD599BE193}"/>
              </a:ext>
            </a:extLst>
          </p:cNvPr>
          <p:cNvSpPr txBox="1"/>
          <p:nvPr/>
        </p:nvSpPr>
        <p:spPr>
          <a:xfrm rot="10800000">
            <a:off x="1185282" y="1944765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♦</a:t>
            </a:r>
          </a:p>
        </p:txBody>
      </p:sp>
    </p:spTree>
    <p:extLst>
      <p:ext uri="{BB962C8B-B14F-4D97-AF65-F5344CB8AC3E}">
        <p14:creationId xmlns:p14="http://schemas.microsoft.com/office/powerpoint/2010/main" val="19290370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C72E06-D6D9-2C36-F5E5-AD9A90A76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CA148EF-BABF-5AEA-5BD5-32C2C6D5BCED}"/>
              </a:ext>
            </a:extLst>
          </p:cNvPr>
          <p:cNvSpPr/>
          <p:nvPr/>
        </p:nvSpPr>
        <p:spPr>
          <a:xfrm>
            <a:off x="0" y="0"/>
            <a:ext cx="2286000" cy="3200400"/>
          </a:xfrm>
          <a:prstGeom prst="roundRect">
            <a:avLst>
              <a:gd name="adj" fmla="val 386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A2C0A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AC78DE-B449-7E03-9AEE-73ED24CE9410}"/>
              </a:ext>
            </a:extLst>
          </p:cNvPr>
          <p:cNvSpPr txBox="1"/>
          <p:nvPr/>
        </p:nvSpPr>
        <p:spPr>
          <a:xfrm>
            <a:off x="0" y="0"/>
            <a:ext cx="490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AA2C0A"/>
                </a:solidFill>
                <a:latin typeface="Domine SemiBold" panose="02040503040403060204" pitchFamily="18" charset="0"/>
              </a:rPr>
              <a:t>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E0B0C5-83D8-C5B3-E002-317E173E5DDB}"/>
              </a:ext>
            </a:extLst>
          </p:cNvPr>
          <p:cNvSpPr txBox="1"/>
          <p:nvPr/>
        </p:nvSpPr>
        <p:spPr>
          <a:xfrm rot="10800000">
            <a:off x="1795161" y="2492514"/>
            <a:ext cx="490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AA2C0A"/>
                </a:solidFill>
                <a:latin typeface="Domine SemiBold" panose="02040503040403060204" pitchFamily="18" charset="0"/>
              </a:rPr>
              <a:t>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1BC6C6-E277-8366-F3B3-A08B6EA50A9F}"/>
              </a:ext>
            </a:extLst>
          </p:cNvPr>
          <p:cNvSpPr txBox="1"/>
          <p:nvPr/>
        </p:nvSpPr>
        <p:spPr>
          <a:xfrm>
            <a:off x="600259" y="609301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D7DA4F-CB28-DDCC-FFDE-56E4BC8297D6}"/>
              </a:ext>
            </a:extLst>
          </p:cNvPr>
          <p:cNvSpPr txBox="1"/>
          <p:nvPr/>
        </p:nvSpPr>
        <p:spPr>
          <a:xfrm rot="10800000">
            <a:off x="600259" y="1944769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256534-FA33-2D64-4412-777EC2F7A563}"/>
              </a:ext>
            </a:extLst>
          </p:cNvPr>
          <p:cNvSpPr txBox="1"/>
          <p:nvPr/>
        </p:nvSpPr>
        <p:spPr>
          <a:xfrm>
            <a:off x="1185282" y="609297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4683CC-C964-01BA-03D7-C74D49F528E8}"/>
              </a:ext>
            </a:extLst>
          </p:cNvPr>
          <p:cNvSpPr txBox="1"/>
          <p:nvPr/>
        </p:nvSpPr>
        <p:spPr>
          <a:xfrm rot="10800000">
            <a:off x="1185282" y="1944765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93B89B-613D-005B-561F-5E2790FC943E}"/>
              </a:ext>
            </a:extLst>
          </p:cNvPr>
          <p:cNvSpPr txBox="1"/>
          <p:nvPr/>
        </p:nvSpPr>
        <p:spPr>
          <a:xfrm>
            <a:off x="892770" y="1277034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312E65-3A4D-AF1A-10A2-10E78719EF4D}"/>
              </a:ext>
            </a:extLst>
          </p:cNvPr>
          <p:cNvSpPr/>
          <p:nvPr/>
        </p:nvSpPr>
        <p:spPr>
          <a:xfrm>
            <a:off x="457200" y="640080"/>
            <a:ext cx="1371600" cy="1920240"/>
          </a:xfrm>
          <a:prstGeom prst="rect">
            <a:avLst/>
          </a:prstGeom>
          <a:noFill/>
          <a:ln w="9525">
            <a:solidFill>
              <a:srgbClr val="AA2C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A2C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849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E4CFE0-1A19-30C2-F9CE-6A8BE9801F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A40BF16-2DCD-19A5-AB86-9EDD67E3CDEF}"/>
              </a:ext>
            </a:extLst>
          </p:cNvPr>
          <p:cNvSpPr/>
          <p:nvPr/>
        </p:nvSpPr>
        <p:spPr>
          <a:xfrm>
            <a:off x="0" y="0"/>
            <a:ext cx="2286000" cy="3200400"/>
          </a:xfrm>
          <a:prstGeom prst="roundRect">
            <a:avLst>
              <a:gd name="adj" fmla="val 386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A2C0A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515571-12C6-FED1-7DD0-AF656324F2DD}"/>
              </a:ext>
            </a:extLst>
          </p:cNvPr>
          <p:cNvSpPr txBox="1"/>
          <p:nvPr/>
        </p:nvSpPr>
        <p:spPr>
          <a:xfrm>
            <a:off x="0" y="0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AA2C0A"/>
                </a:solidFill>
                <a:latin typeface="Domine SemiBold" panose="02040503040403060204" pitchFamily="18" charset="0"/>
              </a:rPr>
              <a:t>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E3A6D5-F0A3-2A40-7D14-C18FAF527DAC}"/>
              </a:ext>
            </a:extLst>
          </p:cNvPr>
          <p:cNvSpPr txBox="1"/>
          <p:nvPr/>
        </p:nvSpPr>
        <p:spPr>
          <a:xfrm rot="10800000">
            <a:off x="1791955" y="2492514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AA2C0A"/>
                </a:solidFill>
                <a:latin typeface="Domine SemiBold" panose="02040503040403060204" pitchFamily="18" charset="0"/>
              </a:rPr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4A760A-5433-15CC-FAF8-A0EBF864787F}"/>
              </a:ext>
            </a:extLst>
          </p:cNvPr>
          <p:cNvSpPr txBox="1"/>
          <p:nvPr/>
        </p:nvSpPr>
        <p:spPr>
          <a:xfrm>
            <a:off x="600259" y="609301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815978-F3A2-CB89-AC83-238B4583D45D}"/>
              </a:ext>
            </a:extLst>
          </p:cNvPr>
          <p:cNvSpPr txBox="1"/>
          <p:nvPr/>
        </p:nvSpPr>
        <p:spPr>
          <a:xfrm rot="10800000">
            <a:off x="600259" y="1944769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34069F-B061-B113-7300-F2006C4E6C53}"/>
              </a:ext>
            </a:extLst>
          </p:cNvPr>
          <p:cNvSpPr txBox="1"/>
          <p:nvPr/>
        </p:nvSpPr>
        <p:spPr>
          <a:xfrm>
            <a:off x="1185282" y="609297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8DA915-A760-7817-D860-74822C188ECE}"/>
              </a:ext>
            </a:extLst>
          </p:cNvPr>
          <p:cNvSpPr txBox="1"/>
          <p:nvPr/>
        </p:nvSpPr>
        <p:spPr>
          <a:xfrm rot="10800000">
            <a:off x="1185282" y="1944765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683CE2-AA17-0AF6-D20B-CEBB2B268526}"/>
              </a:ext>
            </a:extLst>
          </p:cNvPr>
          <p:cNvSpPr txBox="1"/>
          <p:nvPr/>
        </p:nvSpPr>
        <p:spPr>
          <a:xfrm>
            <a:off x="600259" y="1277034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9B7DFB-8E05-B767-4162-45AD6F482665}"/>
              </a:ext>
            </a:extLst>
          </p:cNvPr>
          <p:cNvSpPr txBox="1"/>
          <p:nvPr/>
        </p:nvSpPr>
        <p:spPr>
          <a:xfrm>
            <a:off x="1185281" y="1277034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♦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B4F7D2-3E47-5C92-4369-43E2F3C31911}"/>
              </a:ext>
            </a:extLst>
          </p:cNvPr>
          <p:cNvSpPr/>
          <p:nvPr/>
        </p:nvSpPr>
        <p:spPr>
          <a:xfrm>
            <a:off x="457200" y="640080"/>
            <a:ext cx="1371600" cy="1920240"/>
          </a:xfrm>
          <a:prstGeom prst="rect">
            <a:avLst/>
          </a:prstGeom>
          <a:noFill/>
          <a:ln w="9525">
            <a:solidFill>
              <a:srgbClr val="AA2C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A2C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9747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2F8B20-7E9A-7CE0-F2AC-4C56F4954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A778383-25AA-1F3E-0202-FE9B081CCF2F}"/>
              </a:ext>
            </a:extLst>
          </p:cNvPr>
          <p:cNvSpPr/>
          <p:nvPr/>
        </p:nvSpPr>
        <p:spPr>
          <a:xfrm>
            <a:off x="0" y="0"/>
            <a:ext cx="2286000" cy="3200400"/>
          </a:xfrm>
          <a:prstGeom prst="roundRect">
            <a:avLst>
              <a:gd name="adj" fmla="val 386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A2C0A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F733DB-58BE-55B8-DB66-13AFEB1D87FA}"/>
              </a:ext>
            </a:extLst>
          </p:cNvPr>
          <p:cNvSpPr txBox="1"/>
          <p:nvPr/>
        </p:nvSpPr>
        <p:spPr>
          <a:xfrm>
            <a:off x="0" y="0"/>
            <a:ext cx="4523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AA2C0A"/>
                </a:solidFill>
                <a:latin typeface="Domine SemiBold" panose="02040503040403060204" pitchFamily="18" charset="0"/>
              </a:rPr>
              <a:t>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BD14B9-DFB6-0951-EC2F-12D3ED2C22F0}"/>
              </a:ext>
            </a:extLst>
          </p:cNvPr>
          <p:cNvSpPr txBox="1"/>
          <p:nvPr/>
        </p:nvSpPr>
        <p:spPr>
          <a:xfrm rot="10800000">
            <a:off x="1814397" y="2492514"/>
            <a:ext cx="4523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AA2C0A"/>
                </a:solidFill>
                <a:latin typeface="Domine SemiBold" panose="02040503040403060204" pitchFamily="18" charset="0"/>
              </a:rPr>
              <a:t>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050145-1F08-6D68-4363-71000D85ED5D}"/>
              </a:ext>
            </a:extLst>
          </p:cNvPr>
          <p:cNvSpPr txBox="1"/>
          <p:nvPr/>
        </p:nvSpPr>
        <p:spPr>
          <a:xfrm>
            <a:off x="600259" y="609301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5E1DD7-2BE4-54F3-B8CC-98C15158F8C1}"/>
              </a:ext>
            </a:extLst>
          </p:cNvPr>
          <p:cNvSpPr txBox="1"/>
          <p:nvPr/>
        </p:nvSpPr>
        <p:spPr>
          <a:xfrm rot="10800000">
            <a:off x="600259" y="1944769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F9FFB3-62A1-0A6E-F335-F4F0105B5E93}"/>
              </a:ext>
            </a:extLst>
          </p:cNvPr>
          <p:cNvSpPr txBox="1"/>
          <p:nvPr/>
        </p:nvSpPr>
        <p:spPr>
          <a:xfrm>
            <a:off x="1185282" y="609297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8AB298-769C-204F-31C4-D95E124FBE44}"/>
              </a:ext>
            </a:extLst>
          </p:cNvPr>
          <p:cNvSpPr txBox="1"/>
          <p:nvPr/>
        </p:nvSpPr>
        <p:spPr>
          <a:xfrm rot="10800000">
            <a:off x="1185282" y="1944765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48C67F-1CEA-389A-EFFA-5C1C5E699EEE}"/>
              </a:ext>
            </a:extLst>
          </p:cNvPr>
          <p:cNvSpPr txBox="1"/>
          <p:nvPr/>
        </p:nvSpPr>
        <p:spPr>
          <a:xfrm>
            <a:off x="600259" y="1277034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DF86CE-6A2D-4853-5668-8EE86943879B}"/>
              </a:ext>
            </a:extLst>
          </p:cNvPr>
          <p:cNvSpPr txBox="1"/>
          <p:nvPr/>
        </p:nvSpPr>
        <p:spPr>
          <a:xfrm>
            <a:off x="1185281" y="1277034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7BACFB-0699-B5CF-EE47-585ABE988237}"/>
              </a:ext>
            </a:extLst>
          </p:cNvPr>
          <p:cNvSpPr txBox="1"/>
          <p:nvPr/>
        </p:nvSpPr>
        <p:spPr>
          <a:xfrm>
            <a:off x="892770" y="953862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64D2D9-BDC0-FE4D-A085-15B3A64A2EA1}"/>
              </a:ext>
            </a:extLst>
          </p:cNvPr>
          <p:cNvSpPr/>
          <p:nvPr/>
        </p:nvSpPr>
        <p:spPr>
          <a:xfrm>
            <a:off x="457200" y="640080"/>
            <a:ext cx="1371600" cy="1920240"/>
          </a:xfrm>
          <a:prstGeom prst="rect">
            <a:avLst/>
          </a:prstGeom>
          <a:noFill/>
          <a:ln w="9525">
            <a:solidFill>
              <a:srgbClr val="AA2C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A2C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1768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A4CEC-0C2B-1218-AF69-47C2655D7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6567602-5135-FA3D-C9F8-A9A48868B2EB}"/>
              </a:ext>
            </a:extLst>
          </p:cNvPr>
          <p:cNvSpPr/>
          <p:nvPr/>
        </p:nvSpPr>
        <p:spPr>
          <a:xfrm>
            <a:off x="0" y="0"/>
            <a:ext cx="2286000" cy="3200400"/>
          </a:xfrm>
          <a:prstGeom prst="roundRect">
            <a:avLst>
              <a:gd name="adj" fmla="val 386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A2C0A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3D487C-1721-47BD-52A1-34F84BECDD52}"/>
              </a:ext>
            </a:extLst>
          </p:cNvPr>
          <p:cNvSpPr txBox="1"/>
          <p:nvPr/>
        </p:nvSpPr>
        <p:spPr>
          <a:xfrm>
            <a:off x="0" y="0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AA2C0A"/>
                </a:solidFill>
                <a:latin typeface="Domine SemiBold" panose="02040503040403060204" pitchFamily="18" charset="0"/>
              </a:rPr>
              <a:t>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4DB483-E5A8-17CC-1F55-BF444B93C826}"/>
              </a:ext>
            </a:extLst>
          </p:cNvPr>
          <p:cNvSpPr txBox="1"/>
          <p:nvPr/>
        </p:nvSpPr>
        <p:spPr>
          <a:xfrm rot="10800000">
            <a:off x="1799970" y="2492514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AA2C0A"/>
                </a:solidFill>
                <a:latin typeface="Domine SemiBold" panose="02040503040403060204" pitchFamily="18" charset="0"/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1A575A-39A7-D31A-75DD-BAEA47081724}"/>
              </a:ext>
            </a:extLst>
          </p:cNvPr>
          <p:cNvSpPr txBox="1"/>
          <p:nvPr/>
        </p:nvSpPr>
        <p:spPr>
          <a:xfrm>
            <a:off x="600259" y="609301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20E3E6-9777-818F-1258-01497EC14CCD}"/>
              </a:ext>
            </a:extLst>
          </p:cNvPr>
          <p:cNvSpPr txBox="1"/>
          <p:nvPr/>
        </p:nvSpPr>
        <p:spPr>
          <a:xfrm rot="10800000">
            <a:off x="600259" y="1944769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9D2145-1F01-20C6-641A-2D6DFBE23E4D}"/>
              </a:ext>
            </a:extLst>
          </p:cNvPr>
          <p:cNvSpPr txBox="1"/>
          <p:nvPr/>
        </p:nvSpPr>
        <p:spPr>
          <a:xfrm>
            <a:off x="1185282" y="609297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797640-61EF-760E-50B3-FAFEF998DC0D}"/>
              </a:ext>
            </a:extLst>
          </p:cNvPr>
          <p:cNvSpPr txBox="1"/>
          <p:nvPr/>
        </p:nvSpPr>
        <p:spPr>
          <a:xfrm rot="10800000">
            <a:off x="1185282" y="1944765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43535E-0D28-D3D1-9D07-F4E9DCD2859E}"/>
              </a:ext>
            </a:extLst>
          </p:cNvPr>
          <p:cNvSpPr txBox="1"/>
          <p:nvPr/>
        </p:nvSpPr>
        <p:spPr>
          <a:xfrm>
            <a:off x="600259" y="1045181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C465DF-6DE3-2206-43B3-E76CAFF1B452}"/>
              </a:ext>
            </a:extLst>
          </p:cNvPr>
          <p:cNvSpPr txBox="1"/>
          <p:nvPr/>
        </p:nvSpPr>
        <p:spPr>
          <a:xfrm>
            <a:off x="1185282" y="1045177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61F8BB-2E70-FDF0-12C8-3CB13BC98AA1}"/>
              </a:ext>
            </a:extLst>
          </p:cNvPr>
          <p:cNvSpPr txBox="1"/>
          <p:nvPr/>
        </p:nvSpPr>
        <p:spPr>
          <a:xfrm rot="10800000">
            <a:off x="600258" y="1508889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229C47-E1BC-4525-A282-12D560B38FDC}"/>
              </a:ext>
            </a:extLst>
          </p:cNvPr>
          <p:cNvSpPr txBox="1"/>
          <p:nvPr/>
        </p:nvSpPr>
        <p:spPr>
          <a:xfrm rot="10800000">
            <a:off x="1185281" y="1508885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649F6F-2CAB-17D8-A44B-46F3051E6E8B}"/>
              </a:ext>
            </a:extLst>
          </p:cNvPr>
          <p:cNvSpPr/>
          <p:nvPr/>
        </p:nvSpPr>
        <p:spPr>
          <a:xfrm>
            <a:off x="457200" y="640080"/>
            <a:ext cx="1371600" cy="1920240"/>
          </a:xfrm>
          <a:prstGeom prst="rect">
            <a:avLst/>
          </a:prstGeom>
          <a:noFill/>
          <a:ln w="9525">
            <a:solidFill>
              <a:srgbClr val="AA2C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A2C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6285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7896A-5E45-E70A-5057-7498C38DC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52F2127-728D-B995-286D-A01F24B35560}"/>
              </a:ext>
            </a:extLst>
          </p:cNvPr>
          <p:cNvSpPr/>
          <p:nvPr/>
        </p:nvSpPr>
        <p:spPr>
          <a:xfrm>
            <a:off x="0" y="0"/>
            <a:ext cx="2286000" cy="3200400"/>
          </a:xfrm>
          <a:prstGeom prst="roundRect">
            <a:avLst>
              <a:gd name="adj" fmla="val 386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A2C0A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F9F91-8E1D-A7AC-3278-C3660CDEA415}"/>
              </a:ext>
            </a:extLst>
          </p:cNvPr>
          <p:cNvSpPr txBox="1"/>
          <p:nvPr/>
        </p:nvSpPr>
        <p:spPr>
          <a:xfrm>
            <a:off x="0" y="0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AA2C0A"/>
                </a:solidFill>
                <a:latin typeface="Domine SemiBold" panose="02040503040403060204" pitchFamily="18" charset="0"/>
              </a:rPr>
              <a:t>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542A02-6C40-F4C2-92E7-685ECEF1E9C8}"/>
              </a:ext>
            </a:extLst>
          </p:cNvPr>
          <p:cNvSpPr txBox="1"/>
          <p:nvPr/>
        </p:nvSpPr>
        <p:spPr>
          <a:xfrm rot="10800000">
            <a:off x="1791955" y="2492514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AA2C0A"/>
                </a:solidFill>
                <a:latin typeface="Domine SemiBold" panose="02040503040403060204" pitchFamily="18" charset="0"/>
              </a:rPr>
              <a:t>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E82D4F-3407-A631-8D78-3B7D4C697FC0}"/>
              </a:ext>
            </a:extLst>
          </p:cNvPr>
          <p:cNvSpPr txBox="1"/>
          <p:nvPr/>
        </p:nvSpPr>
        <p:spPr>
          <a:xfrm>
            <a:off x="600259" y="609301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C728F1-6119-19B2-BDCC-A07A4ED1336B}"/>
              </a:ext>
            </a:extLst>
          </p:cNvPr>
          <p:cNvSpPr txBox="1"/>
          <p:nvPr/>
        </p:nvSpPr>
        <p:spPr>
          <a:xfrm rot="10800000">
            <a:off x="600259" y="1944769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5F9056-0ACF-6B96-D1C8-E5ABAF592ACB}"/>
              </a:ext>
            </a:extLst>
          </p:cNvPr>
          <p:cNvSpPr txBox="1"/>
          <p:nvPr/>
        </p:nvSpPr>
        <p:spPr>
          <a:xfrm>
            <a:off x="1185282" y="609297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9CF2BE-145C-C91D-7788-CF4C059B40A6}"/>
              </a:ext>
            </a:extLst>
          </p:cNvPr>
          <p:cNvSpPr txBox="1"/>
          <p:nvPr/>
        </p:nvSpPr>
        <p:spPr>
          <a:xfrm rot="10800000">
            <a:off x="1185282" y="1944765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4C3F19-56B3-263D-B1AD-5133170EF415}"/>
              </a:ext>
            </a:extLst>
          </p:cNvPr>
          <p:cNvSpPr txBox="1"/>
          <p:nvPr/>
        </p:nvSpPr>
        <p:spPr>
          <a:xfrm>
            <a:off x="600259" y="1045181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232767-6D6D-0A8E-C354-B30AB23E47EC}"/>
              </a:ext>
            </a:extLst>
          </p:cNvPr>
          <p:cNvSpPr txBox="1"/>
          <p:nvPr/>
        </p:nvSpPr>
        <p:spPr>
          <a:xfrm>
            <a:off x="1185282" y="1045177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B1B6FA-86BC-26C3-50EF-BBE7F44AB4C3}"/>
              </a:ext>
            </a:extLst>
          </p:cNvPr>
          <p:cNvSpPr txBox="1"/>
          <p:nvPr/>
        </p:nvSpPr>
        <p:spPr>
          <a:xfrm rot="10800000">
            <a:off x="600258" y="1508889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9C29EB-53DD-C270-81BB-C44E2CDBDF8B}"/>
              </a:ext>
            </a:extLst>
          </p:cNvPr>
          <p:cNvSpPr txBox="1"/>
          <p:nvPr/>
        </p:nvSpPr>
        <p:spPr>
          <a:xfrm rot="10800000">
            <a:off x="1185281" y="1508885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4B1C4A-FFB1-1828-DB7C-FA7329632F27}"/>
              </a:ext>
            </a:extLst>
          </p:cNvPr>
          <p:cNvSpPr txBox="1"/>
          <p:nvPr/>
        </p:nvSpPr>
        <p:spPr>
          <a:xfrm>
            <a:off x="892770" y="847162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AA58E2-83D6-1BFB-CA6D-E7A4058A8578}"/>
              </a:ext>
            </a:extLst>
          </p:cNvPr>
          <p:cNvSpPr/>
          <p:nvPr/>
        </p:nvSpPr>
        <p:spPr>
          <a:xfrm>
            <a:off x="457200" y="640080"/>
            <a:ext cx="1371600" cy="1920240"/>
          </a:xfrm>
          <a:prstGeom prst="rect">
            <a:avLst/>
          </a:prstGeom>
          <a:noFill/>
          <a:ln w="9525">
            <a:solidFill>
              <a:srgbClr val="AA2C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A2C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5731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C43F01-5CE8-0C39-BA31-8E8E29F57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FD0889-FBFE-BA6E-A11A-EC948FA41734}"/>
              </a:ext>
            </a:extLst>
          </p:cNvPr>
          <p:cNvSpPr/>
          <p:nvPr/>
        </p:nvSpPr>
        <p:spPr>
          <a:xfrm>
            <a:off x="0" y="0"/>
            <a:ext cx="2286000" cy="3200400"/>
          </a:xfrm>
          <a:prstGeom prst="roundRect">
            <a:avLst>
              <a:gd name="adj" fmla="val 386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A2C0A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610856-F750-5682-7065-6FB8B3598DB6}"/>
              </a:ext>
            </a:extLst>
          </p:cNvPr>
          <p:cNvSpPr txBox="1"/>
          <p:nvPr/>
        </p:nvSpPr>
        <p:spPr>
          <a:xfrm>
            <a:off x="0" y="55305"/>
            <a:ext cx="631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AA2C0A"/>
                </a:solidFill>
                <a:latin typeface="Domine SemiBold" panose="02040503040403060204" pitchFamily="18" charset="0"/>
              </a:rPr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21681-6BFA-3636-F275-CC2D39C8E119}"/>
              </a:ext>
            </a:extLst>
          </p:cNvPr>
          <p:cNvSpPr txBox="1"/>
          <p:nvPr/>
        </p:nvSpPr>
        <p:spPr>
          <a:xfrm rot="10800000">
            <a:off x="1654096" y="2560320"/>
            <a:ext cx="631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AA2C0A"/>
                </a:solidFill>
                <a:latin typeface="Domine SemiBold" panose="02040503040403060204" pitchFamily="18" charset="0"/>
              </a:rPr>
              <a:t>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B140A3-D584-E6BC-1A82-FE2DB74B197D}"/>
              </a:ext>
            </a:extLst>
          </p:cNvPr>
          <p:cNvSpPr txBox="1"/>
          <p:nvPr/>
        </p:nvSpPr>
        <p:spPr>
          <a:xfrm>
            <a:off x="600259" y="609301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DABE40-7B47-6997-B6D9-9EA73E165FB7}"/>
              </a:ext>
            </a:extLst>
          </p:cNvPr>
          <p:cNvSpPr txBox="1"/>
          <p:nvPr/>
        </p:nvSpPr>
        <p:spPr>
          <a:xfrm rot="10800000">
            <a:off x="600259" y="1944769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4229B7-1165-D0E0-D3FC-A8A8CA343BF0}"/>
              </a:ext>
            </a:extLst>
          </p:cNvPr>
          <p:cNvSpPr txBox="1"/>
          <p:nvPr/>
        </p:nvSpPr>
        <p:spPr>
          <a:xfrm>
            <a:off x="1185282" y="609297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6EFFEB-1EAE-495C-5CE9-9C2A48D535C7}"/>
              </a:ext>
            </a:extLst>
          </p:cNvPr>
          <p:cNvSpPr txBox="1"/>
          <p:nvPr/>
        </p:nvSpPr>
        <p:spPr>
          <a:xfrm rot="10800000">
            <a:off x="1185282" y="1944765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48AA80-6812-8C3F-52F8-B00B009C86F3}"/>
              </a:ext>
            </a:extLst>
          </p:cNvPr>
          <p:cNvSpPr txBox="1"/>
          <p:nvPr/>
        </p:nvSpPr>
        <p:spPr>
          <a:xfrm>
            <a:off x="600259" y="1045181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366139-B949-C886-154E-F824804DC338}"/>
              </a:ext>
            </a:extLst>
          </p:cNvPr>
          <p:cNvSpPr txBox="1"/>
          <p:nvPr/>
        </p:nvSpPr>
        <p:spPr>
          <a:xfrm>
            <a:off x="1185282" y="1045177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DABAD1-39FA-B0CD-9064-B0855C6AA98F}"/>
              </a:ext>
            </a:extLst>
          </p:cNvPr>
          <p:cNvSpPr txBox="1"/>
          <p:nvPr/>
        </p:nvSpPr>
        <p:spPr>
          <a:xfrm rot="10800000">
            <a:off x="600258" y="1508889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6E7421-1DA6-32E7-FB80-41CED5815DB1}"/>
              </a:ext>
            </a:extLst>
          </p:cNvPr>
          <p:cNvSpPr txBox="1"/>
          <p:nvPr/>
        </p:nvSpPr>
        <p:spPr>
          <a:xfrm rot="10800000">
            <a:off x="1185281" y="1508885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1E2248-0947-1A4D-43A1-95E41DF98C5B}"/>
              </a:ext>
            </a:extLst>
          </p:cNvPr>
          <p:cNvSpPr txBox="1"/>
          <p:nvPr/>
        </p:nvSpPr>
        <p:spPr>
          <a:xfrm>
            <a:off x="892770" y="847162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6CAFC3-99A5-14AD-0ECC-84CBB0EEF6C4}"/>
              </a:ext>
            </a:extLst>
          </p:cNvPr>
          <p:cNvSpPr txBox="1"/>
          <p:nvPr/>
        </p:nvSpPr>
        <p:spPr>
          <a:xfrm rot="10800000">
            <a:off x="892769" y="1709621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AA2C0A"/>
                </a:solidFill>
                <a:latin typeface="Domine SemiBold" panose="02040503040403060204" pitchFamily="18" charset="0"/>
              </a:rPr>
              <a:t>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80BCC5-0EB8-D34E-9631-D25CBFC7B97D}"/>
              </a:ext>
            </a:extLst>
          </p:cNvPr>
          <p:cNvSpPr/>
          <p:nvPr/>
        </p:nvSpPr>
        <p:spPr>
          <a:xfrm>
            <a:off x="457200" y="640080"/>
            <a:ext cx="1371600" cy="1920240"/>
          </a:xfrm>
          <a:prstGeom prst="rect">
            <a:avLst/>
          </a:prstGeom>
          <a:noFill/>
          <a:ln w="9525">
            <a:solidFill>
              <a:srgbClr val="AA2C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A2C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794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6688F0-9B69-0CC5-055D-B8823EC48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46846F4-0F87-9A73-6CF2-C743BE86153E}"/>
              </a:ext>
            </a:extLst>
          </p:cNvPr>
          <p:cNvSpPr/>
          <p:nvPr/>
        </p:nvSpPr>
        <p:spPr>
          <a:xfrm>
            <a:off x="0" y="0"/>
            <a:ext cx="2286000" cy="3200400"/>
          </a:xfrm>
          <a:prstGeom prst="roundRect">
            <a:avLst>
              <a:gd name="adj" fmla="val 386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D5F7DD-0B64-47D7-82F4-5D9BA7DC29C2}"/>
              </a:ext>
            </a:extLst>
          </p:cNvPr>
          <p:cNvSpPr/>
          <p:nvPr/>
        </p:nvSpPr>
        <p:spPr>
          <a:xfrm>
            <a:off x="457200" y="640080"/>
            <a:ext cx="1371600" cy="19202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A5EEC8-807B-CBA0-C688-C9F7FE3CDD86}"/>
              </a:ext>
            </a:extLst>
          </p:cNvPr>
          <p:cNvSpPr txBox="1"/>
          <p:nvPr/>
        </p:nvSpPr>
        <p:spPr>
          <a:xfrm>
            <a:off x="0" y="0"/>
            <a:ext cx="490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Domine SemiBold" panose="02040503040403060204" pitchFamily="18" charset="0"/>
              </a:rPr>
              <a:t>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FB4619-2C50-E68A-DFB0-F682A99CD846}"/>
              </a:ext>
            </a:extLst>
          </p:cNvPr>
          <p:cNvSpPr txBox="1"/>
          <p:nvPr/>
        </p:nvSpPr>
        <p:spPr>
          <a:xfrm rot="10800000">
            <a:off x="1795161" y="2492514"/>
            <a:ext cx="490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Domine SemiBold" panose="02040503040403060204" pitchFamily="18" charset="0"/>
              </a:rPr>
              <a:t>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4D5341-D534-8593-D647-112E3020279D}"/>
              </a:ext>
            </a:extLst>
          </p:cNvPr>
          <p:cNvSpPr txBox="1"/>
          <p:nvPr/>
        </p:nvSpPr>
        <p:spPr>
          <a:xfrm>
            <a:off x="600259" y="609301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>
                <a:latin typeface="Domine SemiBold" panose="02040503040403060204" pitchFamily="18" charset="0"/>
              </a:rPr>
              <a:t>♠</a:t>
            </a:r>
            <a:endParaRPr lang="en-US" sz="3600" dirty="0">
              <a:latin typeface="Domine SemiBold" panose="0204050304040306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479033-AB06-A073-AD77-1BFC7FEC1E69}"/>
              </a:ext>
            </a:extLst>
          </p:cNvPr>
          <p:cNvSpPr txBox="1"/>
          <p:nvPr/>
        </p:nvSpPr>
        <p:spPr>
          <a:xfrm rot="10800000">
            <a:off x="600259" y="1944769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>
                <a:latin typeface="Domine SemiBold" panose="02040503040403060204" pitchFamily="18" charset="0"/>
              </a:rPr>
              <a:t>♠</a:t>
            </a:r>
            <a:endParaRPr lang="en-US" sz="3600" dirty="0">
              <a:latin typeface="Domine SemiBold" panose="0204050304040306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CEB289-D04B-559D-8FFE-1D3A2A210F5C}"/>
              </a:ext>
            </a:extLst>
          </p:cNvPr>
          <p:cNvSpPr txBox="1"/>
          <p:nvPr/>
        </p:nvSpPr>
        <p:spPr>
          <a:xfrm>
            <a:off x="1185282" y="609297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>
                <a:latin typeface="Domine SemiBold" panose="02040503040403060204" pitchFamily="18" charset="0"/>
              </a:rPr>
              <a:t>♠</a:t>
            </a:r>
            <a:endParaRPr lang="en-US" sz="3600" dirty="0">
              <a:latin typeface="Domine SemiBold" panose="0204050304040306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53450F-B46C-95C6-C263-65BCA3834A0E}"/>
              </a:ext>
            </a:extLst>
          </p:cNvPr>
          <p:cNvSpPr txBox="1"/>
          <p:nvPr/>
        </p:nvSpPr>
        <p:spPr>
          <a:xfrm rot="10800000">
            <a:off x="1185282" y="1944765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>
                <a:latin typeface="Domine SemiBold" panose="02040503040403060204" pitchFamily="18" charset="0"/>
              </a:rPr>
              <a:t>♠</a:t>
            </a:r>
            <a:endParaRPr lang="en-US" sz="3600" dirty="0">
              <a:latin typeface="Domine SemiBold" panose="0204050304040306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8A6041-3D2B-08B1-D511-761E25C74202}"/>
              </a:ext>
            </a:extLst>
          </p:cNvPr>
          <p:cNvSpPr txBox="1"/>
          <p:nvPr/>
        </p:nvSpPr>
        <p:spPr>
          <a:xfrm>
            <a:off x="892770" y="1277034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>
                <a:latin typeface="Domine SemiBold" panose="02040503040403060204" pitchFamily="18" charset="0"/>
              </a:rPr>
              <a:t>♠</a:t>
            </a:r>
            <a:endParaRPr lang="en-US" sz="3600" dirty="0">
              <a:latin typeface="Domine SemiBold" panose="0204050304040306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2756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5A28CB-186E-97C7-4AC8-F14159B39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32B07F-949D-3B65-A369-156F6BACC011}"/>
              </a:ext>
            </a:extLst>
          </p:cNvPr>
          <p:cNvSpPr/>
          <p:nvPr/>
        </p:nvSpPr>
        <p:spPr>
          <a:xfrm>
            <a:off x="0" y="0"/>
            <a:ext cx="2286000" cy="3200400"/>
          </a:xfrm>
          <a:prstGeom prst="roundRect">
            <a:avLst>
              <a:gd name="adj" fmla="val 386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A2C0A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0E789-6F95-3B07-97A2-CC488C338B23}"/>
              </a:ext>
            </a:extLst>
          </p:cNvPr>
          <p:cNvSpPr txBox="1"/>
          <p:nvPr/>
        </p:nvSpPr>
        <p:spPr>
          <a:xfrm>
            <a:off x="0" y="0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AA2C0A"/>
                </a:solidFill>
                <a:latin typeface="Domine SemiBold" panose="02040503040403060204" pitchFamily="18" charset="0"/>
              </a:rPr>
              <a:t>J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50CD13-952E-E0D6-1ED4-609DBBF964B3}"/>
              </a:ext>
            </a:extLst>
          </p:cNvPr>
          <p:cNvSpPr txBox="1"/>
          <p:nvPr/>
        </p:nvSpPr>
        <p:spPr>
          <a:xfrm rot="10800000">
            <a:off x="1796764" y="2492514"/>
            <a:ext cx="4876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AA2C0A"/>
                </a:solidFill>
                <a:latin typeface="Domine SemiBold" panose="02040503040403060204" pitchFamily="18" charset="0"/>
              </a:rPr>
              <a:t>J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A7952B-BE1A-A70A-71F2-D9B2D28875C7}"/>
              </a:ext>
            </a:extLst>
          </p:cNvPr>
          <p:cNvSpPr/>
          <p:nvPr/>
        </p:nvSpPr>
        <p:spPr>
          <a:xfrm>
            <a:off x="457200" y="640080"/>
            <a:ext cx="1371600" cy="1920240"/>
          </a:xfrm>
          <a:prstGeom prst="rect">
            <a:avLst/>
          </a:prstGeom>
          <a:noFill/>
          <a:ln w="9525">
            <a:solidFill>
              <a:srgbClr val="AA2C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A2C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4919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B139F-09DB-FC66-C69E-F422DD9A44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A56C04D-5075-D843-F1F8-72A80EB58F6F}"/>
              </a:ext>
            </a:extLst>
          </p:cNvPr>
          <p:cNvSpPr/>
          <p:nvPr/>
        </p:nvSpPr>
        <p:spPr>
          <a:xfrm>
            <a:off x="0" y="0"/>
            <a:ext cx="2286000" cy="3200400"/>
          </a:xfrm>
          <a:prstGeom prst="roundRect">
            <a:avLst>
              <a:gd name="adj" fmla="val 386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A2C0A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F78CBD-8E75-4409-7B69-EC60381E2644}"/>
              </a:ext>
            </a:extLst>
          </p:cNvPr>
          <p:cNvSpPr txBox="1"/>
          <p:nvPr/>
        </p:nvSpPr>
        <p:spPr>
          <a:xfrm>
            <a:off x="0" y="0"/>
            <a:ext cx="5806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AA2C0A"/>
                </a:solidFill>
                <a:latin typeface="Domine SemiBold" panose="02040503040403060204" pitchFamily="18" charset="0"/>
              </a:rPr>
              <a:t>Q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CB95C0-6429-C6F3-D307-8403860006A1}"/>
              </a:ext>
            </a:extLst>
          </p:cNvPr>
          <p:cNvSpPr txBox="1"/>
          <p:nvPr/>
        </p:nvSpPr>
        <p:spPr>
          <a:xfrm rot="10800000">
            <a:off x="1705392" y="2492514"/>
            <a:ext cx="5806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AA2C0A"/>
                </a:solidFill>
                <a:latin typeface="Domine SemiBold" panose="02040503040403060204" pitchFamily="18" charset="0"/>
              </a:rPr>
              <a:t>Q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BE1B6B-C66C-F91C-0C72-C80C6EE0E8FC}"/>
              </a:ext>
            </a:extLst>
          </p:cNvPr>
          <p:cNvSpPr/>
          <p:nvPr/>
        </p:nvSpPr>
        <p:spPr>
          <a:xfrm>
            <a:off x="457200" y="640080"/>
            <a:ext cx="1371600" cy="1920240"/>
          </a:xfrm>
          <a:prstGeom prst="rect">
            <a:avLst/>
          </a:prstGeom>
          <a:noFill/>
          <a:ln w="9525">
            <a:solidFill>
              <a:srgbClr val="AA2C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A2C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7354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F1D24C-EE1E-6F2F-471A-6F4C616B9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A4A97B2-4FBA-B2FB-A7D8-EEC6B88B9425}"/>
              </a:ext>
            </a:extLst>
          </p:cNvPr>
          <p:cNvSpPr/>
          <p:nvPr/>
        </p:nvSpPr>
        <p:spPr>
          <a:xfrm>
            <a:off x="0" y="0"/>
            <a:ext cx="2286000" cy="3200400"/>
          </a:xfrm>
          <a:prstGeom prst="roundRect">
            <a:avLst>
              <a:gd name="adj" fmla="val 386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A2C0A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1BF487-DFBB-A145-EC77-DE850F0C7FF7}"/>
              </a:ext>
            </a:extLst>
          </p:cNvPr>
          <p:cNvSpPr txBox="1"/>
          <p:nvPr/>
        </p:nvSpPr>
        <p:spPr>
          <a:xfrm>
            <a:off x="0" y="0"/>
            <a:ext cx="5806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AA2C0A"/>
                </a:solidFill>
                <a:latin typeface="Domine SemiBold" panose="02040503040403060204" pitchFamily="18" charset="0"/>
              </a:rPr>
              <a:t>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545953-CCF6-DEB7-D5FF-1F36C72E0746}"/>
              </a:ext>
            </a:extLst>
          </p:cNvPr>
          <p:cNvSpPr txBox="1"/>
          <p:nvPr/>
        </p:nvSpPr>
        <p:spPr>
          <a:xfrm rot="10800000">
            <a:off x="1705392" y="2492514"/>
            <a:ext cx="5806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AA2C0A"/>
                </a:solidFill>
                <a:latin typeface="Domine SemiBold" panose="02040503040403060204" pitchFamily="18" charset="0"/>
              </a:rPr>
              <a:t>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2D23EA-F521-978D-6041-EC2390443B0E}"/>
              </a:ext>
            </a:extLst>
          </p:cNvPr>
          <p:cNvSpPr/>
          <p:nvPr/>
        </p:nvSpPr>
        <p:spPr>
          <a:xfrm>
            <a:off x="457200" y="640080"/>
            <a:ext cx="1371600" cy="1920240"/>
          </a:xfrm>
          <a:prstGeom prst="rect">
            <a:avLst/>
          </a:prstGeom>
          <a:noFill/>
          <a:ln w="9525">
            <a:solidFill>
              <a:srgbClr val="AA2C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A2C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2908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A01DA-A3D0-637E-966C-FB6D6BDE0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0947FD1-61BD-FFAA-53A5-83120F17B926}"/>
              </a:ext>
            </a:extLst>
          </p:cNvPr>
          <p:cNvSpPr/>
          <p:nvPr/>
        </p:nvSpPr>
        <p:spPr>
          <a:xfrm>
            <a:off x="0" y="0"/>
            <a:ext cx="2286000" cy="3200400"/>
          </a:xfrm>
          <a:prstGeom prst="roundRect">
            <a:avLst>
              <a:gd name="adj" fmla="val 386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225135-4763-4356-FD36-AEF97323C5BB}"/>
              </a:ext>
            </a:extLst>
          </p:cNvPr>
          <p:cNvSpPr/>
          <p:nvPr/>
        </p:nvSpPr>
        <p:spPr>
          <a:xfrm>
            <a:off x="457200" y="640080"/>
            <a:ext cx="1371600" cy="1920240"/>
          </a:xfrm>
          <a:prstGeom prst="rect">
            <a:avLst/>
          </a:prstGeom>
          <a:noFill/>
          <a:ln w="9525">
            <a:solidFill>
              <a:srgbClr val="866E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5E288-F3F2-7966-AD4F-75D4C80446FB}"/>
              </a:ext>
            </a:extLst>
          </p:cNvPr>
          <p:cNvSpPr txBox="1"/>
          <p:nvPr/>
        </p:nvSpPr>
        <p:spPr>
          <a:xfrm>
            <a:off x="-1587" y="0"/>
            <a:ext cx="4349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866E18"/>
                </a:solidFill>
                <a:latin typeface="Domine SemiBold" panose="02040503040403060204" pitchFamily="18" charset="0"/>
              </a:rPr>
              <a:t>JOKER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A275F0-0EFE-2FA4-C950-9432FB6802D9}"/>
              </a:ext>
            </a:extLst>
          </p:cNvPr>
          <p:cNvSpPr txBox="1"/>
          <p:nvPr/>
        </p:nvSpPr>
        <p:spPr>
          <a:xfrm rot="10800000">
            <a:off x="1851025" y="1569184"/>
            <a:ext cx="4349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866E18"/>
                </a:solidFill>
                <a:latin typeface="Domine SemiBold" panose="02040503040403060204" pitchFamily="18" charset="0"/>
              </a:rPr>
              <a:t>JOKER</a:t>
            </a:r>
          </a:p>
        </p:txBody>
      </p:sp>
    </p:spTree>
    <p:extLst>
      <p:ext uri="{BB962C8B-B14F-4D97-AF65-F5344CB8AC3E}">
        <p14:creationId xmlns:p14="http://schemas.microsoft.com/office/powerpoint/2010/main" val="12750983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235C5D-059D-BE43-6E69-8FEA697B6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6F342AB-2895-5B55-CC6E-2E59F6D8D1A0}"/>
              </a:ext>
            </a:extLst>
          </p:cNvPr>
          <p:cNvSpPr/>
          <p:nvPr/>
        </p:nvSpPr>
        <p:spPr>
          <a:xfrm>
            <a:off x="0" y="0"/>
            <a:ext cx="2286000" cy="3200400"/>
          </a:xfrm>
          <a:prstGeom prst="roundRect">
            <a:avLst>
              <a:gd name="adj" fmla="val 386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66E1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490992-A7DC-DF7E-E094-5CD57133F6AB}"/>
              </a:ext>
            </a:extLst>
          </p:cNvPr>
          <p:cNvSpPr txBox="1"/>
          <p:nvPr/>
        </p:nvSpPr>
        <p:spPr>
          <a:xfrm>
            <a:off x="0" y="55305"/>
            <a:ext cx="5693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866E18"/>
                </a:solidFill>
                <a:latin typeface="Domine SemiBold" panose="02040503040403060204" pitchFamily="18" charset="0"/>
              </a:rPr>
              <a:t>±1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A36107-6088-3419-DE72-F0C6167DBEC1}"/>
              </a:ext>
            </a:extLst>
          </p:cNvPr>
          <p:cNvSpPr txBox="1"/>
          <p:nvPr/>
        </p:nvSpPr>
        <p:spPr>
          <a:xfrm rot="10800000">
            <a:off x="1716613" y="2560320"/>
            <a:ext cx="5693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866E18"/>
                </a:solidFill>
                <a:latin typeface="Domine SemiBold" panose="02040503040403060204" pitchFamily="18" charset="0"/>
              </a:rPr>
              <a:t>±1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C2CDC2-734D-89E4-62A8-89EC70196DC9}"/>
              </a:ext>
            </a:extLst>
          </p:cNvPr>
          <p:cNvSpPr/>
          <p:nvPr/>
        </p:nvSpPr>
        <p:spPr>
          <a:xfrm>
            <a:off x="457200" y="640080"/>
            <a:ext cx="1371600" cy="1920240"/>
          </a:xfrm>
          <a:prstGeom prst="rect">
            <a:avLst/>
          </a:prstGeom>
          <a:noFill/>
          <a:ln w="9525">
            <a:solidFill>
              <a:srgbClr val="866E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66E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9906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B89E6-4B60-F7FA-7AD6-6AABFAFC1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D8ED864-8E1A-B463-0636-B51104A461E4}"/>
              </a:ext>
            </a:extLst>
          </p:cNvPr>
          <p:cNvSpPr/>
          <p:nvPr/>
        </p:nvSpPr>
        <p:spPr>
          <a:xfrm>
            <a:off x="0" y="0"/>
            <a:ext cx="2286000" cy="3200400"/>
          </a:xfrm>
          <a:prstGeom prst="roundRect">
            <a:avLst>
              <a:gd name="adj" fmla="val 386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66E1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4F31FF-B6E2-171B-5E91-E01C87D63845}"/>
              </a:ext>
            </a:extLst>
          </p:cNvPr>
          <p:cNvSpPr txBox="1"/>
          <p:nvPr/>
        </p:nvSpPr>
        <p:spPr>
          <a:xfrm>
            <a:off x="-1587" y="0"/>
            <a:ext cx="4587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866E18"/>
                </a:solidFill>
                <a:latin typeface="Domine SemiBold" panose="02040503040403060204" pitchFamily="18" charset="0"/>
              </a:rPr>
              <a:t>RAINBOW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6A0B71-E6A7-E10E-0DF9-B78C8446CCE0}"/>
              </a:ext>
            </a:extLst>
          </p:cNvPr>
          <p:cNvSpPr txBox="1"/>
          <p:nvPr/>
        </p:nvSpPr>
        <p:spPr>
          <a:xfrm rot="10800000">
            <a:off x="1828800" y="953631"/>
            <a:ext cx="457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866E18"/>
                </a:solidFill>
                <a:latin typeface="Domine SemiBold" panose="02040503040403060204" pitchFamily="18" charset="0"/>
              </a:rPr>
              <a:t>RAINBOW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7B78A8-A2E8-C898-B80A-68EBD6B9A305}"/>
              </a:ext>
            </a:extLst>
          </p:cNvPr>
          <p:cNvSpPr/>
          <p:nvPr/>
        </p:nvSpPr>
        <p:spPr>
          <a:xfrm>
            <a:off x="457200" y="640080"/>
            <a:ext cx="1371600" cy="1920240"/>
          </a:xfrm>
          <a:prstGeom prst="rect">
            <a:avLst/>
          </a:prstGeom>
          <a:noFill/>
          <a:ln w="9525">
            <a:solidFill>
              <a:srgbClr val="866E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66E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4073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2F5E2-5B91-CD1C-7CC5-CE26E9E08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6542A63-6945-6DCA-E9B3-D937A578FD05}"/>
              </a:ext>
            </a:extLst>
          </p:cNvPr>
          <p:cNvSpPr/>
          <p:nvPr/>
        </p:nvSpPr>
        <p:spPr>
          <a:xfrm>
            <a:off x="0" y="0"/>
            <a:ext cx="2286000" cy="3200400"/>
          </a:xfrm>
          <a:prstGeom prst="roundRect">
            <a:avLst>
              <a:gd name="adj" fmla="val 386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66E1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8F1211-9918-C830-A50B-C6B6EA9B12EE}"/>
              </a:ext>
            </a:extLst>
          </p:cNvPr>
          <p:cNvSpPr txBox="1"/>
          <p:nvPr/>
        </p:nvSpPr>
        <p:spPr>
          <a:xfrm>
            <a:off x="-1587" y="0"/>
            <a:ext cx="4349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866E18"/>
                </a:solidFill>
                <a:latin typeface="Domine SemiBold" panose="02040503040403060204" pitchFamily="18" charset="0"/>
              </a:rPr>
              <a:t>COPY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C186E8-E96C-5438-13B3-DB1F3B358296}"/>
              </a:ext>
            </a:extLst>
          </p:cNvPr>
          <p:cNvSpPr txBox="1"/>
          <p:nvPr/>
        </p:nvSpPr>
        <p:spPr>
          <a:xfrm rot="10800000">
            <a:off x="1851025" y="1876961"/>
            <a:ext cx="4349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866E18"/>
                </a:solidFill>
                <a:latin typeface="Domine SemiBold" panose="02040503040403060204" pitchFamily="18" charset="0"/>
              </a:rPr>
              <a:t>COPY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082F70-4069-445B-024A-A00A3C16DCE7}"/>
              </a:ext>
            </a:extLst>
          </p:cNvPr>
          <p:cNvSpPr/>
          <p:nvPr/>
        </p:nvSpPr>
        <p:spPr>
          <a:xfrm>
            <a:off x="457200" y="640080"/>
            <a:ext cx="1371600" cy="1920240"/>
          </a:xfrm>
          <a:prstGeom prst="rect">
            <a:avLst/>
          </a:prstGeom>
          <a:noFill/>
          <a:ln w="9525">
            <a:solidFill>
              <a:srgbClr val="866E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66E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1699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DCC76D-F4E5-5780-C47A-EF0A32FD7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E2AEA19-DCAE-A8E0-9FE2-02AAE1C3F17B}"/>
              </a:ext>
            </a:extLst>
          </p:cNvPr>
          <p:cNvSpPr/>
          <p:nvPr/>
        </p:nvSpPr>
        <p:spPr>
          <a:xfrm>
            <a:off x="0" y="0"/>
            <a:ext cx="2286000" cy="3200400"/>
          </a:xfrm>
          <a:prstGeom prst="roundRect">
            <a:avLst>
              <a:gd name="adj" fmla="val 386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66E1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AC9877-589F-348F-2D8F-C9C818C42A83}"/>
              </a:ext>
            </a:extLst>
          </p:cNvPr>
          <p:cNvSpPr txBox="1"/>
          <p:nvPr/>
        </p:nvSpPr>
        <p:spPr>
          <a:xfrm>
            <a:off x="-1587" y="0"/>
            <a:ext cx="4349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866E18"/>
                </a:solidFill>
                <a:latin typeface="Domine SemiBold" panose="02040503040403060204" pitchFamily="18" charset="0"/>
              </a:rPr>
              <a:t>BRIDGE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2BBB54-E017-235F-893A-0750544EF984}"/>
              </a:ext>
            </a:extLst>
          </p:cNvPr>
          <p:cNvSpPr txBox="1"/>
          <p:nvPr/>
        </p:nvSpPr>
        <p:spPr>
          <a:xfrm rot="10800000">
            <a:off x="1851025" y="1165960"/>
            <a:ext cx="4349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866E18"/>
                </a:solidFill>
                <a:latin typeface="Domine SemiBold" panose="02040503040403060204" pitchFamily="18" charset="0"/>
              </a:rPr>
              <a:t>BRIDGE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1ABCDB-BC28-501B-2888-EE5568C63360}"/>
              </a:ext>
            </a:extLst>
          </p:cNvPr>
          <p:cNvSpPr/>
          <p:nvPr/>
        </p:nvSpPr>
        <p:spPr>
          <a:xfrm>
            <a:off x="457200" y="640080"/>
            <a:ext cx="1371600" cy="1920240"/>
          </a:xfrm>
          <a:prstGeom prst="rect">
            <a:avLst/>
          </a:prstGeom>
          <a:noFill/>
          <a:ln w="9525">
            <a:solidFill>
              <a:srgbClr val="866E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66E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1159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EDBB2-6049-4A9B-F64B-030FCF58B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3D42EAE-38FB-F843-12A0-E4BAC981920E}"/>
              </a:ext>
            </a:extLst>
          </p:cNvPr>
          <p:cNvSpPr/>
          <p:nvPr/>
        </p:nvSpPr>
        <p:spPr>
          <a:xfrm>
            <a:off x="0" y="0"/>
            <a:ext cx="2286000" cy="3200400"/>
          </a:xfrm>
          <a:prstGeom prst="roundRect">
            <a:avLst>
              <a:gd name="adj" fmla="val 386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66E1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4B6E17-E1F1-25F6-9A8C-8D5E3DFEE1D3}"/>
              </a:ext>
            </a:extLst>
          </p:cNvPr>
          <p:cNvSpPr txBox="1"/>
          <p:nvPr/>
        </p:nvSpPr>
        <p:spPr>
          <a:xfrm>
            <a:off x="-1587" y="0"/>
            <a:ext cx="4349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866E18"/>
                </a:solidFill>
                <a:latin typeface="Domine SemiBold" panose="02040503040403060204" pitchFamily="18" charset="0"/>
              </a:rPr>
              <a:t>BLUFF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650400-5A2C-BFF5-095F-340A45C27C8A}"/>
              </a:ext>
            </a:extLst>
          </p:cNvPr>
          <p:cNvSpPr txBox="1"/>
          <p:nvPr/>
        </p:nvSpPr>
        <p:spPr>
          <a:xfrm rot="10800000">
            <a:off x="1851025" y="1569184"/>
            <a:ext cx="4349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866E18"/>
                </a:solidFill>
                <a:latin typeface="Domine SemiBold" panose="02040503040403060204" pitchFamily="18" charset="0"/>
              </a:rPr>
              <a:t>BLUFF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791293-E058-E4C8-D2FD-6B41A4FA2597}"/>
              </a:ext>
            </a:extLst>
          </p:cNvPr>
          <p:cNvSpPr/>
          <p:nvPr/>
        </p:nvSpPr>
        <p:spPr>
          <a:xfrm>
            <a:off x="457200" y="640080"/>
            <a:ext cx="1371600" cy="1920240"/>
          </a:xfrm>
          <a:prstGeom prst="rect">
            <a:avLst/>
          </a:prstGeom>
          <a:noFill/>
          <a:ln w="9525">
            <a:solidFill>
              <a:srgbClr val="866E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66E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2904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53A485-A42D-8CEA-0BE7-B0CBC360B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3D3D783-CD22-F43B-334B-2CA12BFA9291}"/>
              </a:ext>
            </a:extLst>
          </p:cNvPr>
          <p:cNvSpPr/>
          <p:nvPr/>
        </p:nvSpPr>
        <p:spPr>
          <a:xfrm>
            <a:off x="0" y="0"/>
            <a:ext cx="2286000" cy="3200400"/>
          </a:xfrm>
          <a:prstGeom prst="roundRect">
            <a:avLst>
              <a:gd name="adj" fmla="val 386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66E1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A9EA6E-0751-EDD0-44C6-09E22797CFBB}"/>
              </a:ext>
            </a:extLst>
          </p:cNvPr>
          <p:cNvSpPr txBox="1"/>
          <p:nvPr/>
        </p:nvSpPr>
        <p:spPr>
          <a:xfrm>
            <a:off x="-1587" y="0"/>
            <a:ext cx="43497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866E18"/>
                </a:solidFill>
                <a:latin typeface="Domine SemiBold" panose="02040503040403060204" pitchFamily="18" charset="0"/>
              </a:rPr>
              <a:t>ALL </a:t>
            </a:r>
            <a:br>
              <a:rPr lang="en-US" sz="2000" dirty="0">
                <a:solidFill>
                  <a:srgbClr val="866E18"/>
                </a:solidFill>
                <a:latin typeface="Domine SemiBold" panose="02040503040403060204" pitchFamily="18" charset="0"/>
              </a:rPr>
            </a:br>
            <a:r>
              <a:rPr lang="en-US" sz="1000" dirty="0">
                <a:solidFill>
                  <a:srgbClr val="866E18"/>
                </a:solidFill>
                <a:latin typeface="Domine SemiBold" panose="02040503040403060204" pitchFamily="18" charset="0"/>
              </a:rPr>
              <a:t> </a:t>
            </a:r>
          </a:p>
          <a:p>
            <a:pPr algn="ctr"/>
            <a:r>
              <a:rPr lang="en-US" sz="2000" dirty="0">
                <a:solidFill>
                  <a:srgbClr val="866E18"/>
                </a:solidFill>
                <a:latin typeface="Domine SemiBold" panose="02040503040403060204" pitchFamily="18" charset="0"/>
              </a:rPr>
              <a:t>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2FA2B0-2CD5-16EC-A8A8-6498CC11512A}"/>
              </a:ext>
            </a:extLst>
          </p:cNvPr>
          <p:cNvSpPr txBox="1"/>
          <p:nvPr/>
        </p:nvSpPr>
        <p:spPr>
          <a:xfrm rot="10800000">
            <a:off x="1851025" y="1415296"/>
            <a:ext cx="43497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866E18"/>
                </a:solidFill>
                <a:latin typeface="Domine SemiBold" panose="02040503040403060204" pitchFamily="18" charset="0"/>
              </a:rPr>
              <a:t>ALL</a:t>
            </a:r>
          </a:p>
          <a:p>
            <a:pPr algn="ctr"/>
            <a:r>
              <a:rPr lang="en-US" sz="1000" dirty="0">
                <a:solidFill>
                  <a:srgbClr val="866E18"/>
                </a:solidFill>
                <a:latin typeface="Domine SemiBold" panose="02040503040403060204" pitchFamily="18" charset="0"/>
              </a:rPr>
              <a:t> </a:t>
            </a:r>
          </a:p>
          <a:p>
            <a:pPr algn="ctr"/>
            <a:r>
              <a:rPr lang="en-US" sz="2000" dirty="0">
                <a:solidFill>
                  <a:srgbClr val="866E18"/>
                </a:solidFill>
                <a:latin typeface="Domine SemiBold" panose="02040503040403060204" pitchFamily="18" charset="0"/>
              </a:rPr>
              <a:t>IN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EEE292-BBA8-A115-DE94-A8C079E5509A}"/>
              </a:ext>
            </a:extLst>
          </p:cNvPr>
          <p:cNvSpPr/>
          <p:nvPr/>
        </p:nvSpPr>
        <p:spPr>
          <a:xfrm>
            <a:off x="457200" y="640080"/>
            <a:ext cx="1371600" cy="1920240"/>
          </a:xfrm>
          <a:prstGeom prst="rect">
            <a:avLst/>
          </a:prstGeom>
          <a:noFill/>
          <a:ln w="9525">
            <a:solidFill>
              <a:srgbClr val="866E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66E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885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CACF9-2849-5437-28AB-9E757CC910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19360E8-928A-EDFC-B711-0FD5784126D1}"/>
              </a:ext>
            </a:extLst>
          </p:cNvPr>
          <p:cNvSpPr/>
          <p:nvPr/>
        </p:nvSpPr>
        <p:spPr>
          <a:xfrm>
            <a:off x="0" y="0"/>
            <a:ext cx="2286000" cy="3200400"/>
          </a:xfrm>
          <a:prstGeom prst="roundRect">
            <a:avLst>
              <a:gd name="adj" fmla="val 386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05C58A-AB0C-350B-9258-4C92A6D3A4CF}"/>
              </a:ext>
            </a:extLst>
          </p:cNvPr>
          <p:cNvSpPr/>
          <p:nvPr/>
        </p:nvSpPr>
        <p:spPr>
          <a:xfrm>
            <a:off x="457200" y="640080"/>
            <a:ext cx="1371600" cy="19202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835C59-BEF3-09B7-47B9-7F4F72ADBAB4}"/>
              </a:ext>
            </a:extLst>
          </p:cNvPr>
          <p:cNvSpPr txBox="1"/>
          <p:nvPr/>
        </p:nvSpPr>
        <p:spPr>
          <a:xfrm>
            <a:off x="0" y="0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Domine SemiBold" panose="02040503040403060204" pitchFamily="18" charset="0"/>
              </a:rPr>
              <a:t>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56A204-3197-6429-69F0-9018E82A94CD}"/>
              </a:ext>
            </a:extLst>
          </p:cNvPr>
          <p:cNvSpPr txBox="1"/>
          <p:nvPr/>
        </p:nvSpPr>
        <p:spPr>
          <a:xfrm rot="10800000">
            <a:off x="1791955" y="2492514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Domine SemiBold" panose="02040503040403060204" pitchFamily="18" charset="0"/>
              </a:rPr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FA0F97-FA14-BF87-8457-D4FF3EB5242F}"/>
              </a:ext>
            </a:extLst>
          </p:cNvPr>
          <p:cNvSpPr txBox="1"/>
          <p:nvPr/>
        </p:nvSpPr>
        <p:spPr>
          <a:xfrm>
            <a:off x="600259" y="609301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>
                <a:latin typeface="Domine SemiBold" panose="02040503040403060204" pitchFamily="18" charset="0"/>
              </a:rPr>
              <a:t>♠</a:t>
            </a:r>
            <a:endParaRPr lang="en-US" sz="3600" dirty="0">
              <a:latin typeface="Domine SemiBold" panose="0204050304040306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6C9118-3418-5AA1-E7BD-8C3E1F10A0D2}"/>
              </a:ext>
            </a:extLst>
          </p:cNvPr>
          <p:cNvSpPr txBox="1"/>
          <p:nvPr/>
        </p:nvSpPr>
        <p:spPr>
          <a:xfrm rot="10800000">
            <a:off x="600259" y="1944769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>
                <a:latin typeface="Domine SemiBold" panose="02040503040403060204" pitchFamily="18" charset="0"/>
              </a:rPr>
              <a:t>♠</a:t>
            </a:r>
            <a:endParaRPr lang="en-US" sz="3600" dirty="0">
              <a:latin typeface="Domine SemiBold" panose="0204050304040306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E6A928-3AE9-9566-E7FA-2668475DEFEC}"/>
              </a:ext>
            </a:extLst>
          </p:cNvPr>
          <p:cNvSpPr txBox="1"/>
          <p:nvPr/>
        </p:nvSpPr>
        <p:spPr>
          <a:xfrm>
            <a:off x="1185282" y="609297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>
                <a:latin typeface="Domine SemiBold" panose="02040503040403060204" pitchFamily="18" charset="0"/>
              </a:rPr>
              <a:t>♠</a:t>
            </a:r>
            <a:endParaRPr lang="en-US" sz="3600" dirty="0">
              <a:latin typeface="Domine SemiBold" panose="020405030404030602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795440-CE1F-C069-B6BA-2AEA552EE582}"/>
              </a:ext>
            </a:extLst>
          </p:cNvPr>
          <p:cNvSpPr txBox="1"/>
          <p:nvPr/>
        </p:nvSpPr>
        <p:spPr>
          <a:xfrm rot="10800000">
            <a:off x="1185282" y="1944765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>
                <a:latin typeface="Domine SemiBold" panose="02040503040403060204" pitchFamily="18" charset="0"/>
              </a:rPr>
              <a:t>♠</a:t>
            </a:r>
            <a:endParaRPr lang="en-US" sz="3600" dirty="0">
              <a:latin typeface="Domine SemiBold" panose="020405030404030602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FAE582-FA93-811C-AB0B-BFC949E1B93D}"/>
              </a:ext>
            </a:extLst>
          </p:cNvPr>
          <p:cNvSpPr txBox="1"/>
          <p:nvPr/>
        </p:nvSpPr>
        <p:spPr>
          <a:xfrm>
            <a:off x="600259" y="1277034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>
                <a:latin typeface="Domine SemiBold" panose="02040503040403060204" pitchFamily="18" charset="0"/>
              </a:rPr>
              <a:t>♠</a:t>
            </a:r>
            <a:endParaRPr lang="en-US" sz="3600" dirty="0">
              <a:latin typeface="Domine SemiBold" panose="0204050304040306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6EB1BD-F0C0-21EA-BF36-F5032270E0FC}"/>
              </a:ext>
            </a:extLst>
          </p:cNvPr>
          <p:cNvSpPr txBox="1"/>
          <p:nvPr/>
        </p:nvSpPr>
        <p:spPr>
          <a:xfrm>
            <a:off x="1185281" y="1277034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>
                <a:latin typeface="Domine SemiBold" panose="02040503040403060204" pitchFamily="18" charset="0"/>
              </a:rPr>
              <a:t>♠</a:t>
            </a:r>
            <a:endParaRPr lang="en-US" sz="3600" dirty="0">
              <a:latin typeface="Domine SemiBold" panose="0204050304040306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4649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1CEC6E-3B47-23F7-E501-8277A793A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F91127E-9D44-E609-D558-EDFBF1356342}"/>
              </a:ext>
            </a:extLst>
          </p:cNvPr>
          <p:cNvSpPr/>
          <p:nvPr/>
        </p:nvSpPr>
        <p:spPr>
          <a:xfrm>
            <a:off x="0" y="0"/>
            <a:ext cx="2286000" cy="3200400"/>
          </a:xfrm>
          <a:prstGeom prst="roundRect">
            <a:avLst>
              <a:gd name="adj" fmla="val 386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66E1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AE1A3D-6306-38DB-C720-1347A912E917}"/>
              </a:ext>
            </a:extLst>
          </p:cNvPr>
          <p:cNvSpPr txBox="1"/>
          <p:nvPr/>
        </p:nvSpPr>
        <p:spPr>
          <a:xfrm>
            <a:off x="-1587" y="0"/>
            <a:ext cx="4349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866E18"/>
                </a:solidFill>
                <a:latin typeface="Domine SemiBold" panose="02040503040403060204" pitchFamily="18" charset="0"/>
              </a:rPr>
              <a:t>LOSER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D282F2-5504-EDE2-8F10-06B6FEB0985B}"/>
              </a:ext>
            </a:extLst>
          </p:cNvPr>
          <p:cNvSpPr txBox="1"/>
          <p:nvPr/>
        </p:nvSpPr>
        <p:spPr>
          <a:xfrm rot="10800000">
            <a:off x="1851025" y="1569185"/>
            <a:ext cx="4349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866E18"/>
                </a:solidFill>
                <a:latin typeface="Domine SemiBold" panose="02040503040403060204" pitchFamily="18" charset="0"/>
              </a:rPr>
              <a:t>LOSER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6A61D9-F938-813A-5F81-9019D5D868B4}"/>
              </a:ext>
            </a:extLst>
          </p:cNvPr>
          <p:cNvSpPr/>
          <p:nvPr/>
        </p:nvSpPr>
        <p:spPr>
          <a:xfrm>
            <a:off x="457200" y="640080"/>
            <a:ext cx="1371600" cy="1920240"/>
          </a:xfrm>
          <a:prstGeom prst="rect">
            <a:avLst/>
          </a:prstGeom>
          <a:noFill/>
          <a:ln w="9525">
            <a:solidFill>
              <a:srgbClr val="866E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66E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1188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1D8026-306A-DA2B-196C-F88E1D4A0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3559426-F86A-7900-CBCA-3FE044221D3A}"/>
              </a:ext>
            </a:extLst>
          </p:cNvPr>
          <p:cNvSpPr/>
          <p:nvPr/>
        </p:nvSpPr>
        <p:spPr>
          <a:xfrm>
            <a:off x="0" y="0"/>
            <a:ext cx="2286000" cy="3200400"/>
          </a:xfrm>
          <a:prstGeom prst="roundRect">
            <a:avLst>
              <a:gd name="adj" fmla="val 386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66E1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6E26C8-2255-9C8C-749B-3EE63A04D003}"/>
              </a:ext>
            </a:extLst>
          </p:cNvPr>
          <p:cNvSpPr txBox="1"/>
          <p:nvPr/>
        </p:nvSpPr>
        <p:spPr>
          <a:xfrm>
            <a:off x="-1587" y="0"/>
            <a:ext cx="4349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866E18"/>
                </a:solidFill>
                <a:latin typeface="Domine SemiBold" panose="02040503040403060204" pitchFamily="18" charset="0"/>
              </a:rPr>
              <a:t>THC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C762CC-FEC6-14AD-2825-798B10A159FD}"/>
              </a:ext>
            </a:extLst>
          </p:cNvPr>
          <p:cNvSpPr txBox="1"/>
          <p:nvPr/>
        </p:nvSpPr>
        <p:spPr>
          <a:xfrm rot="10800000">
            <a:off x="1851025" y="2184737"/>
            <a:ext cx="4349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866E18"/>
                </a:solidFill>
                <a:latin typeface="Domine SemiBold" panose="02040503040403060204" pitchFamily="18" charset="0"/>
              </a:rPr>
              <a:t>THC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841FB4-D507-FD7C-DC9E-1B5477571936}"/>
              </a:ext>
            </a:extLst>
          </p:cNvPr>
          <p:cNvSpPr/>
          <p:nvPr/>
        </p:nvSpPr>
        <p:spPr>
          <a:xfrm>
            <a:off x="457200" y="640080"/>
            <a:ext cx="1371600" cy="1920240"/>
          </a:xfrm>
          <a:prstGeom prst="rect">
            <a:avLst/>
          </a:prstGeom>
          <a:noFill/>
          <a:ln w="9525">
            <a:solidFill>
              <a:srgbClr val="866E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66E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0225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09E80F-BDC9-4A7B-C9E1-F34B12B7F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7B9319B-D9B2-E4BE-24FE-0E7E7DF6D67A}"/>
              </a:ext>
            </a:extLst>
          </p:cNvPr>
          <p:cNvSpPr/>
          <p:nvPr/>
        </p:nvSpPr>
        <p:spPr>
          <a:xfrm>
            <a:off x="0" y="0"/>
            <a:ext cx="2286000" cy="3200400"/>
          </a:xfrm>
          <a:prstGeom prst="roundRect">
            <a:avLst>
              <a:gd name="adj" fmla="val 386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12F86E-412F-89DB-C3D8-053D606C428A}"/>
              </a:ext>
            </a:extLst>
          </p:cNvPr>
          <p:cNvSpPr/>
          <p:nvPr/>
        </p:nvSpPr>
        <p:spPr>
          <a:xfrm>
            <a:off x="457200" y="640080"/>
            <a:ext cx="1371600" cy="19202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98E59A-182B-9B9D-2272-78749377E021}"/>
              </a:ext>
            </a:extLst>
          </p:cNvPr>
          <p:cNvSpPr txBox="1"/>
          <p:nvPr/>
        </p:nvSpPr>
        <p:spPr>
          <a:xfrm>
            <a:off x="0" y="55305"/>
            <a:ext cx="10759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Domine SemiBold" panose="02040503040403060204" pitchFamily="18" charset="0"/>
              </a:rPr>
              <a:t>THC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B8F4FD-56F4-B9D7-1995-D06768C126C6}"/>
              </a:ext>
            </a:extLst>
          </p:cNvPr>
          <p:cNvSpPr txBox="1"/>
          <p:nvPr/>
        </p:nvSpPr>
        <p:spPr>
          <a:xfrm rot="10800000">
            <a:off x="1210064" y="2560320"/>
            <a:ext cx="10759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Domine SemiBold" panose="02040503040403060204" pitchFamily="18" charset="0"/>
              </a:rPr>
              <a:t>THC</a:t>
            </a:r>
          </a:p>
        </p:txBody>
      </p:sp>
    </p:spTree>
    <p:extLst>
      <p:ext uri="{BB962C8B-B14F-4D97-AF65-F5344CB8AC3E}">
        <p14:creationId xmlns:p14="http://schemas.microsoft.com/office/powerpoint/2010/main" val="32736578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75205-DE21-A9CA-FBDE-93C69B127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59C8F06-C3B1-53B1-593C-F1CB3539823D}"/>
              </a:ext>
            </a:extLst>
          </p:cNvPr>
          <p:cNvSpPr/>
          <p:nvPr/>
        </p:nvSpPr>
        <p:spPr>
          <a:xfrm>
            <a:off x="0" y="0"/>
            <a:ext cx="2286000" cy="3200400"/>
          </a:xfrm>
          <a:prstGeom prst="roundRect">
            <a:avLst>
              <a:gd name="adj" fmla="val 386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E2F409-F25C-2F8A-3556-1BBB06B50A0F}"/>
              </a:ext>
            </a:extLst>
          </p:cNvPr>
          <p:cNvSpPr/>
          <p:nvPr/>
        </p:nvSpPr>
        <p:spPr>
          <a:xfrm>
            <a:off x="457200" y="640080"/>
            <a:ext cx="1371600" cy="19202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52DE7-AE7F-6C7B-A063-17BDAE69B77E}"/>
              </a:ext>
            </a:extLst>
          </p:cNvPr>
          <p:cNvSpPr txBox="1"/>
          <p:nvPr/>
        </p:nvSpPr>
        <p:spPr>
          <a:xfrm>
            <a:off x="0" y="119985"/>
            <a:ext cx="742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Domine SemiBold" panose="02040503040403060204" pitchFamily="18" charset="0"/>
              </a:rPr>
              <a:t>THC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FE7CC3-7967-2619-7167-DE8315EA9B12}"/>
              </a:ext>
            </a:extLst>
          </p:cNvPr>
          <p:cNvSpPr txBox="1"/>
          <p:nvPr/>
        </p:nvSpPr>
        <p:spPr>
          <a:xfrm rot="10800000">
            <a:off x="1543488" y="2680305"/>
            <a:ext cx="742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Domine SemiBold" panose="02040503040403060204" pitchFamily="18" charset="0"/>
              </a:rPr>
              <a:t>THC</a:t>
            </a:r>
          </a:p>
        </p:txBody>
      </p:sp>
    </p:spTree>
    <p:extLst>
      <p:ext uri="{BB962C8B-B14F-4D97-AF65-F5344CB8AC3E}">
        <p14:creationId xmlns:p14="http://schemas.microsoft.com/office/powerpoint/2010/main" val="25180599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6C44F-9FDD-F360-68B4-F7B82D7C7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65E6F49-7282-BDC9-BC87-A87D5A203155}"/>
              </a:ext>
            </a:extLst>
          </p:cNvPr>
          <p:cNvSpPr/>
          <p:nvPr/>
        </p:nvSpPr>
        <p:spPr>
          <a:xfrm>
            <a:off x="0" y="0"/>
            <a:ext cx="2286000" cy="3200400"/>
          </a:xfrm>
          <a:prstGeom prst="roundRect">
            <a:avLst>
              <a:gd name="adj" fmla="val 386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0008B7-4830-5CD5-1719-617764755A50}"/>
              </a:ext>
            </a:extLst>
          </p:cNvPr>
          <p:cNvSpPr/>
          <p:nvPr/>
        </p:nvSpPr>
        <p:spPr>
          <a:xfrm>
            <a:off x="457200" y="640080"/>
            <a:ext cx="1371600" cy="19202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207383-CBD4-4498-5954-3A1F39A9470D}"/>
              </a:ext>
            </a:extLst>
          </p:cNvPr>
          <p:cNvSpPr txBox="1"/>
          <p:nvPr/>
        </p:nvSpPr>
        <p:spPr>
          <a:xfrm>
            <a:off x="0" y="0"/>
            <a:ext cx="5100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dericka the great" panose="02000000000000000000" pitchFamily="2" charset="0"/>
              </a:rPr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0DA506-459F-0E54-AD1F-1F0A1BF943AC}"/>
              </a:ext>
            </a:extLst>
          </p:cNvPr>
          <p:cNvSpPr txBox="1"/>
          <p:nvPr/>
        </p:nvSpPr>
        <p:spPr>
          <a:xfrm rot="10800000">
            <a:off x="1775924" y="2492514"/>
            <a:ext cx="5100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edericka the great" panose="02000000000000000000" pitchFamily="2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3604662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B5BE4-C7F6-D86D-6E61-8A67EF774D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C24262-577A-C00F-456A-2B267A5CDACA}"/>
              </a:ext>
            </a:extLst>
          </p:cNvPr>
          <p:cNvSpPr/>
          <p:nvPr/>
        </p:nvSpPr>
        <p:spPr>
          <a:xfrm>
            <a:off x="0" y="0"/>
            <a:ext cx="2286000" cy="3200400"/>
          </a:xfrm>
          <a:prstGeom prst="roundRect">
            <a:avLst>
              <a:gd name="adj" fmla="val 386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D15AFF-334B-0472-B6CC-9D883B733FDD}"/>
              </a:ext>
            </a:extLst>
          </p:cNvPr>
          <p:cNvSpPr/>
          <p:nvPr/>
        </p:nvSpPr>
        <p:spPr>
          <a:xfrm>
            <a:off x="457200" y="640080"/>
            <a:ext cx="1371600" cy="19202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8604E5-72C0-7224-E565-410B8A87B43D}"/>
              </a:ext>
            </a:extLst>
          </p:cNvPr>
          <p:cNvSpPr txBox="1"/>
          <p:nvPr/>
        </p:nvSpPr>
        <p:spPr>
          <a:xfrm>
            <a:off x="0" y="0"/>
            <a:ext cx="5565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Domine SemiBold" panose="02040503040403060204" pitchFamily="18" charset="0"/>
              </a:rPr>
              <a:t>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AA0323-7CB0-6275-A2DA-5107052670F0}"/>
              </a:ext>
            </a:extLst>
          </p:cNvPr>
          <p:cNvSpPr txBox="1"/>
          <p:nvPr/>
        </p:nvSpPr>
        <p:spPr>
          <a:xfrm rot="10800000">
            <a:off x="1729437" y="2492514"/>
            <a:ext cx="5565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Domine SemiBold" panose="02040503040403060204" pitchFamily="18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00932611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52C0D7-E5D7-A676-71CA-C2F461891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AF71FCD-6B97-4CDA-873E-065391E56DA7}"/>
              </a:ext>
            </a:extLst>
          </p:cNvPr>
          <p:cNvSpPr/>
          <p:nvPr/>
        </p:nvSpPr>
        <p:spPr>
          <a:xfrm>
            <a:off x="0" y="0"/>
            <a:ext cx="2286000" cy="3200400"/>
          </a:xfrm>
          <a:prstGeom prst="roundRect">
            <a:avLst>
              <a:gd name="adj" fmla="val 386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73BB8E-EA7C-3E30-F293-A50E2A8DEFB6}"/>
              </a:ext>
            </a:extLst>
          </p:cNvPr>
          <p:cNvSpPr/>
          <p:nvPr/>
        </p:nvSpPr>
        <p:spPr>
          <a:xfrm>
            <a:off x="457200" y="640080"/>
            <a:ext cx="1371600" cy="19202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05C4EB-D283-EB05-4C41-687AA00460BA}"/>
              </a:ext>
            </a:extLst>
          </p:cNvPr>
          <p:cNvSpPr txBox="1"/>
          <p:nvPr/>
        </p:nvSpPr>
        <p:spPr>
          <a:xfrm>
            <a:off x="0" y="0"/>
            <a:ext cx="5565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Domine SemiBold" panose="02040503040403060204" pitchFamily="18" charset="0"/>
              </a:rPr>
              <a:t>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5B88C6-CD75-24FB-DEF5-EE06BF0F4EF6}"/>
              </a:ext>
            </a:extLst>
          </p:cNvPr>
          <p:cNvSpPr txBox="1"/>
          <p:nvPr/>
        </p:nvSpPr>
        <p:spPr>
          <a:xfrm rot="10800000">
            <a:off x="1729437" y="2492514"/>
            <a:ext cx="5565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Domine SemiBold" panose="02040503040403060204" pitchFamily="18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99066468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0FEEF-5681-1AE5-8E35-5C19E53E8C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7160E4D-EB92-9AE2-A938-F6266AEC79FC}"/>
              </a:ext>
            </a:extLst>
          </p:cNvPr>
          <p:cNvSpPr/>
          <p:nvPr/>
        </p:nvSpPr>
        <p:spPr>
          <a:xfrm>
            <a:off x="0" y="0"/>
            <a:ext cx="2286000" cy="3200400"/>
          </a:xfrm>
          <a:prstGeom prst="roundRect">
            <a:avLst>
              <a:gd name="adj" fmla="val 386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ED8A7B-9988-F425-8988-2D46F5CBDC40}"/>
              </a:ext>
            </a:extLst>
          </p:cNvPr>
          <p:cNvSpPr/>
          <p:nvPr/>
        </p:nvSpPr>
        <p:spPr>
          <a:xfrm>
            <a:off x="457200" y="640080"/>
            <a:ext cx="1371600" cy="19202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EBBF97-EE26-C619-6634-9C7B25A014D5}"/>
              </a:ext>
            </a:extLst>
          </p:cNvPr>
          <p:cNvSpPr txBox="1"/>
          <p:nvPr/>
        </p:nvSpPr>
        <p:spPr>
          <a:xfrm>
            <a:off x="0" y="0"/>
            <a:ext cx="5565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Domine SemiBold" panose="02040503040403060204" pitchFamily="18" charset="0"/>
              </a:rPr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20914F-82D9-3E48-40A6-435D5289C0EA}"/>
              </a:ext>
            </a:extLst>
          </p:cNvPr>
          <p:cNvSpPr txBox="1"/>
          <p:nvPr/>
        </p:nvSpPr>
        <p:spPr>
          <a:xfrm rot="10800000">
            <a:off x="1729437" y="2492514"/>
            <a:ext cx="5565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Domine SemiBold" panose="02040503040403060204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28089603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6B04C8-AB29-73D7-D0C3-74717AA06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47D129B-E033-44A7-D159-ED99A4D89F80}"/>
              </a:ext>
            </a:extLst>
          </p:cNvPr>
          <p:cNvSpPr/>
          <p:nvPr/>
        </p:nvSpPr>
        <p:spPr>
          <a:xfrm>
            <a:off x="0" y="0"/>
            <a:ext cx="2286000" cy="3200400"/>
          </a:xfrm>
          <a:prstGeom prst="roundRect">
            <a:avLst>
              <a:gd name="adj" fmla="val 386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79D672-8AAE-31F5-A020-345BE3EFE2F3}"/>
              </a:ext>
            </a:extLst>
          </p:cNvPr>
          <p:cNvSpPr/>
          <p:nvPr/>
        </p:nvSpPr>
        <p:spPr>
          <a:xfrm>
            <a:off x="457200" y="640080"/>
            <a:ext cx="1371600" cy="19202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E24E91-59AA-876F-B10D-95C0D7A27038}"/>
              </a:ext>
            </a:extLst>
          </p:cNvPr>
          <p:cNvSpPr txBox="1"/>
          <p:nvPr/>
        </p:nvSpPr>
        <p:spPr>
          <a:xfrm>
            <a:off x="0" y="0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Domine SemiBold" panose="02040503040403060204" pitchFamily="18" charset="0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79D86-CEF4-3E82-4A0E-81119B5933FB}"/>
              </a:ext>
            </a:extLst>
          </p:cNvPr>
          <p:cNvSpPr txBox="1"/>
          <p:nvPr/>
        </p:nvSpPr>
        <p:spPr>
          <a:xfrm rot="10800000">
            <a:off x="1846456" y="2492514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Domine SemiBold" panose="020405030404030602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5591484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05FA5-0F56-8F9A-5B7F-EA52DB550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5F2C25E-66B9-A965-8AA0-79CE8EADB5F6}"/>
              </a:ext>
            </a:extLst>
          </p:cNvPr>
          <p:cNvSpPr/>
          <p:nvPr/>
        </p:nvSpPr>
        <p:spPr>
          <a:xfrm>
            <a:off x="0" y="0"/>
            <a:ext cx="2286000" cy="3200400"/>
          </a:xfrm>
          <a:prstGeom prst="roundRect">
            <a:avLst>
              <a:gd name="adj" fmla="val 386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D6B9FD-684E-208A-09B9-EB4B5A7872D4}"/>
              </a:ext>
            </a:extLst>
          </p:cNvPr>
          <p:cNvSpPr/>
          <p:nvPr/>
        </p:nvSpPr>
        <p:spPr>
          <a:xfrm>
            <a:off x="457200" y="640080"/>
            <a:ext cx="1371600" cy="19202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5B824C-2A5B-AF1C-D574-9EABA6DC23F5}"/>
              </a:ext>
            </a:extLst>
          </p:cNvPr>
          <p:cNvSpPr txBox="1"/>
          <p:nvPr/>
        </p:nvSpPr>
        <p:spPr>
          <a:xfrm>
            <a:off x="0" y="0"/>
            <a:ext cx="4828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Domine SemiBold" panose="02040503040403060204" pitchFamily="18" charset="0"/>
              </a:rPr>
              <a:t>$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9C1D47-FC64-66DB-5674-688FB958B31D}"/>
              </a:ext>
            </a:extLst>
          </p:cNvPr>
          <p:cNvSpPr txBox="1"/>
          <p:nvPr/>
        </p:nvSpPr>
        <p:spPr>
          <a:xfrm rot="10800000">
            <a:off x="1803176" y="2492514"/>
            <a:ext cx="4828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Domine SemiBold" panose="02040503040403060204" pitchFamily="18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2313059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E58316-F27C-F27E-F5A6-682AA822E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0D46D05-C34F-DDE2-FBA3-3E8AC470AFFB}"/>
              </a:ext>
            </a:extLst>
          </p:cNvPr>
          <p:cNvSpPr/>
          <p:nvPr/>
        </p:nvSpPr>
        <p:spPr>
          <a:xfrm>
            <a:off x="0" y="0"/>
            <a:ext cx="2286000" cy="3200400"/>
          </a:xfrm>
          <a:prstGeom prst="roundRect">
            <a:avLst>
              <a:gd name="adj" fmla="val 386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920198-3A33-EE20-F588-ED0D5BB7D70D}"/>
              </a:ext>
            </a:extLst>
          </p:cNvPr>
          <p:cNvSpPr/>
          <p:nvPr/>
        </p:nvSpPr>
        <p:spPr>
          <a:xfrm>
            <a:off x="457200" y="640080"/>
            <a:ext cx="1371600" cy="19202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B4DF19-6570-8148-D671-A2EB661AA851}"/>
              </a:ext>
            </a:extLst>
          </p:cNvPr>
          <p:cNvSpPr txBox="1"/>
          <p:nvPr/>
        </p:nvSpPr>
        <p:spPr>
          <a:xfrm>
            <a:off x="0" y="0"/>
            <a:ext cx="4523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Domine SemiBold" panose="02040503040403060204" pitchFamily="18" charset="0"/>
              </a:rPr>
              <a:t>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38585E-D1D5-B81E-73D0-C15F67B0FCC6}"/>
              </a:ext>
            </a:extLst>
          </p:cNvPr>
          <p:cNvSpPr txBox="1"/>
          <p:nvPr/>
        </p:nvSpPr>
        <p:spPr>
          <a:xfrm rot="10800000">
            <a:off x="1814397" y="2492514"/>
            <a:ext cx="4523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Domine SemiBold" panose="02040503040403060204" pitchFamily="18" charset="0"/>
              </a:rPr>
              <a:t>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D6CC45-91A5-EEFE-1A3E-13253E438F91}"/>
              </a:ext>
            </a:extLst>
          </p:cNvPr>
          <p:cNvSpPr txBox="1"/>
          <p:nvPr/>
        </p:nvSpPr>
        <p:spPr>
          <a:xfrm>
            <a:off x="600259" y="609301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>
                <a:latin typeface="Domine SemiBold" panose="02040503040403060204" pitchFamily="18" charset="0"/>
              </a:rPr>
              <a:t>♠</a:t>
            </a:r>
            <a:endParaRPr lang="en-US" sz="3600" dirty="0">
              <a:latin typeface="Domine SemiBold" panose="0204050304040306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F1748-1FEB-0ED2-2430-BF846600B100}"/>
              </a:ext>
            </a:extLst>
          </p:cNvPr>
          <p:cNvSpPr txBox="1"/>
          <p:nvPr/>
        </p:nvSpPr>
        <p:spPr>
          <a:xfrm rot="10800000">
            <a:off x="600259" y="1944769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>
                <a:latin typeface="Domine SemiBold" panose="02040503040403060204" pitchFamily="18" charset="0"/>
              </a:rPr>
              <a:t>♠</a:t>
            </a:r>
            <a:endParaRPr lang="en-US" sz="3600" dirty="0">
              <a:latin typeface="Domine SemiBold" panose="0204050304040306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E7C8DD-EF6C-8ABF-92B0-10F7D9F9DBA5}"/>
              </a:ext>
            </a:extLst>
          </p:cNvPr>
          <p:cNvSpPr txBox="1"/>
          <p:nvPr/>
        </p:nvSpPr>
        <p:spPr>
          <a:xfrm>
            <a:off x="1185282" y="609297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>
                <a:latin typeface="Domine SemiBold" panose="02040503040403060204" pitchFamily="18" charset="0"/>
              </a:rPr>
              <a:t>♠</a:t>
            </a:r>
            <a:endParaRPr lang="en-US" sz="3600" dirty="0">
              <a:latin typeface="Domine SemiBold" panose="0204050304040306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760892-9324-38C8-4CC3-6879C6ACDBBC}"/>
              </a:ext>
            </a:extLst>
          </p:cNvPr>
          <p:cNvSpPr txBox="1"/>
          <p:nvPr/>
        </p:nvSpPr>
        <p:spPr>
          <a:xfrm rot="10800000">
            <a:off x="1185282" y="1944765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>
                <a:latin typeface="Domine SemiBold" panose="02040503040403060204" pitchFamily="18" charset="0"/>
              </a:rPr>
              <a:t>♠</a:t>
            </a:r>
            <a:endParaRPr lang="en-US" sz="3600" dirty="0">
              <a:latin typeface="Domine SemiBold" panose="0204050304040306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DB00F6-C449-ACF0-EC15-5CF0A26F8819}"/>
              </a:ext>
            </a:extLst>
          </p:cNvPr>
          <p:cNvSpPr txBox="1"/>
          <p:nvPr/>
        </p:nvSpPr>
        <p:spPr>
          <a:xfrm>
            <a:off x="600259" y="1277034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>
                <a:latin typeface="Domine SemiBold" panose="02040503040403060204" pitchFamily="18" charset="0"/>
              </a:rPr>
              <a:t>♠</a:t>
            </a:r>
            <a:endParaRPr lang="en-US" sz="3600" dirty="0">
              <a:latin typeface="Domine SemiBold" panose="0204050304040306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FEDDD7-768F-AC0C-8538-52714CC91145}"/>
              </a:ext>
            </a:extLst>
          </p:cNvPr>
          <p:cNvSpPr txBox="1"/>
          <p:nvPr/>
        </p:nvSpPr>
        <p:spPr>
          <a:xfrm>
            <a:off x="1185281" y="1277034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>
                <a:latin typeface="Domine SemiBold" panose="02040503040403060204" pitchFamily="18" charset="0"/>
              </a:rPr>
              <a:t>♠</a:t>
            </a:r>
            <a:endParaRPr lang="en-US" sz="3600" dirty="0">
              <a:latin typeface="Domine SemiBold" panose="020405030404030602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7CB8FE-6F19-0FFD-9131-ACDAD24F1F90}"/>
              </a:ext>
            </a:extLst>
          </p:cNvPr>
          <p:cNvSpPr txBox="1"/>
          <p:nvPr/>
        </p:nvSpPr>
        <p:spPr>
          <a:xfrm>
            <a:off x="892770" y="953862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>
                <a:latin typeface="Domine SemiBold" panose="02040503040403060204" pitchFamily="18" charset="0"/>
              </a:rPr>
              <a:t>♠</a:t>
            </a:r>
            <a:endParaRPr lang="en-US" sz="3600" dirty="0">
              <a:latin typeface="Domine SemiBold" panose="0204050304040306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77412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B38BD-F51B-59C8-EC8F-0D6BE1EA7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C2C4DBD-A54E-00FD-E408-C73C7886041D}"/>
              </a:ext>
            </a:extLst>
          </p:cNvPr>
          <p:cNvSpPr/>
          <p:nvPr/>
        </p:nvSpPr>
        <p:spPr>
          <a:xfrm>
            <a:off x="0" y="0"/>
            <a:ext cx="2286000" cy="3200400"/>
          </a:xfrm>
          <a:prstGeom prst="roundRect">
            <a:avLst>
              <a:gd name="adj" fmla="val 386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2E274C-1390-BFE5-6B0D-194E99ACD4CE}"/>
              </a:ext>
            </a:extLst>
          </p:cNvPr>
          <p:cNvSpPr/>
          <p:nvPr/>
        </p:nvSpPr>
        <p:spPr>
          <a:xfrm>
            <a:off x="457200" y="640080"/>
            <a:ext cx="1371600" cy="19202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1E765-6E4F-B139-C303-5553F8B3E30E}"/>
              </a:ext>
            </a:extLst>
          </p:cNvPr>
          <p:cNvSpPr txBox="1"/>
          <p:nvPr/>
        </p:nvSpPr>
        <p:spPr>
          <a:xfrm>
            <a:off x="0" y="0"/>
            <a:ext cx="5709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Domine SemiBold" panose="02040503040403060204" pitchFamily="18" charset="0"/>
              </a:rPr>
              <a:t>#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05FF82-751C-A4F9-C328-A8EDC9EE5B3A}"/>
              </a:ext>
            </a:extLst>
          </p:cNvPr>
          <p:cNvSpPr txBox="1"/>
          <p:nvPr/>
        </p:nvSpPr>
        <p:spPr>
          <a:xfrm rot="10800000">
            <a:off x="1715010" y="2492514"/>
            <a:ext cx="5709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Domine SemiBold" panose="02040503040403060204" pitchFamily="18" charset="0"/>
              </a:rPr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66022103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E8020B-9A99-21B3-5991-1A067F454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0C376BB-8135-08CA-AEC7-39231CF7B4EF}"/>
              </a:ext>
            </a:extLst>
          </p:cNvPr>
          <p:cNvSpPr/>
          <p:nvPr/>
        </p:nvSpPr>
        <p:spPr>
          <a:xfrm>
            <a:off x="0" y="0"/>
            <a:ext cx="2286000" cy="3200400"/>
          </a:xfrm>
          <a:prstGeom prst="roundRect">
            <a:avLst>
              <a:gd name="adj" fmla="val 386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8C7985-AB7D-0D76-A42D-3E1A78D07FDA}"/>
              </a:ext>
            </a:extLst>
          </p:cNvPr>
          <p:cNvSpPr/>
          <p:nvPr/>
        </p:nvSpPr>
        <p:spPr>
          <a:xfrm>
            <a:off x="457200" y="640080"/>
            <a:ext cx="1371600" cy="19202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7220F-F55F-C683-0947-003D968381C5}"/>
              </a:ext>
            </a:extLst>
          </p:cNvPr>
          <p:cNvSpPr txBox="1"/>
          <p:nvPr/>
        </p:nvSpPr>
        <p:spPr>
          <a:xfrm>
            <a:off x="0" y="0"/>
            <a:ext cx="5132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Domine SemiBold" panose="02040503040403060204" pitchFamily="18" charset="0"/>
              </a:rPr>
              <a:t>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22B476-BEFB-668C-483F-8887DE494427}"/>
              </a:ext>
            </a:extLst>
          </p:cNvPr>
          <p:cNvSpPr txBox="1"/>
          <p:nvPr/>
        </p:nvSpPr>
        <p:spPr>
          <a:xfrm rot="10800000">
            <a:off x="1772718" y="2492514"/>
            <a:ext cx="5132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Domine SemiBold" panose="02040503040403060204" pitchFamily="18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3832319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2DC50-6E00-FE1B-6432-A3CF506D6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634667C-2F13-E757-C804-25C8418D974D}"/>
              </a:ext>
            </a:extLst>
          </p:cNvPr>
          <p:cNvSpPr/>
          <p:nvPr/>
        </p:nvSpPr>
        <p:spPr>
          <a:xfrm>
            <a:off x="0" y="0"/>
            <a:ext cx="2286000" cy="3200400"/>
          </a:xfrm>
          <a:prstGeom prst="roundRect">
            <a:avLst>
              <a:gd name="adj" fmla="val 386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847361-0171-289D-FF01-E71596551863}"/>
              </a:ext>
            </a:extLst>
          </p:cNvPr>
          <p:cNvSpPr/>
          <p:nvPr/>
        </p:nvSpPr>
        <p:spPr>
          <a:xfrm>
            <a:off x="457200" y="640080"/>
            <a:ext cx="1371600" cy="19202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ECFEF0-6731-EB2D-1499-B1D0056243A8}"/>
              </a:ext>
            </a:extLst>
          </p:cNvPr>
          <p:cNvSpPr txBox="1"/>
          <p:nvPr/>
        </p:nvSpPr>
        <p:spPr>
          <a:xfrm>
            <a:off x="0" y="0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Domine SemiBold" panose="02040503040403060204" pitchFamily="18" charset="0"/>
              </a:rPr>
              <a:t>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C53FEB-5AC3-48DD-563D-393611814475}"/>
              </a:ext>
            </a:extLst>
          </p:cNvPr>
          <p:cNvSpPr txBox="1"/>
          <p:nvPr/>
        </p:nvSpPr>
        <p:spPr>
          <a:xfrm rot="10800000">
            <a:off x="1799970" y="2492514"/>
            <a:ext cx="481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Domine SemiBold" panose="02040503040403060204" pitchFamily="18" charset="0"/>
              </a:rPr>
              <a:t>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752981-213B-F311-3202-279CDEDAE734}"/>
              </a:ext>
            </a:extLst>
          </p:cNvPr>
          <p:cNvSpPr txBox="1"/>
          <p:nvPr/>
        </p:nvSpPr>
        <p:spPr>
          <a:xfrm>
            <a:off x="600259" y="609301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>
                <a:latin typeface="Domine SemiBold" panose="02040503040403060204" pitchFamily="18" charset="0"/>
              </a:rPr>
              <a:t>♠</a:t>
            </a:r>
            <a:endParaRPr lang="en-US" sz="3600" dirty="0">
              <a:latin typeface="Domine SemiBold" panose="0204050304040306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B08E3D-864D-AED5-AD9C-BE0257FC70F6}"/>
              </a:ext>
            </a:extLst>
          </p:cNvPr>
          <p:cNvSpPr txBox="1"/>
          <p:nvPr/>
        </p:nvSpPr>
        <p:spPr>
          <a:xfrm rot="10800000">
            <a:off x="600259" y="1944769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>
                <a:latin typeface="Domine SemiBold" panose="02040503040403060204" pitchFamily="18" charset="0"/>
              </a:rPr>
              <a:t>♠</a:t>
            </a:r>
            <a:endParaRPr lang="en-US" sz="3600" dirty="0">
              <a:latin typeface="Domine SemiBold" panose="0204050304040306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B29044-D340-F5A0-BC0E-39895D2A1CBC}"/>
              </a:ext>
            </a:extLst>
          </p:cNvPr>
          <p:cNvSpPr txBox="1"/>
          <p:nvPr/>
        </p:nvSpPr>
        <p:spPr>
          <a:xfrm>
            <a:off x="1185282" y="609297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>
                <a:latin typeface="Domine SemiBold" panose="02040503040403060204" pitchFamily="18" charset="0"/>
              </a:rPr>
              <a:t>♠</a:t>
            </a:r>
            <a:endParaRPr lang="en-US" sz="3600" dirty="0">
              <a:latin typeface="Domine SemiBold" panose="0204050304040306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C93548-4EB5-1259-5981-112923CFDB24}"/>
              </a:ext>
            </a:extLst>
          </p:cNvPr>
          <p:cNvSpPr txBox="1"/>
          <p:nvPr/>
        </p:nvSpPr>
        <p:spPr>
          <a:xfrm rot="10800000">
            <a:off x="1185282" y="1944765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>
                <a:latin typeface="Domine SemiBold" panose="02040503040403060204" pitchFamily="18" charset="0"/>
              </a:rPr>
              <a:t>♠</a:t>
            </a:r>
            <a:endParaRPr lang="en-US" sz="3600" dirty="0">
              <a:latin typeface="Domine SemiBold" panose="0204050304040306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AE1FA5-7593-539F-12F0-E977C738BDB1}"/>
              </a:ext>
            </a:extLst>
          </p:cNvPr>
          <p:cNvSpPr txBox="1"/>
          <p:nvPr/>
        </p:nvSpPr>
        <p:spPr>
          <a:xfrm>
            <a:off x="600259" y="1045181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>
                <a:latin typeface="Domine SemiBold" panose="02040503040403060204" pitchFamily="18" charset="0"/>
              </a:rPr>
              <a:t>♠</a:t>
            </a:r>
            <a:endParaRPr lang="en-US" sz="3600" dirty="0">
              <a:latin typeface="Domine SemiBold" panose="0204050304040306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D6F15A-240B-7EC5-4D33-3E1EB62D58AF}"/>
              </a:ext>
            </a:extLst>
          </p:cNvPr>
          <p:cNvSpPr txBox="1"/>
          <p:nvPr/>
        </p:nvSpPr>
        <p:spPr>
          <a:xfrm>
            <a:off x="1185282" y="1045177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>
                <a:latin typeface="Domine SemiBold" panose="02040503040403060204" pitchFamily="18" charset="0"/>
              </a:rPr>
              <a:t>♠</a:t>
            </a:r>
            <a:endParaRPr lang="en-US" sz="3600" dirty="0">
              <a:latin typeface="Domine SemiBold" panose="020405030404030602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E229AB-C9C3-2FF8-6889-957D91F4CD79}"/>
              </a:ext>
            </a:extLst>
          </p:cNvPr>
          <p:cNvSpPr txBox="1"/>
          <p:nvPr/>
        </p:nvSpPr>
        <p:spPr>
          <a:xfrm rot="10800000">
            <a:off x="600258" y="1508889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>
                <a:latin typeface="Domine SemiBold" panose="02040503040403060204" pitchFamily="18" charset="0"/>
              </a:rPr>
              <a:t>♠</a:t>
            </a:r>
            <a:endParaRPr lang="en-US" sz="3600" dirty="0">
              <a:latin typeface="Domine SemiBold" panose="020405030404030602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D277C5-6B6B-72E1-2F3D-9EC8BF561A37}"/>
              </a:ext>
            </a:extLst>
          </p:cNvPr>
          <p:cNvSpPr txBox="1"/>
          <p:nvPr/>
        </p:nvSpPr>
        <p:spPr>
          <a:xfrm rot="10800000">
            <a:off x="1185281" y="1508885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>
                <a:latin typeface="Domine SemiBold" panose="02040503040403060204" pitchFamily="18" charset="0"/>
              </a:rPr>
              <a:t>♠</a:t>
            </a:r>
            <a:endParaRPr lang="en-US" sz="3600" dirty="0">
              <a:latin typeface="Domine SemiBold" panose="0204050304040306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536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5582E-8170-7DC2-40EF-997CE5F29C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6BE4D50-F473-4EE3-E5EA-234B9BA744C0}"/>
              </a:ext>
            </a:extLst>
          </p:cNvPr>
          <p:cNvSpPr/>
          <p:nvPr/>
        </p:nvSpPr>
        <p:spPr>
          <a:xfrm>
            <a:off x="0" y="0"/>
            <a:ext cx="2286000" cy="3200400"/>
          </a:xfrm>
          <a:prstGeom prst="roundRect">
            <a:avLst>
              <a:gd name="adj" fmla="val 3862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CFC336-7779-5EB0-630F-93F1A05ADA7E}"/>
              </a:ext>
            </a:extLst>
          </p:cNvPr>
          <p:cNvSpPr/>
          <p:nvPr/>
        </p:nvSpPr>
        <p:spPr>
          <a:xfrm>
            <a:off x="457200" y="640080"/>
            <a:ext cx="1371600" cy="19202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037E9D-8235-2A73-6DC7-71E03881AA40}"/>
              </a:ext>
            </a:extLst>
          </p:cNvPr>
          <p:cNvSpPr txBox="1"/>
          <p:nvPr/>
        </p:nvSpPr>
        <p:spPr>
          <a:xfrm>
            <a:off x="0" y="0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Domine SemiBold" panose="02040503040403060204" pitchFamily="18" charset="0"/>
              </a:rPr>
              <a:t>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8C022F-6D92-7840-B1A7-009DD7E03A5F}"/>
              </a:ext>
            </a:extLst>
          </p:cNvPr>
          <p:cNvSpPr txBox="1"/>
          <p:nvPr/>
        </p:nvSpPr>
        <p:spPr>
          <a:xfrm rot="10800000">
            <a:off x="1791955" y="2492514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Domine SemiBold" panose="02040503040403060204" pitchFamily="18" charset="0"/>
              </a:rPr>
              <a:t>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7FB206-A00E-7A74-284D-4D4A4CBBDDA5}"/>
              </a:ext>
            </a:extLst>
          </p:cNvPr>
          <p:cNvSpPr txBox="1"/>
          <p:nvPr/>
        </p:nvSpPr>
        <p:spPr>
          <a:xfrm>
            <a:off x="600259" y="609301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>
                <a:latin typeface="Domine SemiBold" panose="02040503040403060204" pitchFamily="18" charset="0"/>
              </a:rPr>
              <a:t>♠</a:t>
            </a:r>
            <a:endParaRPr lang="en-US" sz="3600" dirty="0">
              <a:latin typeface="Domine SemiBold" panose="0204050304040306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FCD3B8-25DE-91B2-2A4E-6A1C9315CD5F}"/>
              </a:ext>
            </a:extLst>
          </p:cNvPr>
          <p:cNvSpPr txBox="1"/>
          <p:nvPr/>
        </p:nvSpPr>
        <p:spPr>
          <a:xfrm rot="10800000">
            <a:off x="600259" y="1944769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>
                <a:latin typeface="Domine SemiBold" panose="02040503040403060204" pitchFamily="18" charset="0"/>
              </a:rPr>
              <a:t>♠</a:t>
            </a:r>
            <a:endParaRPr lang="en-US" sz="3600" dirty="0">
              <a:latin typeface="Domine SemiBold" panose="0204050304040306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656596-84FD-C616-9DE8-FDD64B60D19D}"/>
              </a:ext>
            </a:extLst>
          </p:cNvPr>
          <p:cNvSpPr txBox="1"/>
          <p:nvPr/>
        </p:nvSpPr>
        <p:spPr>
          <a:xfrm>
            <a:off x="1185282" y="609297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>
                <a:latin typeface="Domine SemiBold" panose="02040503040403060204" pitchFamily="18" charset="0"/>
              </a:rPr>
              <a:t>♠</a:t>
            </a:r>
            <a:endParaRPr lang="en-US" sz="3600" dirty="0">
              <a:latin typeface="Domine SemiBold" panose="0204050304040306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20F9E2-5658-D1D2-AE8E-56AE8DAC332E}"/>
              </a:ext>
            </a:extLst>
          </p:cNvPr>
          <p:cNvSpPr txBox="1"/>
          <p:nvPr/>
        </p:nvSpPr>
        <p:spPr>
          <a:xfrm rot="10800000">
            <a:off x="1185282" y="1944765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>
                <a:latin typeface="Domine SemiBold" panose="02040503040403060204" pitchFamily="18" charset="0"/>
              </a:rPr>
              <a:t>♠</a:t>
            </a:r>
            <a:endParaRPr lang="en-US" sz="3600" dirty="0">
              <a:latin typeface="Domine SemiBold" panose="0204050304040306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958237-4B33-1F4E-BAAE-95FED9E82F7F}"/>
              </a:ext>
            </a:extLst>
          </p:cNvPr>
          <p:cNvSpPr txBox="1"/>
          <p:nvPr/>
        </p:nvSpPr>
        <p:spPr>
          <a:xfrm>
            <a:off x="600259" y="1045181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>
                <a:latin typeface="Domine SemiBold" panose="02040503040403060204" pitchFamily="18" charset="0"/>
              </a:rPr>
              <a:t>♠</a:t>
            </a:r>
            <a:endParaRPr lang="en-US" sz="3600" dirty="0">
              <a:latin typeface="Domine SemiBold" panose="0204050304040306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972DEC-44EB-EE15-BCF9-19BB1A727361}"/>
              </a:ext>
            </a:extLst>
          </p:cNvPr>
          <p:cNvSpPr txBox="1"/>
          <p:nvPr/>
        </p:nvSpPr>
        <p:spPr>
          <a:xfrm>
            <a:off x="1185282" y="1045177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>
                <a:latin typeface="Domine SemiBold" panose="02040503040403060204" pitchFamily="18" charset="0"/>
              </a:rPr>
              <a:t>♠</a:t>
            </a:r>
            <a:endParaRPr lang="en-US" sz="3600" dirty="0">
              <a:latin typeface="Domine SemiBold" panose="020405030404030602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744C74-9B20-92AC-CA7E-84288CA4E124}"/>
              </a:ext>
            </a:extLst>
          </p:cNvPr>
          <p:cNvSpPr txBox="1"/>
          <p:nvPr/>
        </p:nvSpPr>
        <p:spPr>
          <a:xfrm rot="10800000">
            <a:off x="600258" y="1508889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>
                <a:latin typeface="Domine SemiBold" panose="02040503040403060204" pitchFamily="18" charset="0"/>
              </a:rPr>
              <a:t>♠</a:t>
            </a:r>
            <a:endParaRPr lang="en-US" sz="3600" dirty="0">
              <a:latin typeface="Domine SemiBold" panose="020405030404030602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A99926-6857-18DD-506E-816A8F23D869}"/>
              </a:ext>
            </a:extLst>
          </p:cNvPr>
          <p:cNvSpPr txBox="1"/>
          <p:nvPr/>
        </p:nvSpPr>
        <p:spPr>
          <a:xfrm rot="10800000">
            <a:off x="1185281" y="1508885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>
                <a:latin typeface="Domine SemiBold" panose="02040503040403060204" pitchFamily="18" charset="0"/>
              </a:rPr>
              <a:t>♠</a:t>
            </a:r>
            <a:endParaRPr lang="en-US" sz="3600" dirty="0">
              <a:latin typeface="Domine SemiBold" panose="0204050304040306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922073-AC3E-5E99-617A-661ABEB971C9}"/>
              </a:ext>
            </a:extLst>
          </p:cNvPr>
          <p:cNvSpPr txBox="1"/>
          <p:nvPr/>
        </p:nvSpPr>
        <p:spPr>
          <a:xfrm>
            <a:off x="892770" y="847162"/>
            <a:ext cx="50045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>
                <a:latin typeface="Domine SemiBold" panose="02040503040403060204" pitchFamily="18" charset="0"/>
              </a:rPr>
              <a:t>♠</a:t>
            </a:r>
            <a:endParaRPr lang="en-US" sz="3600" dirty="0">
              <a:latin typeface="Domine SemiBold" panose="0204050304040306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186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365</Words>
  <Application>Microsoft Office PowerPoint</Application>
  <PresentationFormat>Custom</PresentationFormat>
  <Paragraphs>361</Paragraphs>
  <Slides>71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7" baseType="lpstr">
      <vt:lpstr>Aptos</vt:lpstr>
      <vt:lpstr>Aptos Display</vt:lpstr>
      <vt:lpstr>Arial</vt:lpstr>
      <vt:lpstr>Domine SemiBold</vt:lpstr>
      <vt:lpstr>Fredericka the Great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Hua</dc:creator>
  <cp:lastModifiedBy>Thomas Hua</cp:lastModifiedBy>
  <cp:revision>19</cp:revision>
  <dcterms:created xsi:type="dcterms:W3CDTF">2025-07-17T03:18:29Z</dcterms:created>
  <dcterms:modified xsi:type="dcterms:W3CDTF">2025-07-17T04:54:04Z</dcterms:modified>
</cp:coreProperties>
</file>