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7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2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3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42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8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1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0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軟體操作手冊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上半年度創新提案計畫</a:t>
            </a:r>
          </a:p>
        </p:txBody>
      </p:sp>
    </p:spTree>
    <p:extLst>
      <p:ext uri="{BB962C8B-B14F-4D97-AF65-F5344CB8AC3E}">
        <p14:creationId xmlns:p14="http://schemas.microsoft.com/office/powerpoint/2010/main" val="9777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83555"/>
            <a:ext cx="10058400" cy="1195916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GPIO initial table </a:t>
            </a:r>
            <a:r>
              <a:rPr lang="en-US" altLang="zh-TW" sz="3200" dirty="0" err="1"/>
              <a:t>configulation</a:t>
            </a:r>
            <a:r>
              <a:rPr lang="zh-TW" altLang="en-US" sz="3200" dirty="0"/>
              <a:t> </a:t>
            </a:r>
            <a:r>
              <a:rPr lang="en-US" altLang="zh-TW" sz="3200" dirty="0"/>
              <a:t>tool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067339"/>
            <a:ext cx="10363826" cy="4045231"/>
          </a:xfrm>
        </p:spPr>
        <p:txBody>
          <a:bodyPr/>
          <a:lstStyle/>
          <a:p>
            <a:r>
              <a:rPr lang="zh-TW" altLang="en-US" dirty="0"/>
              <a:t>下一頁是按紐</a:t>
            </a:r>
            <a:r>
              <a:rPr lang="en-US" altLang="zh-TW" dirty="0"/>
              <a:t>Download</a:t>
            </a:r>
            <a:r>
              <a:rPr lang="zh-TW" altLang="en-US" dirty="0"/>
              <a:t>按下後會自動載入</a:t>
            </a:r>
            <a:r>
              <a:rPr lang="en-US" altLang="zh-TW" dirty="0"/>
              <a:t>GPIO table</a:t>
            </a:r>
            <a:r>
              <a:rPr lang="zh-TW" altLang="en-US" dirty="0"/>
              <a:t>的示意圖</a:t>
            </a:r>
          </a:p>
        </p:txBody>
      </p:sp>
    </p:spTree>
    <p:extLst>
      <p:ext uri="{BB962C8B-B14F-4D97-AF65-F5344CB8AC3E}">
        <p14:creationId xmlns:p14="http://schemas.microsoft.com/office/powerpoint/2010/main" val="1141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" y="270649"/>
            <a:ext cx="10873111" cy="59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25749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GPIO initial table configuration</a:t>
            </a:r>
            <a:r>
              <a:rPr lang="zh-TW" altLang="en-US" sz="3200" dirty="0"/>
              <a:t> </a:t>
            </a:r>
            <a:r>
              <a:rPr lang="en-US" altLang="zh-TW" sz="3200" dirty="0"/>
              <a:t>tool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979470"/>
            <a:ext cx="10363826" cy="1847095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下圖是上頁圖示的功能介紹，第</a:t>
            </a:r>
            <a:r>
              <a:rPr lang="en-US" altLang="zh-TW" sz="1800" dirty="0"/>
              <a:t>1</a:t>
            </a:r>
            <a:r>
              <a:rPr lang="zh-TW" altLang="en-US" sz="1800" dirty="0"/>
              <a:t>列開頭表格分別是 </a:t>
            </a:r>
            <a:r>
              <a:rPr lang="en-US" altLang="zh-TW" sz="1800" dirty="0"/>
              <a:t>GPIO</a:t>
            </a:r>
            <a:r>
              <a:rPr lang="zh-TW" altLang="en-US" sz="1800" dirty="0"/>
              <a:t> </a:t>
            </a:r>
            <a:r>
              <a:rPr lang="en-US" altLang="zh-TW" sz="1800" dirty="0"/>
              <a:t>pin</a:t>
            </a:r>
            <a:r>
              <a:rPr lang="zh-TW" altLang="en-US" sz="1800" dirty="0"/>
              <a:t>、</a:t>
            </a:r>
            <a:r>
              <a:rPr lang="en-US" altLang="zh-TW" sz="1800" dirty="0"/>
              <a:t>Pad Mode</a:t>
            </a:r>
            <a:r>
              <a:rPr lang="zh-TW" altLang="en-US" sz="1800" dirty="0"/>
              <a:t>、</a:t>
            </a:r>
            <a:r>
              <a:rPr lang="en-US" altLang="zh-TW" sz="1800" dirty="0"/>
              <a:t>Host Soft Owner</a:t>
            </a:r>
            <a:r>
              <a:rPr lang="zh-TW" altLang="en-US" sz="1800" dirty="0"/>
              <a:t>、</a:t>
            </a:r>
            <a:r>
              <a:rPr lang="en-US" altLang="zh-TW" sz="1800" dirty="0"/>
              <a:t>Direction</a:t>
            </a:r>
            <a:r>
              <a:rPr lang="zh-TW" altLang="en-US" sz="1800" dirty="0"/>
              <a:t>、</a:t>
            </a:r>
            <a:r>
              <a:rPr lang="en-US" altLang="zh-TW" sz="1800" dirty="0"/>
              <a:t>Output State</a:t>
            </a:r>
            <a:r>
              <a:rPr lang="zh-TW" altLang="en-US" sz="1800" dirty="0"/>
              <a:t>、</a:t>
            </a:r>
            <a:r>
              <a:rPr lang="en-US" altLang="zh-TW" sz="1800" dirty="0"/>
              <a:t>Interrupt Configuration</a:t>
            </a:r>
            <a:r>
              <a:rPr lang="zh-TW" altLang="en-US" sz="1800" dirty="0"/>
              <a:t>、</a:t>
            </a:r>
            <a:r>
              <a:rPr lang="en-US" altLang="zh-TW" sz="1800" dirty="0"/>
              <a:t>Reset Configuration</a:t>
            </a:r>
            <a:r>
              <a:rPr lang="zh-TW" altLang="en-US" sz="1800" dirty="0"/>
              <a:t>、</a:t>
            </a:r>
            <a:r>
              <a:rPr lang="en-US" altLang="zh-TW" sz="1800" dirty="0"/>
              <a:t>Electrical Configuration</a:t>
            </a:r>
            <a:r>
              <a:rPr lang="zh-TW" altLang="en-US" sz="1800" dirty="0"/>
              <a:t>、</a:t>
            </a:r>
            <a:r>
              <a:rPr lang="en-US" altLang="zh-TW" sz="1800" dirty="0"/>
              <a:t>Lock </a:t>
            </a:r>
            <a:r>
              <a:rPr lang="en-US" altLang="zh-TW" sz="1800" dirty="0" err="1"/>
              <a:t>Ststus</a:t>
            </a:r>
            <a:r>
              <a:rPr lang="en-US" altLang="zh-TW" sz="1800" dirty="0"/>
              <a:t> </a:t>
            </a:r>
          </a:p>
          <a:p>
            <a:r>
              <a:rPr lang="zh-TW" altLang="en-US" sz="1800" dirty="0"/>
              <a:t>第</a:t>
            </a:r>
            <a:r>
              <a:rPr lang="en-US" altLang="zh-TW" sz="1800" dirty="0"/>
              <a:t>1</a:t>
            </a:r>
            <a:r>
              <a:rPr lang="zh-TW" altLang="en-US" sz="1800" dirty="0"/>
              <a:t>列表格下面每行每列的表格欄位是下拉式選單，可以單獨做設定，第</a:t>
            </a:r>
            <a:r>
              <a:rPr lang="en-US" altLang="zh-TW" sz="1800" dirty="0"/>
              <a:t>2</a:t>
            </a:r>
            <a:r>
              <a:rPr lang="zh-TW" altLang="en-US" sz="1800" dirty="0"/>
              <a:t>行的 每列</a:t>
            </a:r>
            <a:r>
              <a:rPr lang="en-US" altLang="zh-TW" sz="1800" dirty="0"/>
              <a:t>GPIO Pin </a:t>
            </a:r>
            <a:r>
              <a:rPr lang="zh-TW" altLang="en-US" sz="1800" dirty="0"/>
              <a:t>表格可以單獨客製化命名</a:t>
            </a:r>
            <a:endParaRPr lang="en-US" altLang="zh-TW" sz="1800" dirty="0"/>
          </a:p>
          <a:p>
            <a:r>
              <a:rPr lang="zh-TW" altLang="en-US" sz="1800" dirty="0"/>
              <a:t>新增欄位和刪除欄位前須先勾選第</a:t>
            </a:r>
            <a:r>
              <a:rPr lang="en-US" altLang="zh-TW" sz="1800" dirty="0"/>
              <a:t>1</a:t>
            </a:r>
            <a:r>
              <a:rPr lang="zh-TW" altLang="en-US" sz="1800" dirty="0"/>
              <a:t>行該列空格欄位以新增欄位和刪除該列的欄位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068675"/>
            <a:ext cx="10536104" cy="20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46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軟體介紹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可以幫助使用者匯入</a:t>
            </a:r>
            <a:r>
              <a:rPr lang="en-US" altLang="zh-TW" dirty="0"/>
              <a:t>GPIO PINS</a:t>
            </a:r>
            <a:r>
              <a:rPr lang="zh-TW" altLang="en-US" dirty="0"/>
              <a:t>的各項設定並產生</a:t>
            </a:r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INITIAL CONFIGULATION Table </a:t>
            </a:r>
            <a:r>
              <a:rPr lang="zh-TW" altLang="en-US" dirty="0"/>
              <a:t>的軟體</a:t>
            </a:r>
            <a:endParaRPr lang="en-US" altLang="zh-TW" dirty="0"/>
          </a:p>
          <a:p>
            <a:r>
              <a:rPr lang="zh-TW" altLang="en-US" dirty="0"/>
              <a:t>還可以對產生的</a:t>
            </a:r>
            <a:r>
              <a:rPr lang="en-US" altLang="zh-TW" dirty="0"/>
              <a:t>TABLE</a:t>
            </a:r>
            <a:r>
              <a:rPr lang="zh-TW" altLang="en-US" dirty="0"/>
              <a:t>內的所有</a:t>
            </a:r>
            <a:r>
              <a:rPr lang="en-US" altLang="zh-TW" dirty="0"/>
              <a:t>GPIO PINS</a:t>
            </a:r>
            <a:r>
              <a:rPr lang="zh-TW" altLang="en-US" dirty="0"/>
              <a:t>做微調設定，並且可客製化增減</a:t>
            </a:r>
            <a:r>
              <a:rPr lang="en-US" altLang="zh-TW" dirty="0"/>
              <a:t>GPIO PINS</a:t>
            </a:r>
            <a:r>
              <a:rPr lang="zh-TW" altLang="en-US" dirty="0"/>
              <a:t>欄位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6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使用說明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1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使用者登入介面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20696" cy="3424107"/>
          </a:xfrm>
        </p:spPr>
        <p:txBody>
          <a:bodyPr/>
          <a:lstStyle/>
          <a:p>
            <a:r>
              <a:rPr lang="zh-TW" altLang="en-US" dirty="0"/>
              <a:t>一開始需操作並執行</a:t>
            </a:r>
            <a:r>
              <a:rPr lang="en-US" altLang="zh-TW" dirty="0"/>
              <a:t>msigpiologin.exe</a:t>
            </a:r>
            <a:r>
              <a:rPr lang="zh-TW" altLang="en-US" dirty="0"/>
              <a:t>會自動開啟網頁進入使用者登入頁面</a:t>
            </a:r>
            <a:endParaRPr lang="en-US" altLang="zh-TW" dirty="0"/>
          </a:p>
          <a:p>
            <a:r>
              <a:rPr lang="zh-TW" altLang="en-US" dirty="0"/>
              <a:t>使用者登入頁面如右圖所示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1846951"/>
            <a:ext cx="3220278" cy="42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使用者登入介面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124156" cy="3424107"/>
          </a:xfrm>
        </p:spPr>
        <p:txBody>
          <a:bodyPr/>
          <a:lstStyle/>
          <a:p>
            <a:r>
              <a:rPr lang="zh-TW" altLang="en-US" dirty="0"/>
              <a:t>請先在使用者登入介面輸入本機帳號密碼並且</a:t>
            </a:r>
            <a:r>
              <a:rPr lang="en-US" altLang="zh-TW" dirty="0"/>
              <a:t>Login Privilege</a:t>
            </a:r>
            <a:r>
              <a:rPr lang="zh-TW" altLang="en-US" dirty="0"/>
              <a:t>需要</a:t>
            </a:r>
            <a:r>
              <a:rPr lang="zh-TW" altLang="en-US" dirty="0">
                <a:solidFill>
                  <a:srgbClr val="FF0000"/>
                </a:solidFill>
              </a:rPr>
              <a:t>勾選</a:t>
            </a:r>
            <a:r>
              <a:rPr lang="zh-TW" altLang="en-US" dirty="0"/>
              <a:t>並且按</a:t>
            </a:r>
            <a:r>
              <a:rPr lang="zh-TW" altLang="en-US" dirty="0">
                <a:solidFill>
                  <a:srgbClr val="FF0000"/>
                </a:solidFill>
              </a:rPr>
              <a:t>登入</a:t>
            </a:r>
            <a:r>
              <a:rPr lang="zh-TW" altLang="en-US" dirty="0"/>
              <a:t>按鈕來登入權限頁面</a:t>
            </a:r>
            <a:endParaRPr lang="en-US" altLang="zh-TW" dirty="0"/>
          </a:p>
          <a:p>
            <a:r>
              <a:rPr lang="zh-TW" altLang="en-US" dirty="0"/>
              <a:t>如右圖所示填入值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245" y="1834610"/>
            <a:ext cx="3187774" cy="4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登入權限頁面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496965" cy="3424107"/>
          </a:xfrm>
        </p:spPr>
        <p:txBody>
          <a:bodyPr/>
          <a:lstStyle/>
          <a:p>
            <a:r>
              <a:rPr lang="zh-TW" altLang="en-US" dirty="0"/>
              <a:t>右圖為從使用者登入介面登入後的登入權限頁面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此頁面下方所列表格為登入權限名單</a:t>
            </a:r>
            <a:endParaRPr lang="en-US" altLang="zh-TW" dirty="0"/>
          </a:p>
          <a:p>
            <a:r>
              <a:rPr lang="zh-TW" altLang="en-US" dirty="0"/>
              <a:t>有在登入權限名單表內的人員方可登入並使用之後會介紹的</a:t>
            </a:r>
            <a:r>
              <a:rPr lang="en-US" altLang="zh-TW" dirty="0"/>
              <a:t>GPIO initial table </a:t>
            </a:r>
            <a:r>
              <a:rPr lang="en-US" altLang="zh-TW" dirty="0" err="1"/>
              <a:t>configulation</a:t>
            </a:r>
            <a:r>
              <a:rPr lang="zh-TW" altLang="en-US" dirty="0"/>
              <a:t> </a:t>
            </a:r>
            <a:r>
              <a:rPr lang="en-US" altLang="zh-TW" dirty="0"/>
              <a:t>tool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996" y="1896384"/>
            <a:ext cx="4660652" cy="43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登入權限頁面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705687" cy="3424107"/>
          </a:xfrm>
        </p:spPr>
        <p:txBody>
          <a:bodyPr/>
          <a:lstStyle/>
          <a:p>
            <a:r>
              <a:rPr lang="zh-TW" altLang="en-US" dirty="0"/>
              <a:t>右圖為登入權限的頁面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新增按鈕新增人員名單到表格內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Username:</a:t>
            </a:r>
            <a:r>
              <a:rPr lang="zh-TW" altLang="en-US" dirty="0"/>
              <a:t>填入欲新增人員</a:t>
            </a:r>
            <a:endParaRPr lang="en-US" altLang="zh-TW" dirty="0"/>
          </a:p>
          <a:p>
            <a:pPr lvl="1"/>
            <a:r>
              <a:rPr lang="en-US" altLang="zh-TW" dirty="0"/>
              <a:t>Access: </a:t>
            </a:r>
            <a:r>
              <a:rPr lang="zh-TW" altLang="en-US" dirty="0"/>
              <a:t>下拉式選單有</a:t>
            </a:r>
            <a:r>
              <a:rPr lang="en-US" altLang="zh-TW" dirty="0"/>
              <a:t>Admin</a:t>
            </a:r>
            <a:r>
              <a:rPr lang="zh-TW" altLang="en-US" dirty="0"/>
              <a:t>、</a:t>
            </a:r>
            <a:r>
              <a:rPr lang="en-US" altLang="zh-TW" dirty="0"/>
              <a:t>RD</a:t>
            </a:r>
            <a:r>
              <a:rPr lang="zh-TW" altLang="en-US" dirty="0"/>
              <a:t>、</a:t>
            </a:r>
            <a:r>
              <a:rPr lang="en-US" altLang="zh-TW" dirty="0"/>
              <a:t>HW</a:t>
            </a:r>
            <a:r>
              <a:rPr lang="zh-TW" altLang="en-US" dirty="0"/>
              <a:t>、</a:t>
            </a:r>
            <a:r>
              <a:rPr lang="en-US" altLang="zh-TW" dirty="0"/>
              <a:t>PM</a:t>
            </a:r>
            <a:r>
              <a:rPr lang="zh-TW" altLang="en-US" dirty="0"/>
              <a:t>選項</a:t>
            </a:r>
            <a:r>
              <a:rPr lang="en-US" altLang="zh-TW" dirty="0"/>
              <a:t>(</a:t>
            </a:r>
            <a:r>
              <a:rPr lang="zh-TW" altLang="en-US" dirty="0"/>
              <a:t>四個選一個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刪除按鈕刪除表格內人員名單</a:t>
            </a:r>
            <a:endParaRPr lang="en-US" altLang="zh-TW" dirty="0"/>
          </a:p>
          <a:p>
            <a:r>
              <a:rPr lang="zh-TW" altLang="en-US" dirty="0"/>
              <a:t>修改按紐可修改表格內該位人員</a:t>
            </a:r>
            <a:r>
              <a:rPr lang="en-US" altLang="zh-TW" dirty="0"/>
              <a:t>Access</a:t>
            </a:r>
            <a:r>
              <a:rPr lang="zh-TW" altLang="en-US" dirty="0"/>
              <a:t>選項值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461" y="1806934"/>
            <a:ext cx="4532087" cy="42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3183" y="228602"/>
            <a:ext cx="6341165" cy="168965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GPIO initial table </a:t>
            </a:r>
            <a:r>
              <a:rPr lang="en-US" altLang="zh-TW" sz="3200" dirty="0" err="1"/>
              <a:t>configulation</a:t>
            </a:r>
            <a:r>
              <a:rPr lang="zh-TW" altLang="en-US" sz="3200" dirty="0"/>
              <a:t> </a:t>
            </a:r>
            <a:r>
              <a:rPr lang="en-US" altLang="zh-TW" sz="3200" dirty="0"/>
              <a:t>tool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40574" cy="3424107"/>
          </a:xfrm>
        </p:spPr>
        <p:txBody>
          <a:bodyPr/>
          <a:lstStyle/>
          <a:p>
            <a:r>
              <a:rPr lang="zh-TW" altLang="en-US" dirty="0"/>
              <a:t>按上一頁返回一開始的使用者登入介面填入本機帳號密碼</a:t>
            </a:r>
            <a:endParaRPr lang="en-US" altLang="zh-TW" dirty="0"/>
          </a:p>
          <a:p>
            <a:r>
              <a:rPr lang="en-US" altLang="zh-TW" dirty="0"/>
              <a:t>Login Privilege</a:t>
            </a:r>
            <a:r>
              <a:rPr lang="zh-TW" altLang="en-US" dirty="0"/>
              <a:t>空格不需要打勾</a:t>
            </a:r>
            <a:endParaRPr lang="en-US" altLang="zh-TW" dirty="0"/>
          </a:p>
          <a:p>
            <a:r>
              <a:rPr lang="zh-TW" altLang="en-US" dirty="0"/>
              <a:t>按登入按鈕進行登入</a:t>
            </a:r>
            <a:r>
              <a:rPr lang="en-US" altLang="zh-TW" sz="2000" dirty="0"/>
              <a:t>GPIO initial table </a:t>
            </a:r>
            <a:r>
              <a:rPr lang="en-US" altLang="zh-TW" sz="2000" dirty="0" err="1"/>
              <a:t>configulation</a:t>
            </a:r>
            <a:r>
              <a:rPr lang="zh-TW" altLang="en-US" sz="2000" dirty="0"/>
              <a:t> </a:t>
            </a:r>
            <a:r>
              <a:rPr lang="en-US" altLang="zh-TW" sz="2000" dirty="0"/>
              <a:t>tool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LibGPIO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File Convention Tool)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64" y="1767061"/>
            <a:ext cx="3440134" cy="45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8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2797" y="320347"/>
            <a:ext cx="10442743" cy="1071901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GPIO initial table </a:t>
            </a:r>
            <a:r>
              <a:rPr lang="en-US" altLang="zh-TW" sz="3200" dirty="0" err="1"/>
              <a:t>configulation</a:t>
            </a:r>
            <a:r>
              <a:rPr lang="zh-TW" altLang="en-US" sz="3200" dirty="0"/>
              <a:t> </a:t>
            </a:r>
            <a:r>
              <a:rPr lang="en-US" altLang="zh-TW" sz="3200" dirty="0"/>
              <a:t>tool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890015"/>
            <a:ext cx="10495578" cy="1906734"/>
          </a:xfrm>
        </p:spPr>
        <p:txBody>
          <a:bodyPr/>
          <a:lstStyle/>
          <a:p>
            <a:r>
              <a:rPr lang="zh-TW" altLang="en-US" dirty="0"/>
              <a:t>以下圖為</a:t>
            </a:r>
            <a:r>
              <a:rPr lang="en-US" altLang="zh-TW" dirty="0"/>
              <a:t>GPIO initial table </a:t>
            </a:r>
            <a:r>
              <a:rPr lang="en-US" altLang="zh-TW" dirty="0" err="1"/>
              <a:t>configulation</a:t>
            </a:r>
            <a:r>
              <a:rPr lang="en-US" altLang="zh-TW" dirty="0"/>
              <a:t> tool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LibGPIO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File Convention Tool)</a:t>
            </a:r>
            <a:r>
              <a:rPr lang="zh-TW" altLang="en-US" dirty="0"/>
              <a:t>登入後頁面</a:t>
            </a:r>
            <a:endParaRPr lang="en-US" altLang="zh-TW" dirty="0"/>
          </a:p>
          <a:p>
            <a:r>
              <a:rPr lang="zh-TW" altLang="en-US" dirty="0"/>
              <a:t>點選選擇檔案按鈕選擇欲匯入的</a:t>
            </a:r>
            <a:r>
              <a:rPr lang="en-US" altLang="zh-TW" dirty="0"/>
              <a:t>GPIO pins </a:t>
            </a:r>
            <a:r>
              <a:rPr lang="zh-TW" altLang="en-US" dirty="0"/>
              <a:t>設定檔</a:t>
            </a:r>
            <a:r>
              <a:rPr lang="en-US" altLang="zh-TW" dirty="0"/>
              <a:t>(</a:t>
            </a:r>
            <a:r>
              <a:rPr lang="zh-TW" altLang="en-US" dirty="0"/>
              <a:t>副檔名是</a:t>
            </a:r>
            <a:r>
              <a:rPr lang="en-US" altLang="zh-TW" dirty="0"/>
              <a:t>.csv)</a:t>
            </a:r>
            <a:r>
              <a:rPr lang="zh-TW" altLang="en-US" dirty="0"/>
              <a:t>或</a:t>
            </a:r>
            <a:r>
              <a:rPr lang="en-US" altLang="zh-TW" dirty="0"/>
              <a:t>GPIO table(</a:t>
            </a:r>
            <a:r>
              <a:rPr lang="zh-TW" altLang="en-US" dirty="0"/>
              <a:t>副檔名是</a:t>
            </a:r>
            <a:r>
              <a:rPr lang="en-US" altLang="zh-TW" dirty="0"/>
              <a:t>.h)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Download</a:t>
            </a:r>
            <a:r>
              <a:rPr lang="zh-TW" altLang="en-US" dirty="0"/>
              <a:t>之後會產生</a:t>
            </a:r>
            <a:r>
              <a:rPr lang="en-US" altLang="zh-TW" dirty="0"/>
              <a:t>table</a:t>
            </a:r>
            <a:r>
              <a:rPr lang="zh-TW" altLang="en-US" dirty="0"/>
              <a:t>並下載內容成</a:t>
            </a:r>
            <a:r>
              <a:rPr lang="en-US" altLang="zh-TW" dirty="0"/>
              <a:t>excel</a:t>
            </a:r>
            <a:r>
              <a:rPr lang="zh-TW" altLang="en-US" dirty="0"/>
              <a:t>檔案和</a:t>
            </a:r>
            <a:r>
              <a:rPr lang="en-US" altLang="zh-TW" dirty="0"/>
              <a:t>TXT</a:t>
            </a:r>
            <a:r>
              <a:rPr lang="zh-TW" altLang="en-US" dirty="0"/>
              <a:t>檔案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6" y="3856383"/>
            <a:ext cx="10831178" cy="23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480</Words>
  <Application>Microsoft Office PowerPoint</Application>
  <PresentationFormat>寬螢幕</PresentationFormat>
  <Paragraphs>40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Calibri</vt:lpstr>
      <vt:lpstr>Calibri Light</vt:lpstr>
      <vt:lpstr>回顧</vt:lpstr>
      <vt:lpstr>軟體操作手冊</vt:lpstr>
      <vt:lpstr>軟體介紹</vt:lpstr>
      <vt:lpstr>使用說明</vt:lpstr>
      <vt:lpstr>使用者登入介面</vt:lpstr>
      <vt:lpstr>使用者登入介面</vt:lpstr>
      <vt:lpstr>登入權限頁面</vt:lpstr>
      <vt:lpstr>登入權限頁面</vt:lpstr>
      <vt:lpstr>GPIO initial table configulation tool </vt:lpstr>
      <vt:lpstr>GPIO initial table configulation tool</vt:lpstr>
      <vt:lpstr>GPIO initial table configulation tool </vt:lpstr>
      <vt:lpstr>PowerPoint 簡報</vt:lpstr>
      <vt:lpstr>GPIO initial table configuration tool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thomasytlin(林尹泰)</dc:creator>
  <cp:lastModifiedBy>thomasytlin(林尹泰)</cp:lastModifiedBy>
  <cp:revision>249</cp:revision>
  <dcterms:created xsi:type="dcterms:W3CDTF">2023-03-01T09:12:03Z</dcterms:created>
  <dcterms:modified xsi:type="dcterms:W3CDTF">2023-06-29T01:47:47Z</dcterms:modified>
</cp:coreProperties>
</file>