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4459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Group 9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1538" y="3429000"/>
            <a:ext cx="7000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張峻豪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(0586038)</a:t>
            </a: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黃俊雄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(0656543)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李昱賢 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(0656129)</a:t>
            </a: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簡旭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彤 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(0686007)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Sanoop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M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(0686018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 </a:t>
            </a:r>
          </a:p>
          <a:p>
            <a:pPr algn="ctr"/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Susanta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Sharma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(0686020)</a:t>
            </a:r>
          </a:p>
          <a:p>
            <a:pPr algn="ctr"/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Kohilambal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Ramesh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(0480821)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0034" y="2104148"/>
            <a:ext cx="83582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sz="2800" b="1" dirty="0" err="1" smtClean="0">
                <a:latin typeface="微軟正黑體" pitchFamily="34" charset="-120"/>
                <a:ea typeface="微軟正黑體" pitchFamily="34" charset="-120"/>
              </a:rPr>
              <a:t>nvironment：</a:t>
            </a:r>
            <a:r>
              <a:rPr lang="en-US" sz="2800" dirty="0" err="1" smtClean="0">
                <a:latin typeface="微軟正黑體" pitchFamily="34" charset="-120"/>
                <a:ea typeface="微軟正黑體" pitchFamily="34" charset="-120"/>
              </a:rPr>
              <a:t>Linux</a:t>
            </a:r>
            <a:r>
              <a:rPr 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2800" dirty="0" smtClean="0">
                <a:latin typeface="微軟正黑體" pitchFamily="34" charset="-120"/>
                <a:ea typeface="微軟正黑體" pitchFamily="34" charset="-120"/>
              </a:rPr>
              <a:t>／Unix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微軟正黑體" pitchFamily="34" charset="-120"/>
                <a:ea typeface="微軟正黑體" pitchFamily="34" charset="-120"/>
              </a:rPr>
              <a:t>Language </a:t>
            </a:r>
            <a:r>
              <a:rPr lang="en-US" sz="2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sz="2800" dirty="0" smtClean="0">
                <a:latin typeface="微軟正黑體" pitchFamily="34" charset="-120"/>
                <a:ea typeface="微軟正黑體" pitchFamily="34" charset="-120"/>
              </a:rPr>
              <a:t>C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微軟正黑體" pitchFamily="34" charset="-120"/>
                <a:ea typeface="微軟正黑體" pitchFamily="34" charset="-120"/>
              </a:rPr>
              <a:t>Idea </a:t>
            </a:r>
            <a:r>
              <a:rPr lang="en-US" sz="2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sz="2800" dirty="0" smtClean="0">
                <a:latin typeface="微軟正黑體" pitchFamily="34" charset="-120"/>
                <a:ea typeface="微軟正黑體" pitchFamily="34" charset="-120"/>
              </a:rPr>
              <a:t>Use low </a:t>
            </a:r>
            <a:r>
              <a:rPr lang="en-US" sz="2800" dirty="0" smtClean="0">
                <a:latin typeface="微軟正黑體" pitchFamily="34" charset="-120"/>
                <a:ea typeface="微軟正黑體" pitchFamily="34" charset="-120"/>
              </a:rPr>
              <a:t>level </a:t>
            </a:r>
            <a:r>
              <a:rPr lang="en-US" sz="2800" dirty="0" smtClean="0">
                <a:latin typeface="微軟正黑體" pitchFamily="34" charset="-120"/>
                <a:ea typeface="微軟正黑體" pitchFamily="34" charset="-120"/>
              </a:rPr>
              <a:t>function to implement 	     different commands.</a:t>
            </a:r>
            <a:endParaRPr lang="en-US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3141" y="428604"/>
            <a:ext cx="4357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Introduction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93141" y="373543"/>
            <a:ext cx="4357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Example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2250265" y="1627227"/>
            <a:ext cx="4643470" cy="801641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3200" dirty="0"/>
              <a:t>Command </a:t>
            </a:r>
            <a:r>
              <a:rPr kumimoji="1" lang="mr-IN" altLang="zh-TW" sz="3200" dirty="0"/>
              <a:t>–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cp</a:t>
            </a:r>
            <a:r>
              <a:rPr kumimoji="1" lang="en-US" altLang="zh-TW" sz="3200" dirty="0"/>
              <a:t> </a:t>
            </a:r>
            <a:r>
              <a:rPr kumimoji="1" lang="en-US" altLang="zh-TW" sz="3200" dirty="0" smtClean="0"/>
              <a:t>  (</a:t>
            </a:r>
            <a:r>
              <a:rPr kumimoji="1" lang="en-US" altLang="zh-TW" sz="3200" dirty="0"/>
              <a:t>copy file)</a:t>
            </a:r>
            <a:endParaRPr kumimoji="1" lang="zh-TW" altLang="en-US" sz="3200" dirty="0"/>
          </a:p>
        </p:txBody>
      </p:sp>
      <p:sp>
        <p:nvSpPr>
          <p:cNvPr id="7" name="內容版面配置區 2"/>
          <p:cNvSpPr>
            <a:spLocks noGrp="1"/>
          </p:cNvSpPr>
          <p:nvPr>
            <p:ph sz="half" idx="1"/>
          </p:nvPr>
        </p:nvSpPr>
        <p:spPr>
          <a:xfrm>
            <a:off x="2786050" y="2809913"/>
            <a:ext cx="4143404" cy="619087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/>
              <a:t>Use 3 C function.</a:t>
            </a:r>
            <a:endParaRPr kumimoji="1" lang="zh-TW" altLang="en-US" sz="2800" dirty="0"/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488" y="3382137"/>
            <a:ext cx="3429024" cy="33330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887" y="2261208"/>
            <a:ext cx="8902227" cy="3920837"/>
          </a:xfrm>
        </p:spPr>
      </p:pic>
      <p:sp>
        <p:nvSpPr>
          <p:cNvPr id="6" name="文字方塊 5"/>
          <p:cNvSpPr txBox="1"/>
          <p:nvPr/>
        </p:nvSpPr>
        <p:spPr>
          <a:xfrm>
            <a:off x="232326" y="3136470"/>
            <a:ext cx="4125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Use </a:t>
            </a:r>
            <a:r>
              <a:rPr kumimoji="1" lang="en-US" altLang="zh-TW" sz="2400" b="1" dirty="0" err="1" smtClean="0">
                <a:solidFill>
                  <a:srgbClr val="0000FF"/>
                </a:solidFill>
              </a:rPr>
              <a:t>fopen</a:t>
            </a:r>
            <a:r>
              <a:rPr kumimoji="1" lang="en-US" altLang="zh-TW" sz="2400" b="1" dirty="0" smtClean="0">
                <a:solidFill>
                  <a:srgbClr val="0000FF"/>
                </a:solidFill>
              </a:rPr>
              <a:t>() </a:t>
            </a:r>
            <a:r>
              <a:rPr kumimoji="1" lang="en-US" altLang="zh-TW" sz="2400" b="1" dirty="0" smtClean="0"/>
              <a:t>to open </a:t>
            </a:r>
          </a:p>
          <a:p>
            <a:r>
              <a:rPr kumimoji="1" lang="en-US" altLang="zh-TW" sz="2400" b="1" u="sng" dirty="0" smtClean="0"/>
              <a:t>source</a:t>
            </a:r>
            <a:r>
              <a:rPr kumimoji="1" lang="en-US" altLang="zh-TW" sz="2400" b="1" dirty="0" smtClean="0"/>
              <a:t> file and </a:t>
            </a:r>
            <a:r>
              <a:rPr kumimoji="1" lang="en-US" altLang="zh-TW" sz="2400" b="1" u="sng" dirty="0" smtClean="0"/>
              <a:t>destination</a:t>
            </a:r>
            <a:r>
              <a:rPr kumimoji="1" lang="en-US" altLang="zh-TW" sz="2400" b="1" dirty="0" smtClean="0"/>
              <a:t> file.</a:t>
            </a:r>
            <a:endParaRPr kumimoji="1" lang="zh-TW" alt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71802" y="1857364"/>
            <a:ext cx="521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Use </a:t>
            </a:r>
            <a:r>
              <a:rPr kumimoji="1" lang="en-US" altLang="zh-TW" sz="2400" b="1" dirty="0" err="1" smtClean="0">
                <a:solidFill>
                  <a:srgbClr val="0000FF"/>
                </a:solidFill>
              </a:rPr>
              <a:t>fread</a:t>
            </a:r>
            <a:r>
              <a:rPr kumimoji="1" lang="en-US" altLang="zh-TW" sz="2400" b="1" dirty="0" smtClean="0">
                <a:solidFill>
                  <a:srgbClr val="0000FF"/>
                </a:solidFill>
              </a:rPr>
              <a:t>() </a:t>
            </a:r>
            <a:r>
              <a:rPr kumimoji="1" lang="en-US" altLang="zh-TW" sz="2400" b="1" dirty="0" smtClean="0"/>
              <a:t>to read </a:t>
            </a:r>
            <a:r>
              <a:rPr kumimoji="1" lang="en-US" altLang="zh-TW" sz="2400" b="1" u="sng" dirty="0" smtClean="0"/>
              <a:t>source</a:t>
            </a:r>
            <a:r>
              <a:rPr kumimoji="1" lang="en-US" altLang="zh-TW" sz="2400" b="1" dirty="0" smtClean="0"/>
              <a:t> file to buffer.</a:t>
            </a:r>
            <a:endParaRPr kumimoji="1" lang="zh-TW" alt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000364" y="6110607"/>
            <a:ext cx="604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Use </a:t>
            </a:r>
            <a:r>
              <a:rPr kumimoji="1" lang="en-US" altLang="zh-TW" sz="2400" b="1" dirty="0" err="1" smtClean="0">
                <a:solidFill>
                  <a:srgbClr val="0000FF"/>
                </a:solidFill>
              </a:rPr>
              <a:t>fwrite</a:t>
            </a:r>
            <a:r>
              <a:rPr kumimoji="1" lang="en-US" altLang="zh-TW" sz="2400" b="1" dirty="0" smtClean="0">
                <a:solidFill>
                  <a:srgbClr val="0000FF"/>
                </a:solidFill>
              </a:rPr>
              <a:t>() </a:t>
            </a:r>
            <a:r>
              <a:rPr kumimoji="1" lang="en-US" altLang="zh-TW" sz="2400" b="1" dirty="0" smtClean="0"/>
              <a:t>to write buffer to </a:t>
            </a:r>
            <a:r>
              <a:rPr kumimoji="1" lang="en-US" altLang="zh-TW" sz="2400" b="1" u="sng" dirty="0" smtClean="0"/>
              <a:t>destination</a:t>
            </a:r>
            <a:r>
              <a:rPr kumimoji="1" lang="en-US" altLang="zh-TW" sz="2400" b="1" dirty="0" smtClean="0"/>
              <a:t> file.</a:t>
            </a:r>
            <a:endParaRPr kumimoji="1"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50067" y="373543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Command </a:t>
            </a:r>
            <a:r>
              <a:rPr kumimoji="1" lang="mr-IN" altLang="zh-TW" sz="4400" b="1" dirty="0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kumimoji="1"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 cp   (copy file)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50199" y="357166"/>
            <a:ext cx="5643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Division 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of 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Work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43108" y="2026851"/>
            <a:ext cx="62865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Main Program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黃俊雄 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List File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Kohilambal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Ramesh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Copy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：李昱賢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Delete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Susanta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Rename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Sanoop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Create File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簡旭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彤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Report/Presentation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：張峻豪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135</Words>
  <PresentationFormat>如螢幕大小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Group 9</vt:lpstr>
      <vt:lpstr>投影片 2</vt:lpstr>
      <vt:lpstr>Command – cp   (copy file)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</dc:title>
  <dc:creator>Neil Chang</dc:creator>
  <cp:lastModifiedBy>USER</cp:lastModifiedBy>
  <cp:revision>11</cp:revision>
  <dcterms:created xsi:type="dcterms:W3CDTF">2017-11-28T10:52:55Z</dcterms:created>
  <dcterms:modified xsi:type="dcterms:W3CDTF">2017-11-28T12:22:32Z</dcterms:modified>
</cp:coreProperties>
</file>