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74" r:id="rId9"/>
    <p:sldId id="262" r:id="rId10"/>
    <p:sldId id="265" r:id="rId11"/>
    <p:sldId id="27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46"/>
    <a:srgbClr val="30A151"/>
    <a:srgbClr val="541B4A"/>
    <a:srgbClr val="A54B35"/>
    <a:srgbClr val="8D191D"/>
    <a:srgbClr val="837626"/>
    <a:srgbClr val="C2B9B4"/>
    <a:srgbClr val="292A48"/>
    <a:srgbClr val="48FE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A8FCE-DBF6-4252-8496-80F1DB391EDC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FD294FF4-76D5-4A75-BE24-28321ACD3601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Projeto: 3 dias úteis</a:t>
          </a:r>
        </a:p>
      </dgm:t>
    </dgm:pt>
    <dgm:pt modelId="{D254971B-ADE1-47F8-B705-0FDC1BA70FC7}" type="parTrans" cxnId="{D8368A03-C808-4E2D-996F-B33A68591B67}">
      <dgm:prSet/>
      <dgm:spPr/>
      <dgm:t>
        <a:bodyPr/>
        <a:lstStyle/>
        <a:p>
          <a:endParaRPr lang="pt-BR"/>
        </a:p>
      </dgm:t>
    </dgm:pt>
    <dgm:pt modelId="{88C093DF-B11A-42DB-9DB0-B7F8CC075964}" type="sibTrans" cxnId="{D8368A03-C808-4E2D-996F-B33A68591B67}">
      <dgm:prSet/>
      <dgm:spPr/>
      <dgm:t>
        <a:bodyPr/>
        <a:lstStyle/>
        <a:p>
          <a:endParaRPr lang="pt-BR"/>
        </a:p>
      </dgm:t>
    </dgm:pt>
    <dgm:pt modelId="{334E20DC-264A-4659-A543-9C28BB371460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Alinhamentos</a:t>
          </a:r>
        </a:p>
      </dgm:t>
    </dgm:pt>
    <dgm:pt modelId="{B3AB8288-0796-41D6-A5AE-B4CECE2486F0}" type="parTrans" cxnId="{0921CBD4-E14B-4DEE-AE12-2CCBA0491DA5}">
      <dgm:prSet/>
      <dgm:spPr/>
      <dgm:t>
        <a:bodyPr/>
        <a:lstStyle/>
        <a:p>
          <a:endParaRPr lang="pt-BR"/>
        </a:p>
      </dgm:t>
    </dgm:pt>
    <dgm:pt modelId="{98BC05DE-1C5D-4CE7-A602-5A71EC9F2E21}" type="sibTrans" cxnId="{0921CBD4-E14B-4DEE-AE12-2CCBA0491DA5}">
      <dgm:prSet/>
      <dgm:spPr/>
      <dgm:t>
        <a:bodyPr/>
        <a:lstStyle/>
        <a:p>
          <a:endParaRPr lang="pt-BR"/>
        </a:p>
      </dgm:t>
    </dgm:pt>
    <dgm:pt modelId="{1BF6389E-B0C8-4AB3-876A-05064A2BCA11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Envio dos conteúdos</a:t>
          </a:r>
        </a:p>
      </dgm:t>
    </dgm:pt>
    <dgm:pt modelId="{DA0A5304-9483-40A9-91FE-099BB9564355}" type="parTrans" cxnId="{9F0A3E48-529A-4C81-8C72-4256541F528B}">
      <dgm:prSet/>
      <dgm:spPr/>
      <dgm:t>
        <a:bodyPr/>
        <a:lstStyle/>
        <a:p>
          <a:endParaRPr lang="pt-BR"/>
        </a:p>
      </dgm:t>
    </dgm:pt>
    <dgm:pt modelId="{C48F1E1C-FF01-4B42-BD0D-05BA88AD3B0C}" type="sibTrans" cxnId="{9F0A3E48-529A-4C81-8C72-4256541F528B}">
      <dgm:prSet/>
      <dgm:spPr/>
      <dgm:t>
        <a:bodyPr/>
        <a:lstStyle/>
        <a:p>
          <a:endParaRPr lang="pt-BR"/>
        </a:p>
      </dgm:t>
    </dgm:pt>
    <dgm:pt modelId="{E8AA984C-D205-40D8-9688-235BD87215E5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Design: 10 dias úteis</a:t>
          </a:r>
        </a:p>
      </dgm:t>
    </dgm:pt>
    <dgm:pt modelId="{E4A23BC1-FAEB-4D1C-BDB3-2BEF6D211FEF}" type="parTrans" cxnId="{578A3C7F-F4AA-4EA0-B9A4-0D9D7C41B4EC}">
      <dgm:prSet/>
      <dgm:spPr/>
      <dgm:t>
        <a:bodyPr/>
        <a:lstStyle/>
        <a:p>
          <a:endParaRPr lang="pt-BR"/>
        </a:p>
      </dgm:t>
    </dgm:pt>
    <dgm:pt modelId="{9382A577-9EE0-46C5-AC6C-3DE12E8B14CE}" type="sibTrans" cxnId="{578A3C7F-F4AA-4EA0-B9A4-0D9D7C41B4EC}">
      <dgm:prSet/>
      <dgm:spPr/>
      <dgm:t>
        <a:bodyPr/>
        <a:lstStyle/>
        <a:p>
          <a:endParaRPr lang="pt-BR"/>
        </a:p>
      </dgm:t>
    </dgm:pt>
    <dgm:pt modelId="{E836EF36-3420-4C07-90F2-7EDA4028CC01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Alinhamentos</a:t>
          </a:r>
        </a:p>
      </dgm:t>
    </dgm:pt>
    <dgm:pt modelId="{A7A2A55B-A4CB-4363-868F-55C3F7E7F08D}" type="parTrans" cxnId="{89C1CE50-804C-4F4B-A05A-27278A94900F}">
      <dgm:prSet/>
      <dgm:spPr/>
      <dgm:t>
        <a:bodyPr/>
        <a:lstStyle/>
        <a:p>
          <a:endParaRPr lang="pt-BR"/>
        </a:p>
      </dgm:t>
    </dgm:pt>
    <dgm:pt modelId="{8CA3072A-A9D8-4B7E-B705-A116161F53F7}" type="sibTrans" cxnId="{89C1CE50-804C-4F4B-A05A-27278A94900F}">
      <dgm:prSet/>
      <dgm:spPr/>
      <dgm:t>
        <a:bodyPr/>
        <a:lstStyle/>
        <a:p>
          <a:endParaRPr lang="pt-BR"/>
        </a:p>
      </dgm:t>
    </dgm:pt>
    <dgm:pt modelId="{792DA0D4-48B1-43A4-8B0F-4F48B44B435C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Desenvolvimento: 40 dias úteis</a:t>
          </a:r>
        </a:p>
      </dgm:t>
    </dgm:pt>
    <dgm:pt modelId="{6D0AE68F-CA03-433D-A77F-9553E37348FF}" type="parTrans" cxnId="{D91E1BFD-DDE0-49C2-B0EC-E6ABCBE6289F}">
      <dgm:prSet/>
      <dgm:spPr/>
      <dgm:t>
        <a:bodyPr/>
        <a:lstStyle/>
        <a:p>
          <a:endParaRPr lang="pt-BR"/>
        </a:p>
      </dgm:t>
    </dgm:pt>
    <dgm:pt modelId="{42E952E4-144B-47FA-828C-917B59DEFD26}" type="sibTrans" cxnId="{D91E1BFD-DDE0-49C2-B0EC-E6ABCBE6289F}">
      <dgm:prSet/>
      <dgm:spPr/>
      <dgm:t>
        <a:bodyPr/>
        <a:lstStyle/>
        <a:p>
          <a:endParaRPr lang="pt-BR"/>
        </a:p>
      </dgm:t>
    </dgm:pt>
    <dgm:pt modelId="{3E190A8D-5F37-46A1-832D-29B7A8BC4BB8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Alinhamentos</a:t>
          </a:r>
        </a:p>
      </dgm:t>
    </dgm:pt>
    <dgm:pt modelId="{45A83434-E7F5-4A0B-BC65-BF2D49260CCC}" type="parTrans" cxnId="{B4771374-15F6-47E1-9CC5-0787B07F51A7}">
      <dgm:prSet/>
      <dgm:spPr/>
      <dgm:t>
        <a:bodyPr/>
        <a:lstStyle/>
        <a:p>
          <a:endParaRPr lang="pt-BR"/>
        </a:p>
      </dgm:t>
    </dgm:pt>
    <dgm:pt modelId="{2D768BCB-D019-43CD-8F0B-A66EF6AF90AE}" type="sibTrans" cxnId="{B4771374-15F6-47E1-9CC5-0787B07F51A7}">
      <dgm:prSet/>
      <dgm:spPr/>
      <dgm:t>
        <a:bodyPr/>
        <a:lstStyle/>
        <a:p>
          <a:endParaRPr lang="pt-BR"/>
        </a:p>
      </dgm:t>
    </dgm:pt>
    <dgm:pt modelId="{35B730AB-0F95-49DB-85AF-FAF16E5B4757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 Implantação: 5 dias úteis</a:t>
          </a:r>
        </a:p>
      </dgm:t>
    </dgm:pt>
    <dgm:pt modelId="{23F31A52-7DBF-4244-99A6-95A89E2897B1}" type="parTrans" cxnId="{5CFD1E5B-1E49-4E3E-ADCD-2FBEFD91A793}">
      <dgm:prSet/>
      <dgm:spPr/>
      <dgm:t>
        <a:bodyPr/>
        <a:lstStyle/>
        <a:p>
          <a:endParaRPr lang="pt-BR"/>
        </a:p>
      </dgm:t>
    </dgm:pt>
    <dgm:pt modelId="{4C36CB98-62F0-4E0E-B810-0D556BB4B6CB}" type="sibTrans" cxnId="{5CFD1E5B-1E49-4E3E-ADCD-2FBEFD91A793}">
      <dgm:prSet/>
      <dgm:spPr/>
      <dgm:t>
        <a:bodyPr/>
        <a:lstStyle/>
        <a:p>
          <a:endParaRPr lang="pt-BR"/>
        </a:p>
      </dgm:t>
    </dgm:pt>
    <dgm:pt modelId="{280B698E-D21C-4861-BDC8-836F0DE501D2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Conteúdo adicional</a:t>
          </a:r>
        </a:p>
      </dgm:t>
    </dgm:pt>
    <dgm:pt modelId="{7143A265-AB10-4234-ACDD-8CA593735B12}" type="parTrans" cxnId="{980767E9-8571-4E7C-B8F3-9E3987AED94D}">
      <dgm:prSet/>
      <dgm:spPr/>
      <dgm:t>
        <a:bodyPr/>
        <a:lstStyle/>
        <a:p>
          <a:endParaRPr lang="pt-BR"/>
        </a:p>
      </dgm:t>
    </dgm:pt>
    <dgm:pt modelId="{DD55C373-519F-45EA-AB16-C52ED7A9EE47}" type="sibTrans" cxnId="{980767E9-8571-4E7C-B8F3-9E3987AED94D}">
      <dgm:prSet/>
      <dgm:spPr/>
      <dgm:t>
        <a:bodyPr/>
        <a:lstStyle/>
        <a:p>
          <a:endParaRPr lang="pt-BR"/>
        </a:p>
      </dgm:t>
    </dgm:pt>
    <dgm:pt modelId="{F71A5FF4-F2A4-491F-8128-D851C484EB6C}">
      <dgm:prSet phldrT="[Texto]"/>
      <dgm:spPr/>
      <dgm:t>
        <a:bodyPr/>
        <a:lstStyle/>
        <a:p>
          <a:r>
            <a:rPr lang="pt-BR" dirty="0">
              <a:latin typeface="Nunito Light" pitchFamily="2" charset="0"/>
            </a:rPr>
            <a:t>Lançamento: 2 dias úteis</a:t>
          </a:r>
        </a:p>
      </dgm:t>
    </dgm:pt>
    <dgm:pt modelId="{F5835B5F-84F4-4AEC-8DE8-DEBAADB1B009}" type="parTrans" cxnId="{A7EEF02C-8778-4D1F-A863-253A322D33F9}">
      <dgm:prSet/>
      <dgm:spPr/>
      <dgm:t>
        <a:bodyPr/>
        <a:lstStyle/>
        <a:p>
          <a:endParaRPr lang="pt-BR"/>
        </a:p>
      </dgm:t>
    </dgm:pt>
    <dgm:pt modelId="{3760B0D0-E5D4-49BE-AA8A-E5483ED274B0}" type="sibTrans" cxnId="{A7EEF02C-8778-4D1F-A863-253A322D33F9}">
      <dgm:prSet/>
      <dgm:spPr/>
      <dgm:t>
        <a:bodyPr/>
        <a:lstStyle/>
        <a:p>
          <a:endParaRPr lang="pt-BR"/>
        </a:p>
      </dgm:t>
    </dgm:pt>
    <dgm:pt modelId="{FEA7343D-0953-4E98-84E2-8483B4A8E020}" type="pres">
      <dgm:prSet presAssocID="{D55A8FCE-DBF6-4252-8496-80F1DB391EDC}" presName="Name0" presStyleCnt="0">
        <dgm:presLayoutVars>
          <dgm:dir/>
        </dgm:presLayoutVars>
      </dgm:prSet>
      <dgm:spPr/>
    </dgm:pt>
    <dgm:pt modelId="{1944C878-B82A-49AE-B1A1-20B4AC196722}" type="pres">
      <dgm:prSet presAssocID="{FD294FF4-76D5-4A75-BE24-28321ACD3601}" presName="parComposite" presStyleCnt="0"/>
      <dgm:spPr/>
    </dgm:pt>
    <dgm:pt modelId="{80A7E1A9-EE90-439D-B760-52BA68D528D7}" type="pres">
      <dgm:prSet presAssocID="{FD294FF4-76D5-4A75-BE24-28321ACD3601}" presName="parBigCircle" presStyleLbl="node0" presStyleIdx="0" presStyleCnt="5"/>
      <dgm:spPr>
        <a:solidFill>
          <a:srgbClr val="8D191D"/>
        </a:solidFill>
      </dgm:spPr>
    </dgm:pt>
    <dgm:pt modelId="{0734EA9C-4CB1-4A7C-A1ED-DA83AE389D93}" type="pres">
      <dgm:prSet presAssocID="{FD294FF4-76D5-4A75-BE24-28321ACD3601}" presName="parTx" presStyleLbl="revTx" presStyleIdx="0" presStyleCnt="15"/>
      <dgm:spPr/>
    </dgm:pt>
    <dgm:pt modelId="{14558015-D15A-457B-84C0-DCE5161FCD15}" type="pres">
      <dgm:prSet presAssocID="{FD294FF4-76D5-4A75-BE24-28321ACD3601}" presName="bSpace" presStyleCnt="0"/>
      <dgm:spPr/>
    </dgm:pt>
    <dgm:pt modelId="{DAA3D996-C929-43C0-A4E2-AFDF305CE778}" type="pres">
      <dgm:prSet presAssocID="{FD294FF4-76D5-4A75-BE24-28321ACD3601}" presName="parBackupNorm" presStyleCnt="0"/>
      <dgm:spPr/>
    </dgm:pt>
    <dgm:pt modelId="{A1ACF6DD-1FF0-4C73-B688-A6C9304E2AE9}" type="pres">
      <dgm:prSet presAssocID="{88C093DF-B11A-42DB-9DB0-B7F8CC075964}" presName="parSpace" presStyleCnt="0"/>
      <dgm:spPr/>
    </dgm:pt>
    <dgm:pt modelId="{6AC05B5F-5E06-4435-B297-C76478F76039}" type="pres">
      <dgm:prSet presAssocID="{334E20DC-264A-4659-A543-9C28BB371460}" presName="desBackupLeftNorm" presStyleCnt="0"/>
      <dgm:spPr/>
    </dgm:pt>
    <dgm:pt modelId="{C92A1EB8-353C-4D6C-8B45-08C5B12EDC0E}" type="pres">
      <dgm:prSet presAssocID="{334E20DC-264A-4659-A543-9C28BB371460}" presName="desComposite" presStyleCnt="0"/>
      <dgm:spPr/>
    </dgm:pt>
    <dgm:pt modelId="{6EB15774-937C-4243-BE12-7A08D537320B}" type="pres">
      <dgm:prSet presAssocID="{334E20DC-264A-4659-A543-9C28BB371460}" presName="desCircle" presStyleLbl="node1" presStyleIdx="0" presStyleCnt="5"/>
      <dgm:spPr>
        <a:solidFill>
          <a:srgbClr val="837626"/>
        </a:solidFill>
      </dgm:spPr>
    </dgm:pt>
    <dgm:pt modelId="{DA872C02-3AB5-4D70-B2D6-FAEE0669C8CA}" type="pres">
      <dgm:prSet presAssocID="{334E20DC-264A-4659-A543-9C28BB371460}" presName="chTx" presStyleLbl="revTx" presStyleIdx="1" presStyleCnt="15"/>
      <dgm:spPr/>
    </dgm:pt>
    <dgm:pt modelId="{9B15AFB8-363D-4411-8CC0-EEE7AA89A03E}" type="pres">
      <dgm:prSet presAssocID="{334E20DC-264A-4659-A543-9C28BB371460}" presName="desTx" presStyleLbl="revTx" presStyleIdx="2" presStyleCnt="15">
        <dgm:presLayoutVars>
          <dgm:bulletEnabled val="1"/>
        </dgm:presLayoutVars>
      </dgm:prSet>
      <dgm:spPr/>
    </dgm:pt>
    <dgm:pt modelId="{C7211D5E-2CBC-4E5C-B8A5-8689DEA136CC}" type="pres">
      <dgm:prSet presAssocID="{334E20DC-264A-4659-A543-9C28BB371460}" presName="desBackupRightNorm" presStyleCnt="0"/>
      <dgm:spPr/>
    </dgm:pt>
    <dgm:pt modelId="{F59B85B2-DDD5-4636-AE7A-0631B8D9B465}" type="pres">
      <dgm:prSet presAssocID="{98BC05DE-1C5D-4CE7-A602-5A71EC9F2E21}" presName="desSpace" presStyleCnt="0"/>
      <dgm:spPr/>
    </dgm:pt>
    <dgm:pt modelId="{4105D11C-757B-46C6-A7E5-64D1DB9E06D2}" type="pres">
      <dgm:prSet presAssocID="{1BF6389E-B0C8-4AB3-876A-05064A2BCA11}" presName="desBackupLeftNorm" presStyleCnt="0"/>
      <dgm:spPr/>
    </dgm:pt>
    <dgm:pt modelId="{A325A2F3-CAB0-4338-A313-29A38BC8A38D}" type="pres">
      <dgm:prSet presAssocID="{1BF6389E-B0C8-4AB3-876A-05064A2BCA11}" presName="desComposite" presStyleCnt="0"/>
      <dgm:spPr/>
    </dgm:pt>
    <dgm:pt modelId="{6CBEACE3-DF81-4FA1-93E5-7E8805A7334C}" type="pres">
      <dgm:prSet presAssocID="{1BF6389E-B0C8-4AB3-876A-05064A2BCA11}" presName="desCircle" presStyleLbl="node1" presStyleIdx="1" presStyleCnt="5"/>
      <dgm:spPr>
        <a:solidFill>
          <a:srgbClr val="837626"/>
        </a:solidFill>
      </dgm:spPr>
    </dgm:pt>
    <dgm:pt modelId="{7A80804B-EFCE-4A07-B8B0-0F186F645F5A}" type="pres">
      <dgm:prSet presAssocID="{1BF6389E-B0C8-4AB3-876A-05064A2BCA11}" presName="chTx" presStyleLbl="revTx" presStyleIdx="3" presStyleCnt="15"/>
      <dgm:spPr/>
    </dgm:pt>
    <dgm:pt modelId="{F544B16D-3B93-403F-82D0-56E7B2937FC4}" type="pres">
      <dgm:prSet presAssocID="{1BF6389E-B0C8-4AB3-876A-05064A2BCA11}" presName="desTx" presStyleLbl="revTx" presStyleIdx="4" presStyleCnt="15">
        <dgm:presLayoutVars>
          <dgm:bulletEnabled val="1"/>
        </dgm:presLayoutVars>
      </dgm:prSet>
      <dgm:spPr/>
    </dgm:pt>
    <dgm:pt modelId="{F309377B-74DB-41BF-A718-5DE102A582D5}" type="pres">
      <dgm:prSet presAssocID="{1BF6389E-B0C8-4AB3-876A-05064A2BCA11}" presName="desBackupRightNorm" presStyleCnt="0"/>
      <dgm:spPr/>
    </dgm:pt>
    <dgm:pt modelId="{CECC5E47-6A5A-483A-99D8-7678C30F9C9E}" type="pres">
      <dgm:prSet presAssocID="{C48F1E1C-FF01-4B42-BD0D-05BA88AD3B0C}" presName="desSpace" presStyleCnt="0"/>
      <dgm:spPr/>
    </dgm:pt>
    <dgm:pt modelId="{915C5036-9938-451A-9ED1-7DBF5C111CD0}" type="pres">
      <dgm:prSet presAssocID="{E8AA984C-D205-40D8-9688-235BD87215E5}" presName="parComposite" presStyleCnt="0"/>
      <dgm:spPr/>
    </dgm:pt>
    <dgm:pt modelId="{55566FFA-E419-4A9F-8674-322A565F6F1A}" type="pres">
      <dgm:prSet presAssocID="{E8AA984C-D205-40D8-9688-235BD87215E5}" presName="parBigCircle" presStyleLbl="node0" presStyleIdx="1" presStyleCnt="5"/>
      <dgm:spPr>
        <a:solidFill>
          <a:srgbClr val="8D191D"/>
        </a:solidFill>
      </dgm:spPr>
    </dgm:pt>
    <dgm:pt modelId="{EB9BA559-A1D7-4D69-93B6-F5F2AC3BB561}" type="pres">
      <dgm:prSet presAssocID="{E8AA984C-D205-40D8-9688-235BD87215E5}" presName="parTx" presStyleLbl="revTx" presStyleIdx="5" presStyleCnt="15"/>
      <dgm:spPr/>
    </dgm:pt>
    <dgm:pt modelId="{1ECF34AD-7A0E-4290-B152-382204D026ED}" type="pres">
      <dgm:prSet presAssocID="{E8AA984C-D205-40D8-9688-235BD87215E5}" presName="bSpace" presStyleCnt="0"/>
      <dgm:spPr/>
    </dgm:pt>
    <dgm:pt modelId="{9B64C952-8D1D-42AA-AD3F-E48195DAFC4E}" type="pres">
      <dgm:prSet presAssocID="{E8AA984C-D205-40D8-9688-235BD87215E5}" presName="parBackupNorm" presStyleCnt="0"/>
      <dgm:spPr/>
    </dgm:pt>
    <dgm:pt modelId="{A8C584E8-3435-4DDF-BCBD-FD5DEF08F9B6}" type="pres">
      <dgm:prSet presAssocID="{9382A577-9EE0-46C5-AC6C-3DE12E8B14CE}" presName="parSpace" presStyleCnt="0"/>
      <dgm:spPr/>
    </dgm:pt>
    <dgm:pt modelId="{6880ADA0-1CB4-4B0C-9205-1BB1699DE74F}" type="pres">
      <dgm:prSet presAssocID="{E836EF36-3420-4C07-90F2-7EDA4028CC01}" presName="desBackupLeftNorm" presStyleCnt="0"/>
      <dgm:spPr/>
    </dgm:pt>
    <dgm:pt modelId="{1D29ECA3-8740-4655-9527-FE01D4678F6A}" type="pres">
      <dgm:prSet presAssocID="{E836EF36-3420-4C07-90F2-7EDA4028CC01}" presName="desComposite" presStyleCnt="0"/>
      <dgm:spPr/>
    </dgm:pt>
    <dgm:pt modelId="{E2AFE7AC-BFCA-4DB6-9913-FC76242DD2BA}" type="pres">
      <dgm:prSet presAssocID="{E836EF36-3420-4C07-90F2-7EDA4028CC01}" presName="desCircle" presStyleLbl="node1" presStyleIdx="2" presStyleCnt="5"/>
      <dgm:spPr>
        <a:solidFill>
          <a:srgbClr val="837626"/>
        </a:solidFill>
      </dgm:spPr>
    </dgm:pt>
    <dgm:pt modelId="{EDF9211C-17E5-41BB-8EED-2212BD96D283}" type="pres">
      <dgm:prSet presAssocID="{E836EF36-3420-4C07-90F2-7EDA4028CC01}" presName="chTx" presStyleLbl="revTx" presStyleIdx="6" presStyleCnt="15"/>
      <dgm:spPr/>
    </dgm:pt>
    <dgm:pt modelId="{9D1F59A9-E123-4435-8950-E10047150C8F}" type="pres">
      <dgm:prSet presAssocID="{E836EF36-3420-4C07-90F2-7EDA4028CC01}" presName="desTx" presStyleLbl="revTx" presStyleIdx="7" presStyleCnt="15">
        <dgm:presLayoutVars>
          <dgm:bulletEnabled val="1"/>
        </dgm:presLayoutVars>
      </dgm:prSet>
      <dgm:spPr/>
    </dgm:pt>
    <dgm:pt modelId="{3E5A6B3C-45D8-456D-8D8B-67A2206B2B73}" type="pres">
      <dgm:prSet presAssocID="{E836EF36-3420-4C07-90F2-7EDA4028CC01}" presName="desBackupRightNorm" presStyleCnt="0"/>
      <dgm:spPr/>
    </dgm:pt>
    <dgm:pt modelId="{4A7112A8-9FA8-4586-B41F-7AC1AD725C5D}" type="pres">
      <dgm:prSet presAssocID="{8CA3072A-A9D8-4B7E-B705-A116161F53F7}" presName="desSpace" presStyleCnt="0"/>
      <dgm:spPr/>
    </dgm:pt>
    <dgm:pt modelId="{5D0F1DB5-635F-4183-8724-79F539C80FF8}" type="pres">
      <dgm:prSet presAssocID="{792DA0D4-48B1-43A4-8B0F-4F48B44B435C}" presName="parComposite" presStyleCnt="0"/>
      <dgm:spPr/>
    </dgm:pt>
    <dgm:pt modelId="{E3C6AF18-6CD6-4715-B134-7B0436062FB3}" type="pres">
      <dgm:prSet presAssocID="{792DA0D4-48B1-43A4-8B0F-4F48B44B435C}" presName="parBigCircle" presStyleLbl="node0" presStyleIdx="2" presStyleCnt="5"/>
      <dgm:spPr>
        <a:solidFill>
          <a:srgbClr val="8D191D"/>
        </a:solidFill>
      </dgm:spPr>
    </dgm:pt>
    <dgm:pt modelId="{2DA0160B-11E1-46B7-84F7-7F35FE097F8B}" type="pres">
      <dgm:prSet presAssocID="{792DA0D4-48B1-43A4-8B0F-4F48B44B435C}" presName="parTx" presStyleLbl="revTx" presStyleIdx="8" presStyleCnt="15"/>
      <dgm:spPr/>
    </dgm:pt>
    <dgm:pt modelId="{4209BCFC-DDCA-415E-ACCC-394BB161228C}" type="pres">
      <dgm:prSet presAssocID="{792DA0D4-48B1-43A4-8B0F-4F48B44B435C}" presName="bSpace" presStyleCnt="0"/>
      <dgm:spPr/>
    </dgm:pt>
    <dgm:pt modelId="{829A2090-EE0A-4271-B8C5-018B0F75E588}" type="pres">
      <dgm:prSet presAssocID="{792DA0D4-48B1-43A4-8B0F-4F48B44B435C}" presName="parBackupNorm" presStyleCnt="0"/>
      <dgm:spPr/>
    </dgm:pt>
    <dgm:pt modelId="{46A90254-49C5-4F51-9437-AFBF967538A1}" type="pres">
      <dgm:prSet presAssocID="{42E952E4-144B-47FA-828C-917B59DEFD26}" presName="parSpace" presStyleCnt="0"/>
      <dgm:spPr/>
    </dgm:pt>
    <dgm:pt modelId="{614835D1-2F44-4A8E-92F0-4EFB37202510}" type="pres">
      <dgm:prSet presAssocID="{3E190A8D-5F37-46A1-832D-29B7A8BC4BB8}" presName="desBackupLeftNorm" presStyleCnt="0"/>
      <dgm:spPr/>
    </dgm:pt>
    <dgm:pt modelId="{C2D93025-EFA2-4EB2-8E1F-1AE575FF110E}" type="pres">
      <dgm:prSet presAssocID="{3E190A8D-5F37-46A1-832D-29B7A8BC4BB8}" presName="desComposite" presStyleCnt="0"/>
      <dgm:spPr/>
    </dgm:pt>
    <dgm:pt modelId="{0E566D4C-6F70-4703-BD5B-92CA62772FBF}" type="pres">
      <dgm:prSet presAssocID="{3E190A8D-5F37-46A1-832D-29B7A8BC4BB8}" presName="desCircle" presStyleLbl="node1" presStyleIdx="3" presStyleCnt="5"/>
      <dgm:spPr>
        <a:solidFill>
          <a:srgbClr val="837626"/>
        </a:solidFill>
      </dgm:spPr>
    </dgm:pt>
    <dgm:pt modelId="{745C8C54-AF80-494A-824D-40D542A659D1}" type="pres">
      <dgm:prSet presAssocID="{3E190A8D-5F37-46A1-832D-29B7A8BC4BB8}" presName="chTx" presStyleLbl="revTx" presStyleIdx="9" presStyleCnt="15"/>
      <dgm:spPr/>
    </dgm:pt>
    <dgm:pt modelId="{FF2A1875-5895-435E-8B17-DAF31043F6EE}" type="pres">
      <dgm:prSet presAssocID="{3E190A8D-5F37-46A1-832D-29B7A8BC4BB8}" presName="desTx" presStyleLbl="revTx" presStyleIdx="10" presStyleCnt="15">
        <dgm:presLayoutVars>
          <dgm:bulletEnabled val="1"/>
        </dgm:presLayoutVars>
      </dgm:prSet>
      <dgm:spPr/>
    </dgm:pt>
    <dgm:pt modelId="{5CFB3EF6-1324-41FD-956E-79567473D3A1}" type="pres">
      <dgm:prSet presAssocID="{3E190A8D-5F37-46A1-832D-29B7A8BC4BB8}" presName="desBackupRightNorm" presStyleCnt="0"/>
      <dgm:spPr/>
    </dgm:pt>
    <dgm:pt modelId="{79FC9BB6-A035-4C15-8B0F-E6BD503623CC}" type="pres">
      <dgm:prSet presAssocID="{2D768BCB-D019-43CD-8F0B-A66EF6AF90AE}" presName="desSpace" presStyleCnt="0"/>
      <dgm:spPr/>
    </dgm:pt>
    <dgm:pt modelId="{EECA98A7-22C5-4750-AFE1-870FB03C1B96}" type="pres">
      <dgm:prSet presAssocID="{35B730AB-0F95-49DB-85AF-FAF16E5B4757}" presName="parComposite" presStyleCnt="0"/>
      <dgm:spPr/>
    </dgm:pt>
    <dgm:pt modelId="{D613EBB8-9B00-47C6-A860-B3218AA5FBD4}" type="pres">
      <dgm:prSet presAssocID="{35B730AB-0F95-49DB-85AF-FAF16E5B4757}" presName="parBigCircle" presStyleLbl="node0" presStyleIdx="3" presStyleCnt="5"/>
      <dgm:spPr>
        <a:solidFill>
          <a:srgbClr val="8D191D"/>
        </a:solidFill>
      </dgm:spPr>
    </dgm:pt>
    <dgm:pt modelId="{8CD038EA-0471-4DBB-A4C8-3837AFA13608}" type="pres">
      <dgm:prSet presAssocID="{35B730AB-0F95-49DB-85AF-FAF16E5B4757}" presName="parTx" presStyleLbl="revTx" presStyleIdx="11" presStyleCnt="15"/>
      <dgm:spPr/>
    </dgm:pt>
    <dgm:pt modelId="{98A920D6-422F-4911-886A-68170A5FAB85}" type="pres">
      <dgm:prSet presAssocID="{35B730AB-0F95-49DB-85AF-FAF16E5B4757}" presName="bSpace" presStyleCnt="0"/>
      <dgm:spPr/>
    </dgm:pt>
    <dgm:pt modelId="{D1A1603F-52E5-4B0E-A1FE-1B48DD7396CD}" type="pres">
      <dgm:prSet presAssocID="{35B730AB-0F95-49DB-85AF-FAF16E5B4757}" presName="parBackupNorm" presStyleCnt="0"/>
      <dgm:spPr/>
    </dgm:pt>
    <dgm:pt modelId="{83C2B1BD-09BB-457A-9DAA-862BA51C7931}" type="pres">
      <dgm:prSet presAssocID="{4C36CB98-62F0-4E0E-B810-0D556BB4B6CB}" presName="parSpace" presStyleCnt="0"/>
      <dgm:spPr/>
    </dgm:pt>
    <dgm:pt modelId="{291FD7D7-01F5-47ED-8827-56755548B9A5}" type="pres">
      <dgm:prSet presAssocID="{280B698E-D21C-4861-BDC8-836F0DE501D2}" presName="desBackupLeftNorm" presStyleCnt="0"/>
      <dgm:spPr/>
    </dgm:pt>
    <dgm:pt modelId="{E870CE23-739B-47A0-8E5E-41D8B2C1AE28}" type="pres">
      <dgm:prSet presAssocID="{280B698E-D21C-4861-BDC8-836F0DE501D2}" presName="desComposite" presStyleCnt="0"/>
      <dgm:spPr/>
    </dgm:pt>
    <dgm:pt modelId="{21A12B5F-FC9E-46C4-B20F-B9D1F1634C5F}" type="pres">
      <dgm:prSet presAssocID="{280B698E-D21C-4861-BDC8-836F0DE501D2}" presName="desCircle" presStyleLbl="node1" presStyleIdx="4" presStyleCnt="5"/>
      <dgm:spPr>
        <a:solidFill>
          <a:srgbClr val="837626"/>
        </a:solidFill>
      </dgm:spPr>
    </dgm:pt>
    <dgm:pt modelId="{F0EE2395-FA38-4628-B76A-75A819EB8ABF}" type="pres">
      <dgm:prSet presAssocID="{280B698E-D21C-4861-BDC8-836F0DE501D2}" presName="chTx" presStyleLbl="revTx" presStyleIdx="12" presStyleCnt="15"/>
      <dgm:spPr/>
    </dgm:pt>
    <dgm:pt modelId="{73A521B7-5724-4FE8-9ED3-509129CA5168}" type="pres">
      <dgm:prSet presAssocID="{280B698E-D21C-4861-BDC8-836F0DE501D2}" presName="desTx" presStyleLbl="revTx" presStyleIdx="13" presStyleCnt="15">
        <dgm:presLayoutVars>
          <dgm:bulletEnabled val="1"/>
        </dgm:presLayoutVars>
      </dgm:prSet>
      <dgm:spPr/>
    </dgm:pt>
    <dgm:pt modelId="{57008E8B-6BBB-465D-A3EF-21B5110E6B3F}" type="pres">
      <dgm:prSet presAssocID="{280B698E-D21C-4861-BDC8-836F0DE501D2}" presName="desBackupRightNorm" presStyleCnt="0"/>
      <dgm:spPr/>
    </dgm:pt>
    <dgm:pt modelId="{80247408-9DA6-4000-B039-E6ADF76D6245}" type="pres">
      <dgm:prSet presAssocID="{DD55C373-519F-45EA-AB16-C52ED7A9EE47}" presName="desSpace" presStyleCnt="0"/>
      <dgm:spPr/>
    </dgm:pt>
    <dgm:pt modelId="{6ACF8A61-03A5-4535-B018-AEBDDAA0733B}" type="pres">
      <dgm:prSet presAssocID="{F71A5FF4-F2A4-491F-8128-D851C484EB6C}" presName="parComposite" presStyleCnt="0"/>
      <dgm:spPr/>
    </dgm:pt>
    <dgm:pt modelId="{7D6DC915-322E-4689-9FD6-149FE8790EAF}" type="pres">
      <dgm:prSet presAssocID="{F71A5FF4-F2A4-491F-8128-D851C484EB6C}" presName="parBigCircle" presStyleLbl="node0" presStyleIdx="4" presStyleCnt="5"/>
      <dgm:spPr>
        <a:solidFill>
          <a:srgbClr val="8D191D"/>
        </a:solidFill>
      </dgm:spPr>
    </dgm:pt>
    <dgm:pt modelId="{6D57FB24-7AA1-4F63-80B1-0FFA7665FD23}" type="pres">
      <dgm:prSet presAssocID="{F71A5FF4-F2A4-491F-8128-D851C484EB6C}" presName="parTx" presStyleLbl="revTx" presStyleIdx="14" presStyleCnt="15"/>
      <dgm:spPr/>
    </dgm:pt>
    <dgm:pt modelId="{8F939D15-350A-4350-A590-89DD80C68162}" type="pres">
      <dgm:prSet presAssocID="{F71A5FF4-F2A4-491F-8128-D851C484EB6C}" presName="bSpace" presStyleCnt="0"/>
      <dgm:spPr/>
    </dgm:pt>
    <dgm:pt modelId="{6EDDFAC2-5679-444B-9535-7257D09DAEB9}" type="pres">
      <dgm:prSet presAssocID="{F71A5FF4-F2A4-491F-8128-D851C484EB6C}" presName="parBackupNorm" presStyleCnt="0"/>
      <dgm:spPr/>
    </dgm:pt>
    <dgm:pt modelId="{D98615A2-163A-45A1-8338-009E976AFEB3}" type="pres">
      <dgm:prSet presAssocID="{3760B0D0-E5D4-49BE-AA8A-E5483ED274B0}" presName="parSpace" presStyleCnt="0"/>
      <dgm:spPr/>
    </dgm:pt>
  </dgm:ptLst>
  <dgm:cxnLst>
    <dgm:cxn modelId="{8F872701-DF3D-4F60-8174-118FA0943A65}" type="presOf" srcId="{792DA0D4-48B1-43A4-8B0F-4F48B44B435C}" destId="{2DA0160B-11E1-46B7-84F7-7F35FE097F8B}" srcOrd="0" destOrd="0" presId="urn:microsoft.com/office/officeart/2008/layout/CircleAccentTimeline"/>
    <dgm:cxn modelId="{D8368A03-C808-4E2D-996F-B33A68591B67}" srcId="{D55A8FCE-DBF6-4252-8496-80F1DB391EDC}" destId="{FD294FF4-76D5-4A75-BE24-28321ACD3601}" srcOrd="0" destOrd="0" parTransId="{D254971B-ADE1-47F8-B705-0FDC1BA70FC7}" sibTransId="{88C093DF-B11A-42DB-9DB0-B7F8CC075964}"/>
    <dgm:cxn modelId="{1F002D10-66A9-42E8-B06D-83014C0527AC}" type="presOf" srcId="{3E190A8D-5F37-46A1-832D-29B7A8BC4BB8}" destId="{745C8C54-AF80-494A-824D-40D542A659D1}" srcOrd="0" destOrd="0" presId="urn:microsoft.com/office/officeart/2008/layout/CircleAccentTimeline"/>
    <dgm:cxn modelId="{AEB11F14-D4AE-40F1-A209-42618F81D722}" type="presOf" srcId="{E836EF36-3420-4C07-90F2-7EDA4028CC01}" destId="{EDF9211C-17E5-41BB-8EED-2212BD96D283}" srcOrd="0" destOrd="0" presId="urn:microsoft.com/office/officeart/2008/layout/CircleAccentTimeline"/>
    <dgm:cxn modelId="{E9FC001E-46A5-477F-BA76-180E1BB70ADD}" type="presOf" srcId="{334E20DC-264A-4659-A543-9C28BB371460}" destId="{DA872C02-3AB5-4D70-B2D6-FAEE0669C8CA}" srcOrd="0" destOrd="0" presId="urn:microsoft.com/office/officeart/2008/layout/CircleAccentTimeline"/>
    <dgm:cxn modelId="{A7EEF02C-8778-4D1F-A863-253A322D33F9}" srcId="{D55A8FCE-DBF6-4252-8496-80F1DB391EDC}" destId="{F71A5FF4-F2A4-491F-8128-D851C484EB6C}" srcOrd="4" destOrd="0" parTransId="{F5835B5F-84F4-4AEC-8DE8-DEBAADB1B009}" sibTransId="{3760B0D0-E5D4-49BE-AA8A-E5483ED274B0}"/>
    <dgm:cxn modelId="{E0825540-154F-4FCD-98B9-FC369083F984}" type="presOf" srcId="{35B730AB-0F95-49DB-85AF-FAF16E5B4757}" destId="{8CD038EA-0471-4DBB-A4C8-3837AFA13608}" srcOrd="0" destOrd="0" presId="urn:microsoft.com/office/officeart/2008/layout/CircleAccentTimeline"/>
    <dgm:cxn modelId="{5CFD1E5B-1E49-4E3E-ADCD-2FBEFD91A793}" srcId="{D55A8FCE-DBF6-4252-8496-80F1DB391EDC}" destId="{35B730AB-0F95-49DB-85AF-FAF16E5B4757}" srcOrd="3" destOrd="0" parTransId="{23F31A52-7DBF-4244-99A6-95A89E2897B1}" sibTransId="{4C36CB98-62F0-4E0E-B810-0D556BB4B6CB}"/>
    <dgm:cxn modelId="{0154D144-3131-4A5E-848E-171ED8BF0A0A}" type="presOf" srcId="{1BF6389E-B0C8-4AB3-876A-05064A2BCA11}" destId="{7A80804B-EFCE-4A07-B8B0-0F186F645F5A}" srcOrd="0" destOrd="0" presId="urn:microsoft.com/office/officeart/2008/layout/CircleAccentTimeline"/>
    <dgm:cxn modelId="{9F0A3E48-529A-4C81-8C72-4256541F528B}" srcId="{FD294FF4-76D5-4A75-BE24-28321ACD3601}" destId="{1BF6389E-B0C8-4AB3-876A-05064A2BCA11}" srcOrd="1" destOrd="0" parTransId="{DA0A5304-9483-40A9-91FE-099BB9564355}" sibTransId="{C48F1E1C-FF01-4B42-BD0D-05BA88AD3B0C}"/>
    <dgm:cxn modelId="{89C1CE50-804C-4F4B-A05A-27278A94900F}" srcId="{E8AA984C-D205-40D8-9688-235BD87215E5}" destId="{E836EF36-3420-4C07-90F2-7EDA4028CC01}" srcOrd="0" destOrd="0" parTransId="{A7A2A55B-A4CB-4363-868F-55C3F7E7F08D}" sibTransId="{8CA3072A-A9D8-4B7E-B705-A116161F53F7}"/>
    <dgm:cxn modelId="{B4771374-15F6-47E1-9CC5-0787B07F51A7}" srcId="{792DA0D4-48B1-43A4-8B0F-4F48B44B435C}" destId="{3E190A8D-5F37-46A1-832D-29B7A8BC4BB8}" srcOrd="0" destOrd="0" parTransId="{45A83434-E7F5-4A0B-BC65-BF2D49260CCC}" sibTransId="{2D768BCB-D019-43CD-8F0B-A66EF6AF90AE}"/>
    <dgm:cxn modelId="{578A3C7F-F4AA-4EA0-B9A4-0D9D7C41B4EC}" srcId="{D55A8FCE-DBF6-4252-8496-80F1DB391EDC}" destId="{E8AA984C-D205-40D8-9688-235BD87215E5}" srcOrd="1" destOrd="0" parTransId="{E4A23BC1-FAEB-4D1C-BDB3-2BEF6D211FEF}" sibTransId="{9382A577-9EE0-46C5-AC6C-3DE12E8B14CE}"/>
    <dgm:cxn modelId="{7BD7188B-02B7-49DA-B7B6-ABF05A66F581}" type="presOf" srcId="{D55A8FCE-DBF6-4252-8496-80F1DB391EDC}" destId="{FEA7343D-0953-4E98-84E2-8483B4A8E020}" srcOrd="0" destOrd="0" presId="urn:microsoft.com/office/officeart/2008/layout/CircleAccentTimeline"/>
    <dgm:cxn modelId="{1CF71CC4-5988-4D1A-A2C8-EC171F5CB29C}" type="presOf" srcId="{E8AA984C-D205-40D8-9688-235BD87215E5}" destId="{EB9BA559-A1D7-4D69-93B6-F5F2AC3BB561}" srcOrd="0" destOrd="0" presId="urn:microsoft.com/office/officeart/2008/layout/CircleAccentTimeline"/>
    <dgm:cxn modelId="{0921CBD4-E14B-4DEE-AE12-2CCBA0491DA5}" srcId="{FD294FF4-76D5-4A75-BE24-28321ACD3601}" destId="{334E20DC-264A-4659-A543-9C28BB371460}" srcOrd="0" destOrd="0" parTransId="{B3AB8288-0796-41D6-A5AE-B4CECE2486F0}" sibTransId="{98BC05DE-1C5D-4CE7-A602-5A71EC9F2E21}"/>
    <dgm:cxn modelId="{634E7EE1-B91A-4DC6-8CBF-8D7310163FC8}" type="presOf" srcId="{280B698E-D21C-4861-BDC8-836F0DE501D2}" destId="{F0EE2395-FA38-4628-B76A-75A819EB8ABF}" srcOrd="0" destOrd="0" presId="urn:microsoft.com/office/officeart/2008/layout/CircleAccentTimeline"/>
    <dgm:cxn modelId="{980767E9-8571-4E7C-B8F3-9E3987AED94D}" srcId="{35B730AB-0F95-49DB-85AF-FAF16E5B4757}" destId="{280B698E-D21C-4861-BDC8-836F0DE501D2}" srcOrd="0" destOrd="0" parTransId="{7143A265-AB10-4234-ACDD-8CA593735B12}" sibTransId="{DD55C373-519F-45EA-AB16-C52ED7A9EE47}"/>
    <dgm:cxn modelId="{281D97F8-E39C-4BA0-BD16-517C1CF4EB0A}" type="presOf" srcId="{FD294FF4-76D5-4A75-BE24-28321ACD3601}" destId="{0734EA9C-4CB1-4A7C-A1ED-DA83AE389D93}" srcOrd="0" destOrd="0" presId="urn:microsoft.com/office/officeart/2008/layout/CircleAccentTimeline"/>
    <dgm:cxn modelId="{D91E1BFD-DDE0-49C2-B0EC-E6ABCBE6289F}" srcId="{D55A8FCE-DBF6-4252-8496-80F1DB391EDC}" destId="{792DA0D4-48B1-43A4-8B0F-4F48B44B435C}" srcOrd="2" destOrd="0" parTransId="{6D0AE68F-CA03-433D-A77F-9553E37348FF}" sibTransId="{42E952E4-144B-47FA-828C-917B59DEFD26}"/>
    <dgm:cxn modelId="{A44FB2FF-4E25-4849-8F6D-2B6D8E48BA40}" type="presOf" srcId="{F71A5FF4-F2A4-491F-8128-D851C484EB6C}" destId="{6D57FB24-7AA1-4F63-80B1-0FFA7665FD23}" srcOrd="0" destOrd="0" presId="urn:microsoft.com/office/officeart/2008/layout/CircleAccentTimeline"/>
    <dgm:cxn modelId="{46C0C5B4-C527-4965-8A08-513B9743AC05}" type="presParOf" srcId="{FEA7343D-0953-4E98-84E2-8483B4A8E020}" destId="{1944C878-B82A-49AE-B1A1-20B4AC196722}" srcOrd="0" destOrd="0" presId="urn:microsoft.com/office/officeart/2008/layout/CircleAccentTimeline"/>
    <dgm:cxn modelId="{8C1E793F-7844-44BA-A666-39119FA18318}" type="presParOf" srcId="{1944C878-B82A-49AE-B1A1-20B4AC196722}" destId="{80A7E1A9-EE90-439D-B760-52BA68D528D7}" srcOrd="0" destOrd="0" presId="urn:microsoft.com/office/officeart/2008/layout/CircleAccentTimeline"/>
    <dgm:cxn modelId="{AE48460C-9534-4446-9209-3507AF8E922F}" type="presParOf" srcId="{1944C878-B82A-49AE-B1A1-20B4AC196722}" destId="{0734EA9C-4CB1-4A7C-A1ED-DA83AE389D93}" srcOrd="1" destOrd="0" presId="urn:microsoft.com/office/officeart/2008/layout/CircleAccentTimeline"/>
    <dgm:cxn modelId="{2DEB4EBB-E13E-4BCC-BA14-6388F8EB44C3}" type="presParOf" srcId="{1944C878-B82A-49AE-B1A1-20B4AC196722}" destId="{14558015-D15A-457B-84C0-DCE5161FCD15}" srcOrd="2" destOrd="0" presId="urn:microsoft.com/office/officeart/2008/layout/CircleAccentTimeline"/>
    <dgm:cxn modelId="{94C95820-A735-40AF-B287-30AF1D0113B5}" type="presParOf" srcId="{FEA7343D-0953-4E98-84E2-8483B4A8E020}" destId="{DAA3D996-C929-43C0-A4E2-AFDF305CE778}" srcOrd="1" destOrd="0" presId="urn:microsoft.com/office/officeart/2008/layout/CircleAccentTimeline"/>
    <dgm:cxn modelId="{57100B8E-004F-487B-9E01-2D72C5489C8C}" type="presParOf" srcId="{FEA7343D-0953-4E98-84E2-8483B4A8E020}" destId="{A1ACF6DD-1FF0-4C73-B688-A6C9304E2AE9}" srcOrd="2" destOrd="0" presId="urn:microsoft.com/office/officeart/2008/layout/CircleAccentTimeline"/>
    <dgm:cxn modelId="{90AB875A-FD92-43D6-90F7-7513A5B36C99}" type="presParOf" srcId="{FEA7343D-0953-4E98-84E2-8483B4A8E020}" destId="{6AC05B5F-5E06-4435-B297-C76478F76039}" srcOrd="3" destOrd="0" presId="urn:microsoft.com/office/officeart/2008/layout/CircleAccentTimeline"/>
    <dgm:cxn modelId="{B132E9D9-025D-42DE-8139-D821BA7A68A3}" type="presParOf" srcId="{FEA7343D-0953-4E98-84E2-8483B4A8E020}" destId="{C92A1EB8-353C-4D6C-8B45-08C5B12EDC0E}" srcOrd="4" destOrd="0" presId="urn:microsoft.com/office/officeart/2008/layout/CircleAccentTimeline"/>
    <dgm:cxn modelId="{672F270F-4612-48EA-A85B-807E66C260F0}" type="presParOf" srcId="{C92A1EB8-353C-4D6C-8B45-08C5B12EDC0E}" destId="{6EB15774-937C-4243-BE12-7A08D537320B}" srcOrd="0" destOrd="0" presId="urn:microsoft.com/office/officeart/2008/layout/CircleAccentTimeline"/>
    <dgm:cxn modelId="{75A06162-BE1D-414B-A163-B5DEBC281CEA}" type="presParOf" srcId="{C92A1EB8-353C-4D6C-8B45-08C5B12EDC0E}" destId="{DA872C02-3AB5-4D70-B2D6-FAEE0669C8CA}" srcOrd="1" destOrd="0" presId="urn:microsoft.com/office/officeart/2008/layout/CircleAccentTimeline"/>
    <dgm:cxn modelId="{DF8008AA-3D2E-47A2-A8FC-73897F3FD19F}" type="presParOf" srcId="{C92A1EB8-353C-4D6C-8B45-08C5B12EDC0E}" destId="{9B15AFB8-363D-4411-8CC0-EEE7AA89A03E}" srcOrd="2" destOrd="0" presId="urn:microsoft.com/office/officeart/2008/layout/CircleAccentTimeline"/>
    <dgm:cxn modelId="{0282877B-21F2-415A-936D-7970971A1A73}" type="presParOf" srcId="{FEA7343D-0953-4E98-84E2-8483B4A8E020}" destId="{C7211D5E-2CBC-4E5C-B8A5-8689DEA136CC}" srcOrd="5" destOrd="0" presId="urn:microsoft.com/office/officeart/2008/layout/CircleAccentTimeline"/>
    <dgm:cxn modelId="{80C69781-C6F9-41BB-81C7-79E4C8B9C250}" type="presParOf" srcId="{FEA7343D-0953-4E98-84E2-8483B4A8E020}" destId="{F59B85B2-DDD5-4636-AE7A-0631B8D9B465}" srcOrd="6" destOrd="0" presId="urn:microsoft.com/office/officeart/2008/layout/CircleAccentTimeline"/>
    <dgm:cxn modelId="{3387C7B6-9BDA-41C5-962D-63F8E6712856}" type="presParOf" srcId="{FEA7343D-0953-4E98-84E2-8483B4A8E020}" destId="{4105D11C-757B-46C6-A7E5-64D1DB9E06D2}" srcOrd="7" destOrd="0" presId="urn:microsoft.com/office/officeart/2008/layout/CircleAccentTimeline"/>
    <dgm:cxn modelId="{22A924A3-E0C0-4448-BCD4-3BF5B361A8B5}" type="presParOf" srcId="{FEA7343D-0953-4E98-84E2-8483B4A8E020}" destId="{A325A2F3-CAB0-4338-A313-29A38BC8A38D}" srcOrd="8" destOrd="0" presId="urn:microsoft.com/office/officeart/2008/layout/CircleAccentTimeline"/>
    <dgm:cxn modelId="{E8DB5BE2-146C-4353-804B-BD28B30E7E18}" type="presParOf" srcId="{A325A2F3-CAB0-4338-A313-29A38BC8A38D}" destId="{6CBEACE3-DF81-4FA1-93E5-7E8805A7334C}" srcOrd="0" destOrd="0" presId="urn:microsoft.com/office/officeart/2008/layout/CircleAccentTimeline"/>
    <dgm:cxn modelId="{DFC1A9CE-FD65-4BD6-B998-05594FEF8682}" type="presParOf" srcId="{A325A2F3-CAB0-4338-A313-29A38BC8A38D}" destId="{7A80804B-EFCE-4A07-B8B0-0F186F645F5A}" srcOrd="1" destOrd="0" presId="urn:microsoft.com/office/officeart/2008/layout/CircleAccentTimeline"/>
    <dgm:cxn modelId="{74F8FD0C-7CAF-453E-81A1-7B1B772B10E5}" type="presParOf" srcId="{A325A2F3-CAB0-4338-A313-29A38BC8A38D}" destId="{F544B16D-3B93-403F-82D0-56E7B2937FC4}" srcOrd="2" destOrd="0" presId="urn:microsoft.com/office/officeart/2008/layout/CircleAccentTimeline"/>
    <dgm:cxn modelId="{AB044B59-8ECE-4806-B405-99B1114AB5AD}" type="presParOf" srcId="{FEA7343D-0953-4E98-84E2-8483B4A8E020}" destId="{F309377B-74DB-41BF-A718-5DE102A582D5}" srcOrd="9" destOrd="0" presId="urn:microsoft.com/office/officeart/2008/layout/CircleAccentTimeline"/>
    <dgm:cxn modelId="{9BB226CC-F250-428E-BDFD-34F162164E26}" type="presParOf" srcId="{FEA7343D-0953-4E98-84E2-8483B4A8E020}" destId="{CECC5E47-6A5A-483A-99D8-7678C30F9C9E}" srcOrd="10" destOrd="0" presId="urn:microsoft.com/office/officeart/2008/layout/CircleAccentTimeline"/>
    <dgm:cxn modelId="{B346E84F-724D-46A7-9686-5878F61E653B}" type="presParOf" srcId="{FEA7343D-0953-4E98-84E2-8483B4A8E020}" destId="{915C5036-9938-451A-9ED1-7DBF5C111CD0}" srcOrd="11" destOrd="0" presId="urn:microsoft.com/office/officeart/2008/layout/CircleAccentTimeline"/>
    <dgm:cxn modelId="{06D7B837-79C3-4D5A-8750-7FD859C582C3}" type="presParOf" srcId="{915C5036-9938-451A-9ED1-7DBF5C111CD0}" destId="{55566FFA-E419-4A9F-8674-322A565F6F1A}" srcOrd="0" destOrd="0" presId="urn:microsoft.com/office/officeart/2008/layout/CircleAccentTimeline"/>
    <dgm:cxn modelId="{39D5A7CE-FF38-4BCA-AFE5-9B8A0F3E0D1B}" type="presParOf" srcId="{915C5036-9938-451A-9ED1-7DBF5C111CD0}" destId="{EB9BA559-A1D7-4D69-93B6-F5F2AC3BB561}" srcOrd="1" destOrd="0" presId="urn:microsoft.com/office/officeart/2008/layout/CircleAccentTimeline"/>
    <dgm:cxn modelId="{96757E22-F62C-43FB-B517-92A4892AE48A}" type="presParOf" srcId="{915C5036-9938-451A-9ED1-7DBF5C111CD0}" destId="{1ECF34AD-7A0E-4290-B152-382204D026ED}" srcOrd="2" destOrd="0" presId="urn:microsoft.com/office/officeart/2008/layout/CircleAccentTimeline"/>
    <dgm:cxn modelId="{DBFCE603-CEA0-45CA-B1E8-815CCA8E54D8}" type="presParOf" srcId="{FEA7343D-0953-4E98-84E2-8483B4A8E020}" destId="{9B64C952-8D1D-42AA-AD3F-E48195DAFC4E}" srcOrd="12" destOrd="0" presId="urn:microsoft.com/office/officeart/2008/layout/CircleAccentTimeline"/>
    <dgm:cxn modelId="{EED9B5DD-1723-4B66-82E6-13BA4C726E48}" type="presParOf" srcId="{FEA7343D-0953-4E98-84E2-8483B4A8E020}" destId="{A8C584E8-3435-4DDF-BCBD-FD5DEF08F9B6}" srcOrd="13" destOrd="0" presId="urn:microsoft.com/office/officeart/2008/layout/CircleAccentTimeline"/>
    <dgm:cxn modelId="{3F193F54-A267-465A-945A-1D0C907E1FEF}" type="presParOf" srcId="{FEA7343D-0953-4E98-84E2-8483B4A8E020}" destId="{6880ADA0-1CB4-4B0C-9205-1BB1699DE74F}" srcOrd="14" destOrd="0" presId="urn:microsoft.com/office/officeart/2008/layout/CircleAccentTimeline"/>
    <dgm:cxn modelId="{E3C342B5-5484-4A86-BBC5-667122E8FFD1}" type="presParOf" srcId="{FEA7343D-0953-4E98-84E2-8483B4A8E020}" destId="{1D29ECA3-8740-4655-9527-FE01D4678F6A}" srcOrd="15" destOrd="0" presId="urn:microsoft.com/office/officeart/2008/layout/CircleAccentTimeline"/>
    <dgm:cxn modelId="{7ABDF37D-54C5-4D08-8998-9DEAACB6DCF3}" type="presParOf" srcId="{1D29ECA3-8740-4655-9527-FE01D4678F6A}" destId="{E2AFE7AC-BFCA-4DB6-9913-FC76242DD2BA}" srcOrd="0" destOrd="0" presId="urn:microsoft.com/office/officeart/2008/layout/CircleAccentTimeline"/>
    <dgm:cxn modelId="{3E38362E-E19D-4D9B-A84E-201AA52EEE81}" type="presParOf" srcId="{1D29ECA3-8740-4655-9527-FE01D4678F6A}" destId="{EDF9211C-17E5-41BB-8EED-2212BD96D283}" srcOrd="1" destOrd="0" presId="urn:microsoft.com/office/officeart/2008/layout/CircleAccentTimeline"/>
    <dgm:cxn modelId="{4746885A-B0AE-4D9E-ACF5-A098AA32223A}" type="presParOf" srcId="{1D29ECA3-8740-4655-9527-FE01D4678F6A}" destId="{9D1F59A9-E123-4435-8950-E10047150C8F}" srcOrd="2" destOrd="0" presId="urn:microsoft.com/office/officeart/2008/layout/CircleAccentTimeline"/>
    <dgm:cxn modelId="{3513077A-096D-49EB-9AE1-0E5E3610CFFB}" type="presParOf" srcId="{FEA7343D-0953-4E98-84E2-8483B4A8E020}" destId="{3E5A6B3C-45D8-456D-8D8B-67A2206B2B73}" srcOrd="16" destOrd="0" presId="urn:microsoft.com/office/officeart/2008/layout/CircleAccentTimeline"/>
    <dgm:cxn modelId="{7E3DB07D-2AD2-4414-BD83-AD00E1E9B584}" type="presParOf" srcId="{FEA7343D-0953-4E98-84E2-8483B4A8E020}" destId="{4A7112A8-9FA8-4586-B41F-7AC1AD725C5D}" srcOrd="17" destOrd="0" presId="urn:microsoft.com/office/officeart/2008/layout/CircleAccentTimeline"/>
    <dgm:cxn modelId="{B5EF82F9-2EB3-4942-8A39-682F3C53E810}" type="presParOf" srcId="{FEA7343D-0953-4E98-84E2-8483B4A8E020}" destId="{5D0F1DB5-635F-4183-8724-79F539C80FF8}" srcOrd="18" destOrd="0" presId="urn:microsoft.com/office/officeart/2008/layout/CircleAccentTimeline"/>
    <dgm:cxn modelId="{DDF6C7B4-23DC-4377-BCB7-F96043E15C10}" type="presParOf" srcId="{5D0F1DB5-635F-4183-8724-79F539C80FF8}" destId="{E3C6AF18-6CD6-4715-B134-7B0436062FB3}" srcOrd="0" destOrd="0" presId="urn:microsoft.com/office/officeart/2008/layout/CircleAccentTimeline"/>
    <dgm:cxn modelId="{5CA96B7F-4325-412C-A9D3-462EBB48B707}" type="presParOf" srcId="{5D0F1DB5-635F-4183-8724-79F539C80FF8}" destId="{2DA0160B-11E1-46B7-84F7-7F35FE097F8B}" srcOrd="1" destOrd="0" presId="urn:microsoft.com/office/officeart/2008/layout/CircleAccentTimeline"/>
    <dgm:cxn modelId="{55316E0C-3D58-4F2D-BED3-387540325354}" type="presParOf" srcId="{5D0F1DB5-635F-4183-8724-79F539C80FF8}" destId="{4209BCFC-DDCA-415E-ACCC-394BB161228C}" srcOrd="2" destOrd="0" presId="urn:microsoft.com/office/officeart/2008/layout/CircleAccentTimeline"/>
    <dgm:cxn modelId="{325FEBFD-63E5-48EE-9B37-AFDE2CAC0BAF}" type="presParOf" srcId="{FEA7343D-0953-4E98-84E2-8483B4A8E020}" destId="{829A2090-EE0A-4271-B8C5-018B0F75E588}" srcOrd="19" destOrd="0" presId="urn:microsoft.com/office/officeart/2008/layout/CircleAccentTimeline"/>
    <dgm:cxn modelId="{C3FDE96E-AA5D-4476-83CB-BE114EDE0E66}" type="presParOf" srcId="{FEA7343D-0953-4E98-84E2-8483B4A8E020}" destId="{46A90254-49C5-4F51-9437-AFBF967538A1}" srcOrd="20" destOrd="0" presId="urn:microsoft.com/office/officeart/2008/layout/CircleAccentTimeline"/>
    <dgm:cxn modelId="{3026423D-EE90-4B87-85D7-D1C33CF2FED5}" type="presParOf" srcId="{FEA7343D-0953-4E98-84E2-8483B4A8E020}" destId="{614835D1-2F44-4A8E-92F0-4EFB37202510}" srcOrd="21" destOrd="0" presId="urn:microsoft.com/office/officeart/2008/layout/CircleAccentTimeline"/>
    <dgm:cxn modelId="{63A948B2-2E40-447D-BC00-F6A5F023E512}" type="presParOf" srcId="{FEA7343D-0953-4E98-84E2-8483B4A8E020}" destId="{C2D93025-EFA2-4EB2-8E1F-1AE575FF110E}" srcOrd="22" destOrd="0" presId="urn:microsoft.com/office/officeart/2008/layout/CircleAccentTimeline"/>
    <dgm:cxn modelId="{81BCEB0A-97F4-44E0-B5C4-6C8A6D194423}" type="presParOf" srcId="{C2D93025-EFA2-4EB2-8E1F-1AE575FF110E}" destId="{0E566D4C-6F70-4703-BD5B-92CA62772FBF}" srcOrd="0" destOrd="0" presId="urn:microsoft.com/office/officeart/2008/layout/CircleAccentTimeline"/>
    <dgm:cxn modelId="{616C7BD3-8152-423B-8697-4E376ACA0E75}" type="presParOf" srcId="{C2D93025-EFA2-4EB2-8E1F-1AE575FF110E}" destId="{745C8C54-AF80-494A-824D-40D542A659D1}" srcOrd="1" destOrd="0" presId="urn:microsoft.com/office/officeart/2008/layout/CircleAccentTimeline"/>
    <dgm:cxn modelId="{84237F65-7A43-4232-96C0-88E54BED6BB3}" type="presParOf" srcId="{C2D93025-EFA2-4EB2-8E1F-1AE575FF110E}" destId="{FF2A1875-5895-435E-8B17-DAF31043F6EE}" srcOrd="2" destOrd="0" presId="urn:microsoft.com/office/officeart/2008/layout/CircleAccentTimeline"/>
    <dgm:cxn modelId="{DEE8F8BA-9F90-4FD1-8A86-1784E3FF41B8}" type="presParOf" srcId="{FEA7343D-0953-4E98-84E2-8483B4A8E020}" destId="{5CFB3EF6-1324-41FD-956E-79567473D3A1}" srcOrd="23" destOrd="0" presId="urn:microsoft.com/office/officeart/2008/layout/CircleAccentTimeline"/>
    <dgm:cxn modelId="{C355CDC4-1087-47DC-813F-0C1DBFFF28FE}" type="presParOf" srcId="{FEA7343D-0953-4E98-84E2-8483B4A8E020}" destId="{79FC9BB6-A035-4C15-8B0F-E6BD503623CC}" srcOrd="24" destOrd="0" presId="urn:microsoft.com/office/officeart/2008/layout/CircleAccentTimeline"/>
    <dgm:cxn modelId="{1C7D0DE3-8E7D-4517-A342-31FE4F759144}" type="presParOf" srcId="{FEA7343D-0953-4E98-84E2-8483B4A8E020}" destId="{EECA98A7-22C5-4750-AFE1-870FB03C1B96}" srcOrd="25" destOrd="0" presId="urn:microsoft.com/office/officeart/2008/layout/CircleAccentTimeline"/>
    <dgm:cxn modelId="{E9338B67-8006-4679-A0C7-FDC6CFADFEF8}" type="presParOf" srcId="{EECA98A7-22C5-4750-AFE1-870FB03C1B96}" destId="{D613EBB8-9B00-47C6-A860-B3218AA5FBD4}" srcOrd="0" destOrd="0" presId="urn:microsoft.com/office/officeart/2008/layout/CircleAccentTimeline"/>
    <dgm:cxn modelId="{C43F0A84-EB0F-4244-8864-8243610CA0D1}" type="presParOf" srcId="{EECA98A7-22C5-4750-AFE1-870FB03C1B96}" destId="{8CD038EA-0471-4DBB-A4C8-3837AFA13608}" srcOrd="1" destOrd="0" presId="urn:microsoft.com/office/officeart/2008/layout/CircleAccentTimeline"/>
    <dgm:cxn modelId="{5851ED1E-06A1-40EC-8196-A2648F2046E8}" type="presParOf" srcId="{EECA98A7-22C5-4750-AFE1-870FB03C1B96}" destId="{98A920D6-422F-4911-886A-68170A5FAB85}" srcOrd="2" destOrd="0" presId="urn:microsoft.com/office/officeart/2008/layout/CircleAccentTimeline"/>
    <dgm:cxn modelId="{C860EC9E-1476-4ED9-8800-A9E1B6F3B924}" type="presParOf" srcId="{FEA7343D-0953-4E98-84E2-8483B4A8E020}" destId="{D1A1603F-52E5-4B0E-A1FE-1B48DD7396CD}" srcOrd="26" destOrd="0" presId="urn:microsoft.com/office/officeart/2008/layout/CircleAccentTimeline"/>
    <dgm:cxn modelId="{E95A9C37-8A99-49BE-B154-FF9E4A3D1226}" type="presParOf" srcId="{FEA7343D-0953-4E98-84E2-8483B4A8E020}" destId="{83C2B1BD-09BB-457A-9DAA-862BA51C7931}" srcOrd="27" destOrd="0" presId="urn:microsoft.com/office/officeart/2008/layout/CircleAccentTimeline"/>
    <dgm:cxn modelId="{A8A11457-18E6-4258-BCDE-2806191A9700}" type="presParOf" srcId="{FEA7343D-0953-4E98-84E2-8483B4A8E020}" destId="{291FD7D7-01F5-47ED-8827-56755548B9A5}" srcOrd="28" destOrd="0" presId="urn:microsoft.com/office/officeart/2008/layout/CircleAccentTimeline"/>
    <dgm:cxn modelId="{D66372F7-5382-413A-B0D4-C25E2AC47BB9}" type="presParOf" srcId="{FEA7343D-0953-4E98-84E2-8483B4A8E020}" destId="{E870CE23-739B-47A0-8E5E-41D8B2C1AE28}" srcOrd="29" destOrd="0" presId="urn:microsoft.com/office/officeart/2008/layout/CircleAccentTimeline"/>
    <dgm:cxn modelId="{E5DDAEF4-3FF6-4579-A832-AFB748927894}" type="presParOf" srcId="{E870CE23-739B-47A0-8E5E-41D8B2C1AE28}" destId="{21A12B5F-FC9E-46C4-B20F-B9D1F1634C5F}" srcOrd="0" destOrd="0" presId="urn:microsoft.com/office/officeart/2008/layout/CircleAccentTimeline"/>
    <dgm:cxn modelId="{F0B2BBD7-40A9-438C-B4FB-5FA09AD187FF}" type="presParOf" srcId="{E870CE23-739B-47A0-8E5E-41D8B2C1AE28}" destId="{F0EE2395-FA38-4628-B76A-75A819EB8ABF}" srcOrd="1" destOrd="0" presId="urn:microsoft.com/office/officeart/2008/layout/CircleAccentTimeline"/>
    <dgm:cxn modelId="{F3C355DF-0890-4C69-A967-EE63727D8587}" type="presParOf" srcId="{E870CE23-739B-47A0-8E5E-41D8B2C1AE28}" destId="{73A521B7-5724-4FE8-9ED3-509129CA5168}" srcOrd="2" destOrd="0" presId="urn:microsoft.com/office/officeart/2008/layout/CircleAccentTimeline"/>
    <dgm:cxn modelId="{7D9CC7F7-CC5A-49D0-9E67-B114207155E7}" type="presParOf" srcId="{FEA7343D-0953-4E98-84E2-8483B4A8E020}" destId="{57008E8B-6BBB-465D-A3EF-21B5110E6B3F}" srcOrd="30" destOrd="0" presId="urn:microsoft.com/office/officeart/2008/layout/CircleAccentTimeline"/>
    <dgm:cxn modelId="{E1513662-22C2-40A6-A982-EC8F18208F1F}" type="presParOf" srcId="{FEA7343D-0953-4E98-84E2-8483B4A8E020}" destId="{80247408-9DA6-4000-B039-E6ADF76D6245}" srcOrd="31" destOrd="0" presId="urn:microsoft.com/office/officeart/2008/layout/CircleAccentTimeline"/>
    <dgm:cxn modelId="{7A217E6E-38E6-4A74-BE96-02C281287C2A}" type="presParOf" srcId="{FEA7343D-0953-4E98-84E2-8483B4A8E020}" destId="{6ACF8A61-03A5-4535-B018-AEBDDAA0733B}" srcOrd="32" destOrd="0" presId="urn:microsoft.com/office/officeart/2008/layout/CircleAccentTimeline"/>
    <dgm:cxn modelId="{97033CCB-DBF7-47FB-8EDE-EF5B41DC92C8}" type="presParOf" srcId="{6ACF8A61-03A5-4535-B018-AEBDDAA0733B}" destId="{7D6DC915-322E-4689-9FD6-149FE8790EAF}" srcOrd="0" destOrd="0" presId="urn:microsoft.com/office/officeart/2008/layout/CircleAccentTimeline"/>
    <dgm:cxn modelId="{52544F9D-8103-4853-8557-5CAD8D8F6966}" type="presParOf" srcId="{6ACF8A61-03A5-4535-B018-AEBDDAA0733B}" destId="{6D57FB24-7AA1-4F63-80B1-0FFA7665FD23}" srcOrd="1" destOrd="0" presId="urn:microsoft.com/office/officeart/2008/layout/CircleAccentTimeline"/>
    <dgm:cxn modelId="{3C89DFD2-E684-49A4-85E9-84B91C54DDDC}" type="presParOf" srcId="{6ACF8A61-03A5-4535-B018-AEBDDAA0733B}" destId="{8F939D15-350A-4350-A590-89DD80C68162}" srcOrd="2" destOrd="0" presId="urn:microsoft.com/office/officeart/2008/layout/CircleAccentTimeline"/>
    <dgm:cxn modelId="{E7EE57D1-70D4-4877-9F7E-E89372C31037}" type="presParOf" srcId="{FEA7343D-0953-4E98-84E2-8483B4A8E020}" destId="{6EDDFAC2-5679-444B-9535-7257D09DAEB9}" srcOrd="33" destOrd="0" presId="urn:microsoft.com/office/officeart/2008/layout/CircleAccentTimeline"/>
    <dgm:cxn modelId="{D4C2242C-FD8F-468B-875D-02342ADC0DCE}" type="presParOf" srcId="{FEA7343D-0953-4E98-84E2-8483B4A8E020}" destId="{D98615A2-163A-45A1-8338-009E976AFEB3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7E1A9-EE90-439D-B760-52BA68D528D7}">
      <dsp:nvSpPr>
        <dsp:cNvPr id="0" name=""/>
        <dsp:cNvSpPr/>
      </dsp:nvSpPr>
      <dsp:spPr>
        <a:xfrm>
          <a:off x="1731" y="1982972"/>
          <a:ext cx="1113822" cy="1113822"/>
        </a:xfrm>
        <a:prstGeom prst="donut">
          <a:avLst>
            <a:gd name="adj" fmla="val 20000"/>
          </a:avLst>
        </a:prstGeom>
        <a:solidFill>
          <a:srgbClr val="8D1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4EA9C-4CB1-4A7C-A1ED-DA83AE389D93}">
      <dsp:nvSpPr>
        <dsp:cNvPr id="0" name=""/>
        <dsp:cNvSpPr/>
      </dsp:nvSpPr>
      <dsp:spPr>
        <a:xfrm rot="17700000">
          <a:off x="394192" y="1074980"/>
          <a:ext cx="1384604" cy="66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Projeto: 3 dias úteis</a:t>
          </a:r>
        </a:p>
      </dsp:txBody>
      <dsp:txXfrm>
        <a:off x="394192" y="1074980"/>
        <a:ext cx="1384604" cy="667272"/>
      </dsp:txXfrm>
    </dsp:sp>
    <dsp:sp modelId="{6EB15774-937C-4243-BE12-7A08D537320B}">
      <dsp:nvSpPr>
        <dsp:cNvPr id="0" name=""/>
        <dsp:cNvSpPr/>
      </dsp:nvSpPr>
      <dsp:spPr>
        <a:xfrm>
          <a:off x="1199450" y="2250811"/>
          <a:ext cx="578144" cy="578144"/>
        </a:xfrm>
        <a:prstGeom prst="ellipse">
          <a:avLst/>
        </a:prstGeom>
        <a:solidFill>
          <a:srgbClr val="837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72C02-3AB5-4D70-B2D6-FAEE0669C8CA}">
      <dsp:nvSpPr>
        <dsp:cNvPr id="0" name=""/>
        <dsp:cNvSpPr/>
      </dsp:nvSpPr>
      <dsp:spPr>
        <a:xfrm rot="17700000">
          <a:off x="514718" y="3055497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Alinhamentos</a:t>
          </a:r>
        </a:p>
      </dsp:txBody>
      <dsp:txXfrm>
        <a:off x="514718" y="3055497"/>
        <a:ext cx="1197748" cy="577509"/>
      </dsp:txXfrm>
    </dsp:sp>
    <dsp:sp modelId="{9B15AFB8-363D-4411-8CC0-EEE7AA89A03E}">
      <dsp:nvSpPr>
        <dsp:cNvPr id="0" name=""/>
        <dsp:cNvSpPr/>
      </dsp:nvSpPr>
      <dsp:spPr>
        <a:xfrm rot="17700000">
          <a:off x="1264579" y="1446761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EACE3-DF81-4FA1-93E5-7E8805A7334C}">
      <dsp:nvSpPr>
        <dsp:cNvPr id="0" name=""/>
        <dsp:cNvSpPr/>
      </dsp:nvSpPr>
      <dsp:spPr>
        <a:xfrm>
          <a:off x="1861403" y="2250811"/>
          <a:ext cx="578144" cy="578144"/>
        </a:xfrm>
        <a:prstGeom prst="ellipse">
          <a:avLst/>
        </a:prstGeom>
        <a:solidFill>
          <a:srgbClr val="837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0804B-EFCE-4A07-B8B0-0F186F645F5A}">
      <dsp:nvSpPr>
        <dsp:cNvPr id="0" name=""/>
        <dsp:cNvSpPr/>
      </dsp:nvSpPr>
      <dsp:spPr>
        <a:xfrm rot="17700000">
          <a:off x="1176670" y="3055497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Envio dos conteúdos</a:t>
          </a:r>
        </a:p>
      </dsp:txBody>
      <dsp:txXfrm>
        <a:off x="1176670" y="3055497"/>
        <a:ext cx="1197748" cy="577509"/>
      </dsp:txXfrm>
    </dsp:sp>
    <dsp:sp modelId="{F544B16D-3B93-403F-82D0-56E7B2937FC4}">
      <dsp:nvSpPr>
        <dsp:cNvPr id="0" name=""/>
        <dsp:cNvSpPr/>
      </dsp:nvSpPr>
      <dsp:spPr>
        <a:xfrm rot="17700000">
          <a:off x="1926531" y="1446761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66FFA-E419-4A9F-8674-322A565F6F1A}">
      <dsp:nvSpPr>
        <dsp:cNvPr id="0" name=""/>
        <dsp:cNvSpPr/>
      </dsp:nvSpPr>
      <dsp:spPr>
        <a:xfrm>
          <a:off x="2523444" y="1982972"/>
          <a:ext cx="1113822" cy="1113822"/>
        </a:xfrm>
        <a:prstGeom prst="donut">
          <a:avLst>
            <a:gd name="adj" fmla="val 20000"/>
          </a:avLst>
        </a:prstGeom>
        <a:solidFill>
          <a:srgbClr val="8D1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559-A1D7-4D69-93B6-F5F2AC3BB561}">
      <dsp:nvSpPr>
        <dsp:cNvPr id="0" name=""/>
        <dsp:cNvSpPr/>
      </dsp:nvSpPr>
      <dsp:spPr>
        <a:xfrm rot="17700000">
          <a:off x="2915905" y="1074980"/>
          <a:ext cx="1384604" cy="66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Design: 10 dias úteis</a:t>
          </a:r>
        </a:p>
      </dsp:txBody>
      <dsp:txXfrm>
        <a:off x="2915905" y="1074980"/>
        <a:ext cx="1384604" cy="667272"/>
      </dsp:txXfrm>
    </dsp:sp>
    <dsp:sp modelId="{E2AFE7AC-BFCA-4DB6-9913-FC76242DD2BA}">
      <dsp:nvSpPr>
        <dsp:cNvPr id="0" name=""/>
        <dsp:cNvSpPr/>
      </dsp:nvSpPr>
      <dsp:spPr>
        <a:xfrm>
          <a:off x="3721163" y="2250811"/>
          <a:ext cx="578144" cy="578144"/>
        </a:xfrm>
        <a:prstGeom prst="ellipse">
          <a:avLst/>
        </a:prstGeom>
        <a:solidFill>
          <a:srgbClr val="837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9211C-17E5-41BB-8EED-2212BD96D283}">
      <dsp:nvSpPr>
        <dsp:cNvPr id="0" name=""/>
        <dsp:cNvSpPr/>
      </dsp:nvSpPr>
      <dsp:spPr>
        <a:xfrm rot="17700000">
          <a:off x="3036431" y="3055497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Alinhamentos</a:t>
          </a:r>
        </a:p>
      </dsp:txBody>
      <dsp:txXfrm>
        <a:off x="3036431" y="3055497"/>
        <a:ext cx="1197748" cy="577509"/>
      </dsp:txXfrm>
    </dsp:sp>
    <dsp:sp modelId="{9D1F59A9-E123-4435-8950-E10047150C8F}">
      <dsp:nvSpPr>
        <dsp:cNvPr id="0" name=""/>
        <dsp:cNvSpPr/>
      </dsp:nvSpPr>
      <dsp:spPr>
        <a:xfrm rot="17700000">
          <a:off x="3786292" y="1446761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6AF18-6CD6-4715-B134-7B0436062FB3}">
      <dsp:nvSpPr>
        <dsp:cNvPr id="0" name=""/>
        <dsp:cNvSpPr/>
      </dsp:nvSpPr>
      <dsp:spPr>
        <a:xfrm>
          <a:off x="4383205" y="1982972"/>
          <a:ext cx="1113822" cy="1113822"/>
        </a:xfrm>
        <a:prstGeom prst="donut">
          <a:avLst>
            <a:gd name="adj" fmla="val 20000"/>
          </a:avLst>
        </a:prstGeom>
        <a:solidFill>
          <a:srgbClr val="8D1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160B-11E1-46B7-84F7-7F35FE097F8B}">
      <dsp:nvSpPr>
        <dsp:cNvPr id="0" name=""/>
        <dsp:cNvSpPr/>
      </dsp:nvSpPr>
      <dsp:spPr>
        <a:xfrm rot="17700000">
          <a:off x="4775665" y="1074980"/>
          <a:ext cx="1384604" cy="66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Desenvolvimento: 40 dias úteis</a:t>
          </a:r>
        </a:p>
      </dsp:txBody>
      <dsp:txXfrm>
        <a:off x="4775665" y="1074980"/>
        <a:ext cx="1384604" cy="667272"/>
      </dsp:txXfrm>
    </dsp:sp>
    <dsp:sp modelId="{0E566D4C-6F70-4703-BD5B-92CA62772FBF}">
      <dsp:nvSpPr>
        <dsp:cNvPr id="0" name=""/>
        <dsp:cNvSpPr/>
      </dsp:nvSpPr>
      <dsp:spPr>
        <a:xfrm>
          <a:off x="5580924" y="2250811"/>
          <a:ext cx="578144" cy="578144"/>
        </a:xfrm>
        <a:prstGeom prst="ellipse">
          <a:avLst/>
        </a:prstGeom>
        <a:solidFill>
          <a:srgbClr val="837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C8C54-AF80-494A-824D-40D542A659D1}">
      <dsp:nvSpPr>
        <dsp:cNvPr id="0" name=""/>
        <dsp:cNvSpPr/>
      </dsp:nvSpPr>
      <dsp:spPr>
        <a:xfrm rot="17700000">
          <a:off x="4896191" y="3055497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Alinhamentos</a:t>
          </a:r>
        </a:p>
      </dsp:txBody>
      <dsp:txXfrm>
        <a:off x="4896191" y="3055497"/>
        <a:ext cx="1197748" cy="577509"/>
      </dsp:txXfrm>
    </dsp:sp>
    <dsp:sp modelId="{FF2A1875-5895-435E-8B17-DAF31043F6EE}">
      <dsp:nvSpPr>
        <dsp:cNvPr id="0" name=""/>
        <dsp:cNvSpPr/>
      </dsp:nvSpPr>
      <dsp:spPr>
        <a:xfrm rot="17700000">
          <a:off x="5646053" y="1446761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3EBB8-9B00-47C6-A860-B3218AA5FBD4}">
      <dsp:nvSpPr>
        <dsp:cNvPr id="0" name=""/>
        <dsp:cNvSpPr/>
      </dsp:nvSpPr>
      <dsp:spPr>
        <a:xfrm>
          <a:off x="6242965" y="1982972"/>
          <a:ext cx="1113822" cy="1113822"/>
        </a:xfrm>
        <a:prstGeom prst="donut">
          <a:avLst>
            <a:gd name="adj" fmla="val 20000"/>
          </a:avLst>
        </a:prstGeom>
        <a:solidFill>
          <a:srgbClr val="8D1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038EA-0471-4DBB-A4C8-3837AFA13608}">
      <dsp:nvSpPr>
        <dsp:cNvPr id="0" name=""/>
        <dsp:cNvSpPr/>
      </dsp:nvSpPr>
      <dsp:spPr>
        <a:xfrm rot="17700000">
          <a:off x="6635426" y="1074980"/>
          <a:ext cx="1384604" cy="66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 Implantação: 5 dias úteis</a:t>
          </a:r>
        </a:p>
      </dsp:txBody>
      <dsp:txXfrm>
        <a:off x="6635426" y="1074980"/>
        <a:ext cx="1384604" cy="667272"/>
      </dsp:txXfrm>
    </dsp:sp>
    <dsp:sp modelId="{21A12B5F-FC9E-46C4-B20F-B9D1F1634C5F}">
      <dsp:nvSpPr>
        <dsp:cNvPr id="0" name=""/>
        <dsp:cNvSpPr/>
      </dsp:nvSpPr>
      <dsp:spPr>
        <a:xfrm>
          <a:off x="7440685" y="2250811"/>
          <a:ext cx="578144" cy="578144"/>
        </a:xfrm>
        <a:prstGeom prst="ellipse">
          <a:avLst/>
        </a:prstGeom>
        <a:solidFill>
          <a:srgbClr val="837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E2395-FA38-4628-B76A-75A819EB8ABF}">
      <dsp:nvSpPr>
        <dsp:cNvPr id="0" name=""/>
        <dsp:cNvSpPr/>
      </dsp:nvSpPr>
      <dsp:spPr>
        <a:xfrm rot="17700000">
          <a:off x="6755952" y="3055497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Conteúdo adicional</a:t>
          </a:r>
        </a:p>
      </dsp:txBody>
      <dsp:txXfrm>
        <a:off x="6755952" y="3055497"/>
        <a:ext cx="1197748" cy="577509"/>
      </dsp:txXfrm>
    </dsp:sp>
    <dsp:sp modelId="{73A521B7-5724-4FE8-9ED3-509129CA5168}">
      <dsp:nvSpPr>
        <dsp:cNvPr id="0" name=""/>
        <dsp:cNvSpPr/>
      </dsp:nvSpPr>
      <dsp:spPr>
        <a:xfrm rot="17700000">
          <a:off x="7505813" y="1446761"/>
          <a:ext cx="1197748" cy="57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DC915-322E-4689-9FD6-149FE8790EAF}">
      <dsp:nvSpPr>
        <dsp:cNvPr id="0" name=""/>
        <dsp:cNvSpPr/>
      </dsp:nvSpPr>
      <dsp:spPr>
        <a:xfrm>
          <a:off x="8102726" y="1982972"/>
          <a:ext cx="1113822" cy="1113822"/>
        </a:xfrm>
        <a:prstGeom prst="donut">
          <a:avLst>
            <a:gd name="adj" fmla="val 20000"/>
          </a:avLst>
        </a:prstGeom>
        <a:solidFill>
          <a:srgbClr val="8D1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FB24-7AA1-4F63-80B1-0FFA7665FD23}">
      <dsp:nvSpPr>
        <dsp:cNvPr id="0" name=""/>
        <dsp:cNvSpPr/>
      </dsp:nvSpPr>
      <dsp:spPr>
        <a:xfrm rot="17700000">
          <a:off x="8495187" y="1074980"/>
          <a:ext cx="1384604" cy="66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Nunito Light" pitchFamily="2" charset="0"/>
            </a:rPr>
            <a:t>Lançamento: 2 dias úteis</a:t>
          </a:r>
        </a:p>
      </dsp:txBody>
      <dsp:txXfrm>
        <a:off x="8495187" y="1074980"/>
        <a:ext cx="1384604" cy="667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D9BFE-D127-44A8-86E6-FF08FA43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66C63-077E-42C6-A712-5E5ACB2F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F7E59-5411-4377-AC72-E8B6EEF2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DB9DE-D41B-41BA-90AF-055FE72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1D341-6324-4112-83D1-701F9AFD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87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FE29-8FB6-4FD1-8CBD-4AE087C8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0E3E5-F424-46C7-BC3E-D8E4A7DCA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00795-EFE2-42A4-AA69-1A6213D4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9ED6B-0522-4E87-BF31-EAD49DB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8227A-8ACA-428B-B1F9-6514188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1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3D2AD2-7309-4475-A616-29A6D807C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1FB76-1AB3-444F-9FE2-64502674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B9E19-45C3-4B6B-B5F5-7399F3C5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D8382-EF45-4945-9D3F-FC2E9D9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2A797-63BC-4140-9D30-338B693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19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902CF-AC31-4FA4-A9E6-45207B6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BCB5F-2CFB-41A3-894A-A48DC66D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DB9B9-F794-4B32-B1CB-7D671BF0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C3536-A40C-40AC-8C31-CA477A10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971B6-5EBD-4AF3-AD14-0DB7BC20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5A5E-9F88-4649-A62E-F8517DB5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96ADD-0B25-4450-AFB5-C5BF0F0A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7B137-4384-4FA2-ABD5-BBB5D55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075025-1B0A-4627-961B-E3D64633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3533A-6EDC-4671-8144-5DF78E4C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CEEC6-C95B-4A18-97B1-7E176641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39579-BD70-4AF4-8F79-928BDEA27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0D495C-3791-4472-9270-8BD9B8CF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66585E-6DD7-422E-AC0F-71ECD65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C84DF5-4A65-43E3-91E6-C0C50198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820EB5-330B-4A57-A096-A053424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2A6A2-3868-407B-8B66-BFDB530A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52E88-4175-4231-ACAC-472543F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5BEB9D-42CF-4C01-9CEB-13A48750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BE845E-117B-445E-901B-BECF4B721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57AE8-2CAE-4468-909F-A79C74D1E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332C32-4B9D-4B4F-A8BB-E4BBFB20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FB25E7-4D2C-43F2-BB0A-F7B075B3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80805-3078-42FD-93F5-35629101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0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8248-07CE-48D9-9C05-DD4F406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698131-C5A2-4D6A-B72E-74C34FB4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7BCB99-DA90-4299-AD47-A70AAC2E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C9AAC-DA06-4293-9BF0-71D709C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2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C8BAD-FF74-4545-A5CD-0DEF2C7F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517870-DB8A-4633-B10C-C7862B5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E680F6-BE23-4E71-B303-1EA5B9D5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7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55EE7-25C5-4697-8435-C9395FB7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46E46-18D9-4DAE-AEF4-46CA818F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EA884-6B82-4708-A28C-DE0EB557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83C79-3E86-451C-AD3E-88C71EC3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D2A03-C7A3-4632-8278-8ADCF207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947983-8950-48E5-8398-F635467D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BA25-1D16-4985-A744-81EEA0EB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13E7FF-4FFD-4D17-AED7-74F0A067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78A001-792B-4B37-BD96-BDB9E4D6A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F35D0-5099-4FC8-AFC0-1B65ACB3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991C5-397C-4E3D-806A-AACEA92E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EBFC25-F680-4597-A7F8-9C6B2E5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ED818C-E401-4EA5-8213-3CBB3BEF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E2D8A-B15C-460B-8544-BDBAEEC5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1122B-E8CA-4507-B813-535EDD71F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0CEC-D955-4BA7-BDBC-53B4C694E89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996762-55D8-451F-ACE1-5BBBD901A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5A550-57B2-4D32-8187-6C68BB4B0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1F29-10AC-481C-982A-44CBD5C0D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1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o-jus/" TargetMode="External"/><Relationship Id="rId2" Type="http://schemas.openxmlformats.org/officeDocument/2006/relationships/hyperlink" Target="https://institutojus1.wixsite.com/hom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7ELHduR56FcrrNMQQwfIQy/instituto-j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0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>
            <a:off x="1927575" y="1391900"/>
            <a:ext cx="571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Aplicação</a:t>
            </a:r>
          </a:p>
          <a:p>
            <a:r>
              <a:rPr lang="pt-BR" sz="6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Web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073E2-5F96-426A-9E58-8798E811C995}"/>
              </a:ext>
            </a:extLst>
          </p:cNvPr>
          <p:cNvSpPr txBox="1"/>
          <p:nvPr/>
        </p:nvSpPr>
        <p:spPr>
          <a:xfrm>
            <a:off x="1927575" y="4019550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" panose="020B0502040204020203" pitchFamily="34" charset="0"/>
              </a:rPr>
              <a:t>Instituto JUS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F22995B-4BD7-4416-B17D-DB602B771D43}"/>
              </a:ext>
            </a:extLst>
          </p:cNvPr>
          <p:cNvCxnSpPr/>
          <p:nvPr/>
        </p:nvCxnSpPr>
        <p:spPr>
          <a:xfrm>
            <a:off x="1590675" y="3676650"/>
            <a:ext cx="10601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7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4990642" y="22434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Quem somos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6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4990642" y="22434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Notícias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6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2584294" y="224345"/>
            <a:ext cx="926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Projetos desenvolvidos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4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3200400" y="224345"/>
            <a:ext cx="864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Publicações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4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3200400" y="224345"/>
            <a:ext cx="864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Vídeos institucionais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5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Identidade visual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5</a:t>
            </a: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37DE449A-C864-4808-9BF2-6FE6DD3F005B}"/>
              </a:ext>
            </a:extLst>
          </p:cNvPr>
          <p:cNvSpPr/>
          <p:nvPr/>
        </p:nvSpPr>
        <p:spPr>
          <a:xfrm>
            <a:off x="3256249" y="1322044"/>
            <a:ext cx="2451967" cy="781052"/>
          </a:xfrm>
          <a:prstGeom prst="round2SameRect">
            <a:avLst/>
          </a:prstGeom>
          <a:solidFill>
            <a:srgbClr val="8D191D"/>
          </a:solidFill>
          <a:ln>
            <a:solidFill>
              <a:srgbClr val="8D1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#8D191D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D2C12220-C172-494E-8E57-07E261B81FED}"/>
              </a:ext>
            </a:extLst>
          </p:cNvPr>
          <p:cNvSpPr/>
          <p:nvPr/>
        </p:nvSpPr>
        <p:spPr>
          <a:xfrm>
            <a:off x="5830739" y="1320017"/>
            <a:ext cx="2451967" cy="781052"/>
          </a:xfrm>
          <a:prstGeom prst="round2SameRect">
            <a:avLst/>
          </a:prstGeom>
          <a:solidFill>
            <a:srgbClr val="837626"/>
          </a:solidFill>
          <a:ln>
            <a:solidFill>
              <a:srgbClr val="837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#837626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536B6C19-91FB-44FF-82AA-706FD02F4F0B}"/>
              </a:ext>
            </a:extLst>
          </p:cNvPr>
          <p:cNvSpPr/>
          <p:nvPr/>
        </p:nvSpPr>
        <p:spPr>
          <a:xfrm>
            <a:off x="3256249" y="2311065"/>
            <a:ext cx="2451967" cy="781052"/>
          </a:xfrm>
          <a:prstGeom prst="round2SameRect">
            <a:avLst/>
          </a:prstGeom>
          <a:solidFill>
            <a:srgbClr val="541B4A"/>
          </a:solidFill>
          <a:ln>
            <a:solidFill>
              <a:srgbClr val="54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#541B4A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CD7E11A-3E7F-4928-9A85-D98C94CB7B84}"/>
              </a:ext>
            </a:extLst>
          </p:cNvPr>
          <p:cNvSpPr/>
          <p:nvPr/>
        </p:nvSpPr>
        <p:spPr>
          <a:xfrm>
            <a:off x="5830740" y="2311065"/>
            <a:ext cx="2451967" cy="781052"/>
          </a:xfrm>
          <a:prstGeom prst="round2SameRect">
            <a:avLst/>
          </a:prstGeom>
          <a:solidFill>
            <a:srgbClr val="A54B35"/>
          </a:solidFill>
          <a:ln>
            <a:solidFill>
              <a:srgbClr val="A54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#A54B35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68A678-0FCB-4779-A525-509DF501E941}"/>
              </a:ext>
            </a:extLst>
          </p:cNvPr>
          <p:cNvSpPr txBox="1"/>
          <p:nvPr/>
        </p:nvSpPr>
        <p:spPr>
          <a:xfrm>
            <a:off x="2705100" y="3121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2">
                    <a:lumMod val="10000"/>
                  </a:schemeClr>
                </a:solidFill>
                <a:latin typeface="Franklin Gothic Heavy" panose="020B0903020102020204" pitchFamily="34" charset="0"/>
              </a:rPr>
              <a:t>Cores</a:t>
            </a:r>
            <a:endParaRPr lang="pt-BR" sz="3600" b="1" dirty="0">
              <a:latin typeface="Franklin Gothic Heavy" panose="020B09030201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2C2412-EB5C-4BEF-94B4-99D294817B94}"/>
              </a:ext>
            </a:extLst>
          </p:cNvPr>
          <p:cNvSpPr txBox="1"/>
          <p:nvPr/>
        </p:nvSpPr>
        <p:spPr>
          <a:xfrm>
            <a:off x="2705100" y="37658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2">
                    <a:lumMod val="10000"/>
                  </a:schemeClr>
                </a:solidFill>
                <a:latin typeface="Franklin Gothic Heavy" panose="020B0903020102020204" pitchFamily="34" charset="0"/>
              </a:rPr>
              <a:t>Fontes</a:t>
            </a:r>
            <a:endParaRPr lang="pt-BR" sz="3600" b="1" dirty="0">
              <a:latin typeface="Franklin Gothic Heavy" panose="020B0903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162E9E-47FA-4613-842E-7147F6FB6BC8}"/>
              </a:ext>
            </a:extLst>
          </p:cNvPr>
          <p:cNvSpPr txBox="1"/>
          <p:nvPr/>
        </p:nvSpPr>
        <p:spPr>
          <a:xfrm>
            <a:off x="3458882" y="4622210"/>
            <a:ext cx="538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</a:t>
            </a:r>
            <a:r>
              <a:rPr lang="pt-BR" sz="2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pt-B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tamanho 28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A9600-2C09-4FFC-BC6B-1C4356FC81AE}"/>
              </a:ext>
            </a:extLst>
          </p:cNvPr>
          <p:cNvSpPr txBox="1"/>
          <p:nvPr/>
        </p:nvSpPr>
        <p:spPr>
          <a:xfrm>
            <a:off x="3458882" y="5331769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</a:t>
            </a:r>
            <a:r>
              <a:rPr lang="pt-B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tamanho 24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AB6DC2-04DE-466D-B916-65DC282B5575}"/>
              </a:ext>
            </a:extLst>
          </p:cNvPr>
          <p:cNvSpPr txBox="1"/>
          <p:nvPr/>
        </p:nvSpPr>
        <p:spPr>
          <a:xfrm>
            <a:off x="3491633" y="5979773"/>
            <a:ext cx="233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Calibri</a:t>
            </a:r>
            <a:r>
              <a:rPr lang="pt-BR" sz="1600" dirty="0">
                <a:latin typeface="+mj-lt"/>
              </a:rPr>
              <a:t> Light | tamanho 16</a:t>
            </a:r>
          </a:p>
        </p:txBody>
      </p:sp>
    </p:spTree>
    <p:extLst>
      <p:ext uri="{BB962C8B-B14F-4D97-AF65-F5344CB8AC3E}">
        <p14:creationId xmlns:p14="http://schemas.microsoft.com/office/powerpoint/2010/main" val="316934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Etapas e prazos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6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A1A9844-46EA-446A-9FFA-7F200E7EA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855531"/>
              </p:ext>
            </p:extLst>
          </p:nvPr>
        </p:nvGraphicFramePr>
        <p:xfrm>
          <a:off x="2253942" y="1028944"/>
          <a:ext cx="9784178" cy="4649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9885EDF-946E-4BF0-AA4A-15026CE60D09}"/>
              </a:ext>
            </a:extLst>
          </p:cNvPr>
          <p:cNvSpPr txBox="1"/>
          <p:nvPr/>
        </p:nvSpPr>
        <p:spPr>
          <a:xfrm>
            <a:off x="2414728" y="5493504"/>
            <a:ext cx="889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O prazo previsto para o desenvolvimento do projeto pelo contratado é de 60 dias úteis, além dos prazos necessários para o cumprimento das atividades sob governança do contratante.</a:t>
            </a:r>
          </a:p>
        </p:txBody>
      </p:sp>
    </p:spTree>
    <p:extLst>
      <p:ext uri="{BB962C8B-B14F-4D97-AF65-F5344CB8AC3E}">
        <p14:creationId xmlns:p14="http://schemas.microsoft.com/office/powerpoint/2010/main" val="244787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custos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FF12AC-64DA-451C-ADD1-2F38053599DC}"/>
              </a:ext>
            </a:extLst>
          </p:cNvPr>
          <p:cNvSpPr txBox="1"/>
          <p:nvPr/>
        </p:nvSpPr>
        <p:spPr>
          <a:xfrm>
            <a:off x="2370338" y="4177883"/>
            <a:ext cx="9516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unito Light" pitchFamily="2" charset="0"/>
              </a:rPr>
              <a:t>O custo previsto para todas as etapas do projeto é de R$ 19.180,00</a:t>
            </a:r>
            <a:r>
              <a:rPr lang="pt-BR" baseline="30000" dirty="0">
                <a:latin typeface="Nunito Light" pitchFamily="2" charset="0"/>
              </a:rPr>
              <a:t>1</a:t>
            </a:r>
            <a:r>
              <a:rPr lang="pt-BR" dirty="0">
                <a:latin typeface="Nunito Light" pitchFamily="2" charset="0"/>
              </a:rPr>
              <a:t>, incluindo assistência técnica para realização de alterações no conteúdo da aplicação e correção de eventuais falhas nas funcionalidades implementadas pelo período de 12 meses após o seu lançamento.</a:t>
            </a:r>
          </a:p>
          <a:p>
            <a:endParaRPr lang="pt-BR" sz="1400" dirty="0">
              <a:latin typeface="Nunito Light" pitchFamily="2" charset="0"/>
            </a:endParaRPr>
          </a:p>
          <a:p>
            <a:pPr algn="r"/>
            <a:endParaRPr lang="pt-BR" sz="1400" baseline="30000" dirty="0">
              <a:latin typeface="Nunito Light" pitchFamily="2" charset="0"/>
            </a:endParaRPr>
          </a:p>
          <a:p>
            <a:pPr algn="r"/>
            <a:endParaRPr lang="pt-BR" sz="1400" baseline="30000" dirty="0">
              <a:latin typeface="Nunito Light" pitchFamily="2" charset="0"/>
            </a:endParaRPr>
          </a:p>
          <a:p>
            <a:pPr algn="r"/>
            <a:endParaRPr lang="pt-BR" sz="1400" baseline="30000" dirty="0">
              <a:latin typeface="Nunito Light" pitchFamily="2" charset="0"/>
            </a:endParaRPr>
          </a:p>
          <a:p>
            <a:pPr algn="r"/>
            <a:r>
              <a:rPr lang="pt-BR" sz="1400" baseline="30000" dirty="0">
                <a:latin typeface="Nunito Light" pitchFamily="2" charset="0"/>
              </a:rPr>
              <a:t>1</a:t>
            </a:r>
            <a:r>
              <a:rPr lang="pt-BR" sz="1400" dirty="0">
                <a:latin typeface="Nunito Light" pitchFamily="2" charset="0"/>
              </a:rPr>
              <a:t> Este valor será doado pelo contratado, em horas de trabalho.</a:t>
            </a:r>
            <a:endParaRPr lang="pt-BR" sz="1400" baseline="30000" dirty="0">
              <a:latin typeface="Nunito Light" pitchFamily="2" charset="0"/>
            </a:endParaRPr>
          </a:p>
        </p:txBody>
      </p:sp>
      <p:pic>
        <p:nvPicPr>
          <p:cNvPr id="3" name="Gráfico 2" descr="Lâmpada e engrenagem com preenchimento sólido">
            <a:extLst>
              <a:ext uri="{FF2B5EF4-FFF2-40B4-BE49-F238E27FC236}">
                <a16:creationId xmlns:a16="http://schemas.microsoft.com/office/drawing/2014/main" id="{E41C19E8-6CB1-4A65-8C2B-FEFAF46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290" y="609132"/>
            <a:ext cx="1800000" cy="18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C420FC-03AC-4674-8DA5-9CE1B4879063}"/>
              </a:ext>
            </a:extLst>
          </p:cNvPr>
          <p:cNvSpPr txBox="1"/>
          <p:nvPr/>
        </p:nvSpPr>
        <p:spPr>
          <a:xfrm>
            <a:off x="2801995" y="2447087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erlin Sans FB" panose="020E0602020502020306" pitchFamily="34" charset="0"/>
              </a:rPr>
              <a:t>Concepção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3052AD-861C-40EE-A7F3-13E29D2E30F1}"/>
              </a:ext>
            </a:extLst>
          </p:cNvPr>
          <p:cNvSpPr txBox="1"/>
          <p:nvPr/>
        </p:nvSpPr>
        <p:spPr>
          <a:xfrm>
            <a:off x="2950272" y="30046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 Light" pitchFamily="2" charset="0"/>
              </a:rPr>
              <a:t>R$ 5.600,00 </a:t>
            </a:r>
          </a:p>
        </p:txBody>
      </p:sp>
      <p:pic>
        <p:nvPicPr>
          <p:cNvPr id="12" name="Gráfico 11" descr="Internet com preenchimento sólido">
            <a:extLst>
              <a:ext uri="{FF2B5EF4-FFF2-40B4-BE49-F238E27FC236}">
                <a16:creationId xmlns:a16="http://schemas.microsoft.com/office/drawing/2014/main" id="{0A5AB007-B9FB-44FD-9610-59D6ED536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9265" y="867075"/>
            <a:ext cx="1800000" cy="180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826C63-2554-4264-9B85-67C0ADA981E8}"/>
              </a:ext>
            </a:extLst>
          </p:cNvPr>
          <p:cNvSpPr txBox="1"/>
          <p:nvPr/>
        </p:nvSpPr>
        <p:spPr>
          <a:xfrm>
            <a:off x="5638881" y="2444223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erlin Sans FB" panose="020E0602020502020306" pitchFamily="34" charset="0"/>
              </a:rPr>
              <a:t>Desenvolvimento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2EC625-DD13-4BD1-96C0-D131D4B9F6F9}"/>
              </a:ext>
            </a:extLst>
          </p:cNvPr>
          <p:cNvSpPr txBox="1"/>
          <p:nvPr/>
        </p:nvSpPr>
        <p:spPr>
          <a:xfrm>
            <a:off x="6146317" y="301236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 Light" pitchFamily="2" charset="0"/>
              </a:rPr>
              <a:t>R$ 9.500,00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FC6D60-18ED-4D7E-8C25-9BAF13FE0407}"/>
              </a:ext>
            </a:extLst>
          </p:cNvPr>
          <p:cNvSpPr txBox="1"/>
          <p:nvPr/>
        </p:nvSpPr>
        <p:spPr>
          <a:xfrm>
            <a:off x="9185549" y="2444223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erlin Sans FB" panose="020E0602020502020306" pitchFamily="34" charset="0"/>
              </a:rPr>
              <a:t>Implantação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68733B-31E4-4321-9E40-D1B2601ECD18}"/>
              </a:ext>
            </a:extLst>
          </p:cNvPr>
          <p:cNvSpPr txBox="1"/>
          <p:nvPr/>
        </p:nvSpPr>
        <p:spPr>
          <a:xfrm>
            <a:off x="9469280" y="29674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 Light" pitchFamily="2" charset="0"/>
              </a:rPr>
              <a:t>R$ 4.080,00 </a:t>
            </a:r>
          </a:p>
        </p:txBody>
      </p:sp>
      <p:pic>
        <p:nvPicPr>
          <p:cNvPr id="21" name="Gráfico 20" descr="Béquer com preenchimento sólido">
            <a:extLst>
              <a:ext uri="{FF2B5EF4-FFF2-40B4-BE49-F238E27FC236}">
                <a16:creationId xmlns:a16="http://schemas.microsoft.com/office/drawing/2014/main" id="{3A6F5AD8-23FB-4336-A920-3D4C71D83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2046" y="64422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Próximos passos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DB4184-A74F-42A8-B333-459A22DAD899}"/>
              </a:ext>
            </a:extLst>
          </p:cNvPr>
          <p:cNvSpPr txBox="1"/>
          <p:nvPr/>
        </p:nvSpPr>
        <p:spPr>
          <a:xfrm>
            <a:off x="2847704" y="1720838"/>
            <a:ext cx="822532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latin typeface="Nunito Light" pitchFamily="2" charset="0"/>
              </a:rPr>
              <a:t>Reunião para alinhamentos do projeto de 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latin typeface="Nunito Light" pitchFamily="2" charset="0"/>
              </a:rPr>
              <a:t>Envio dos conteúdos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latin typeface="Nunito Light" pitchFamily="2" charset="0"/>
              </a:rPr>
              <a:t>Desenvolvimento e apresentação dos </a:t>
            </a:r>
            <a:r>
              <a:rPr lang="pt-BR" sz="2400" dirty="0" err="1">
                <a:latin typeface="Nunito Light" pitchFamily="2" charset="0"/>
              </a:rPr>
              <a:t>templates</a:t>
            </a:r>
            <a:r>
              <a:rPr lang="pt-BR" sz="2400" dirty="0">
                <a:latin typeface="Nunito Light" pitchFamily="2" charset="0"/>
              </a:rPr>
              <a:t> padrões</a:t>
            </a:r>
          </a:p>
        </p:txBody>
      </p:sp>
    </p:spTree>
    <p:extLst>
      <p:ext uri="{BB962C8B-B14F-4D97-AF65-F5344CB8AC3E}">
        <p14:creationId xmlns:p14="http://schemas.microsoft.com/office/powerpoint/2010/main" val="214803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0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>
            <a:off x="1927575" y="1552992"/>
            <a:ext cx="571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Actante</a:t>
            </a:r>
          </a:p>
          <a:p>
            <a:r>
              <a:rPr lang="pt-BR" sz="6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Analítica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073E2-5F96-426A-9E58-8798E811C995}"/>
              </a:ext>
            </a:extLst>
          </p:cNvPr>
          <p:cNvSpPr txBox="1"/>
          <p:nvPr/>
        </p:nvSpPr>
        <p:spPr>
          <a:xfrm>
            <a:off x="3640411" y="3981450"/>
            <a:ext cx="6293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" panose="020B0502040204020203" pitchFamily="34" charset="0"/>
              </a:rPr>
              <a:t>Thomaz Barbosa</a:t>
            </a:r>
          </a:p>
          <a:p>
            <a:r>
              <a:rPr lang="pt-BR" sz="4000" dirty="0">
                <a:solidFill>
                  <a:schemeClr val="bg1"/>
                </a:solidFill>
                <a:latin typeface="Bahnschrift" panose="020B0502040204020203" pitchFamily="34" charset="0"/>
              </a:rPr>
              <a:t>+55 31 98484-7748</a:t>
            </a:r>
          </a:p>
          <a:p>
            <a:r>
              <a:rPr lang="pt-BR" sz="4000" dirty="0">
                <a:solidFill>
                  <a:schemeClr val="bg1"/>
                </a:solidFill>
                <a:latin typeface="Bahnschrift" panose="020B0502040204020203" pitchFamily="34" charset="0"/>
              </a:rPr>
              <a:t>thomazanders@gmail.com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2C819B00-6F72-4F3A-A502-17452EFAF3B7}"/>
              </a:ext>
            </a:extLst>
          </p:cNvPr>
          <p:cNvSpPr/>
          <p:nvPr/>
        </p:nvSpPr>
        <p:spPr>
          <a:xfrm>
            <a:off x="2141462" y="4127361"/>
            <a:ext cx="484632" cy="48463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E5D31A2C-531C-40E8-AD0E-676C7A46A809}"/>
              </a:ext>
            </a:extLst>
          </p:cNvPr>
          <p:cNvSpPr/>
          <p:nvPr/>
        </p:nvSpPr>
        <p:spPr>
          <a:xfrm>
            <a:off x="2503411" y="4127361"/>
            <a:ext cx="484632" cy="48463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7F5A0CA7-0A3C-4CD6-A075-27D6F7FC3CC2}"/>
              </a:ext>
            </a:extLst>
          </p:cNvPr>
          <p:cNvSpPr/>
          <p:nvPr/>
        </p:nvSpPr>
        <p:spPr>
          <a:xfrm>
            <a:off x="2865360" y="4127361"/>
            <a:ext cx="484632" cy="48463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F22995B-4BD7-4416-B17D-DB602B771D43}"/>
              </a:ext>
            </a:extLst>
          </p:cNvPr>
          <p:cNvCxnSpPr/>
          <p:nvPr/>
        </p:nvCxnSpPr>
        <p:spPr>
          <a:xfrm>
            <a:off x="1590675" y="3676650"/>
            <a:ext cx="10601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0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>
            <a:off x="4990642" y="22434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CONTEÚDO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045DD43-DE7C-459B-948C-1FAC21BA32E1}"/>
              </a:ext>
            </a:extLst>
          </p:cNvPr>
          <p:cNvCxnSpPr/>
          <p:nvPr/>
        </p:nvCxnSpPr>
        <p:spPr>
          <a:xfrm>
            <a:off x="1590675" y="1162050"/>
            <a:ext cx="10601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0D812E-AA2D-4DF4-AD02-FB9436419F93}"/>
              </a:ext>
            </a:extLst>
          </p:cNvPr>
          <p:cNvSpPr txBox="1"/>
          <p:nvPr/>
        </p:nvSpPr>
        <p:spPr>
          <a:xfrm>
            <a:off x="2546630" y="1716031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Sobre o projeto</a:t>
            </a:r>
          </a:p>
        </p:txBody>
      </p:sp>
      <p:sp>
        <p:nvSpPr>
          <p:cNvPr id="4" name="Lágrima 3">
            <a:hlinkClick r:id="rId2" action="ppaction://hlinksldjump"/>
            <a:extLst>
              <a:ext uri="{FF2B5EF4-FFF2-40B4-BE49-F238E27FC236}">
                <a16:creationId xmlns:a16="http://schemas.microsoft.com/office/drawing/2014/main" id="{0752C169-678B-4642-80B2-8983B428064D}"/>
              </a:ext>
            </a:extLst>
          </p:cNvPr>
          <p:cNvSpPr/>
          <p:nvPr/>
        </p:nvSpPr>
        <p:spPr>
          <a:xfrm>
            <a:off x="1533455" y="1544255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5D0D99-0314-448A-8B85-7F8A0A74013B}"/>
              </a:ext>
            </a:extLst>
          </p:cNvPr>
          <p:cNvSpPr txBox="1"/>
          <p:nvPr/>
        </p:nvSpPr>
        <p:spPr>
          <a:xfrm>
            <a:off x="2546630" y="3100327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Principais requisitos</a:t>
            </a:r>
          </a:p>
        </p:txBody>
      </p:sp>
      <p:sp>
        <p:nvSpPr>
          <p:cNvPr id="20" name="Lágrima 19">
            <a:hlinkClick r:id="rId3" action="ppaction://hlinksldjump"/>
            <a:extLst>
              <a:ext uri="{FF2B5EF4-FFF2-40B4-BE49-F238E27FC236}">
                <a16:creationId xmlns:a16="http://schemas.microsoft.com/office/drawing/2014/main" id="{B9379053-0468-4C68-AEE2-DA1E4DAFB4CB}"/>
              </a:ext>
            </a:extLst>
          </p:cNvPr>
          <p:cNvSpPr/>
          <p:nvPr/>
        </p:nvSpPr>
        <p:spPr>
          <a:xfrm>
            <a:off x="1473724" y="2940494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BF7E4A-8FF2-4F24-B849-44E4B84E1EB0}"/>
              </a:ext>
            </a:extLst>
          </p:cNvPr>
          <p:cNvSpPr txBox="1"/>
          <p:nvPr/>
        </p:nvSpPr>
        <p:spPr>
          <a:xfrm>
            <a:off x="2546630" y="4484624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Fluxos de navegação</a:t>
            </a:r>
          </a:p>
        </p:txBody>
      </p:sp>
      <p:sp>
        <p:nvSpPr>
          <p:cNvPr id="23" name="Lágrima 22">
            <a:hlinkClick r:id="rId4" action="ppaction://hlinksldjump"/>
            <a:extLst>
              <a:ext uri="{FF2B5EF4-FFF2-40B4-BE49-F238E27FC236}">
                <a16:creationId xmlns:a16="http://schemas.microsoft.com/office/drawing/2014/main" id="{53B4949C-3F23-4C1E-A21D-1EFB2A24B2E6}"/>
              </a:ext>
            </a:extLst>
          </p:cNvPr>
          <p:cNvSpPr/>
          <p:nvPr/>
        </p:nvSpPr>
        <p:spPr>
          <a:xfrm>
            <a:off x="1473724" y="4312849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47AA49-1934-4427-822A-FC558985F97B}"/>
              </a:ext>
            </a:extLst>
          </p:cNvPr>
          <p:cNvSpPr txBox="1"/>
          <p:nvPr/>
        </p:nvSpPr>
        <p:spPr>
          <a:xfrm>
            <a:off x="2546630" y="5938659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Protótipos</a:t>
            </a:r>
          </a:p>
        </p:txBody>
      </p:sp>
      <p:sp>
        <p:nvSpPr>
          <p:cNvPr id="25" name="Lágrima 24">
            <a:hlinkClick r:id="rId5" action="ppaction://hlinksldjump"/>
            <a:extLst>
              <a:ext uri="{FF2B5EF4-FFF2-40B4-BE49-F238E27FC236}">
                <a16:creationId xmlns:a16="http://schemas.microsoft.com/office/drawing/2014/main" id="{A443421B-7887-45BE-823B-E8B2551FE598}"/>
              </a:ext>
            </a:extLst>
          </p:cNvPr>
          <p:cNvSpPr/>
          <p:nvPr/>
        </p:nvSpPr>
        <p:spPr>
          <a:xfrm>
            <a:off x="1473724" y="5766884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3F6A6E4-5948-431D-BC3C-C5CC6F5D0912}"/>
              </a:ext>
            </a:extLst>
          </p:cNvPr>
          <p:cNvSpPr txBox="1"/>
          <p:nvPr/>
        </p:nvSpPr>
        <p:spPr>
          <a:xfrm>
            <a:off x="8045986" y="161125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Identidade visual</a:t>
            </a:r>
          </a:p>
        </p:txBody>
      </p:sp>
      <p:sp>
        <p:nvSpPr>
          <p:cNvPr id="27" name="Lágrima 26">
            <a:hlinkClick r:id="rId6" action="ppaction://hlinksldjump"/>
            <a:extLst>
              <a:ext uri="{FF2B5EF4-FFF2-40B4-BE49-F238E27FC236}">
                <a16:creationId xmlns:a16="http://schemas.microsoft.com/office/drawing/2014/main" id="{57920B37-6101-4D2A-A5D4-33399C80DAF2}"/>
              </a:ext>
            </a:extLst>
          </p:cNvPr>
          <p:cNvSpPr/>
          <p:nvPr/>
        </p:nvSpPr>
        <p:spPr>
          <a:xfrm>
            <a:off x="7032811" y="1439480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C05DE7F-261B-4E0F-8700-E73F078501D4}"/>
              </a:ext>
            </a:extLst>
          </p:cNvPr>
          <p:cNvSpPr txBox="1"/>
          <p:nvPr/>
        </p:nvSpPr>
        <p:spPr>
          <a:xfrm>
            <a:off x="8045986" y="299555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Etapas e prazos</a:t>
            </a:r>
          </a:p>
        </p:txBody>
      </p:sp>
      <p:sp>
        <p:nvSpPr>
          <p:cNvPr id="29" name="Lágrima 28">
            <a:hlinkClick r:id="rId7" action="ppaction://hlinksldjump"/>
            <a:extLst>
              <a:ext uri="{FF2B5EF4-FFF2-40B4-BE49-F238E27FC236}">
                <a16:creationId xmlns:a16="http://schemas.microsoft.com/office/drawing/2014/main" id="{91509CBD-4F05-4D3B-9253-661D962A3D7A}"/>
              </a:ext>
            </a:extLst>
          </p:cNvPr>
          <p:cNvSpPr/>
          <p:nvPr/>
        </p:nvSpPr>
        <p:spPr>
          <a:xfrm>
            <a:off x="6973080" y="2835719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6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500FFE8-6065-4D43-B9EC-522D34759383}"/>
              </a:ext>
            </a:extLst>
          </p:cNvPr>
          <p:cNvSpPr txBox="1"/>
          <p:nvPr/>
        </p:nvSpPr>
        <p:spPr>
          <a:xfrm>
            <a:off x="8045986" y="4379849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</a:t>
            </a:r>
          </a:p>
        </p:txBody>
      </p:sp>
      <p:sp>
        <p:nvSpPr>
          <p:cNvPr id="31" name="Lágrima 30">
            <a:hlinkClick r:id="rId8" action="ppaction://hlinksldjump"/>
            <a:extLst>
              <a:ext uri="{FF2B5EF4-FFF2-40B4-BE49-F238E27FC236}">
                <a16:creationId xmlns:a16="http://schemas.microsoft.com/office/drawing/2014/main" id="{D505D4CD-C72C-4192-A750-889354DB56F1}"/>
              </a:ext>
            </a:extLst>
          </p:cNvPr>
          <p:cNvSpPr/>
          <p:nvPr/>
        </p:nvSpPr>
        <p:spPr>
          <a:xfrm>
            <a:off x="6973080" y="4208074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7E4E71B-DF2A-4CE3-8EAB-A7E964962BE3}"/>
              </a:ext>
            </a:extLst>
          </p:cNvPr>
          <p:cNvSpPr txBox="1"/>
          <p:nvPr/>
        </p:nvSpPr>
        <p:spPr>
          <a:xfrm>
            <a:off x="8045986" y="5833884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Próximos passos</a:t>
            </a:r>
          </a:p>
        </p:txBody>
      </p:sp>
      <p:sp>
        <p:nvSpPr>
          <p:cNvPr id="33" name="Lágrima 32">
            <a:hlinkClick r:id="rId9" action="ppaction://hlinksldjump"/>
            <a:extLst>
              <a:ext uri="{FF2B5EF4-FFF2-40B4-BE49-F238E27FC236}">
                <a16:creationId xmlns:a16="http://schemas.microsoft.com/office/drawing/2014/main" id="{4F8FB9FF-937D-4A61-8D42-3879FE5D6072}"/>
              </a:ext>
            </a:extLst>
          </p:cNvPr>
          <p:cNvSpPr/>
          <p:nvPr/>
        </p:nvSpPr>
        <p:spPr>
          <a:xfrm>
            <a:off x="6973080" y="5662109"/>
            <a:ext cx="866771" cy="866771"/>
          </a:xfrm>
          <a:prstGeom prst="teardrop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74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2" y="-6951"/>
            <a:ext cx="2743201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1688000" y="-13899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BF71E3-73D2-4F44-9063-14AC0F9662ED}"/>
              </a:ext>
            </a:extLst>
          </p:cNvPr>
          <p:cNvSpPr txBox="1"/>
          <p:nvPr/>
        </p:nvSpPr>
        <p:spPr>
          <a:xfrm>
            <a:off x="3238500" y="1130242"/>
            <a:ext cx="7896225" cy="569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Todo organismo social, não importa quão pequeno ou temporário seja, é uma nova instância de vida lutando por manifestar o seu ser, vestindo-se de uma forma social particular. É a essa vida, a essa totalidade em seu processo de crescer e tornar-se algo, que estamos sendo chamados a atender.</a:t>
            </a:r>
          </a:p>
          <a:p>
            <a:pPr>
              <a:lnSpc>
                <a:spcPts val="4000"/>
              </a:lnSpc>
            </a:pPr>
            <a:endParaRPr lang="pt-BR" sz="3200" b="1" dirty="0">
              <a:solidFill>
                <a:schemeClr val="bg2">
                  <a:lumMod val="10000"/>
                </a:schemeClr>
              </a:solidFill>
              <a:latin typeface="Nunito Light" pitchFamily="2" charset="0"/>
              <a:ea typeface="Nunito Light"/>
              <a:cs typeface="Nunito Light"/>
              <a:sym typeface="Nunito Light"/>
            </a:endParaRPr>
          </a:p>
          <a:p>
            <a:pPr algn="r">
              <a:lnSpc>
                <a:spcPts val="4000"/>
              </a:lnSpc>
            </a:pPr>
            <a:r>
              <a:rPr lang="en-US" sz="3200" b="1" dirty="0">
                <a:solidFill>
                  <a:srgbClr val="171616"/>
                </a:solidFill>
                <a:latin typeface="Nunito Light"/>
                <a:ea typeface="Nunito Light"/>
                <a:cs typeface="Nunito Light"/>
                <a:sym typeface="Nunito Light"/>
              </a:rPr>
              <a:t>Allan Kaplan</a:t>
            </a:r>
          </a:p>
          <a:p>
            <a:pPr>
              <a:lnSpc>
                <a:spcPts val="4000"/>
              </a:lnSpc>
            </a:pPr>
            <a:endParaRPr lang="pt-BR" sz="3200" dirty="0">
              <a:solidFill>
                <a:schemeClr val="bg2">
                  <a:lumMod val="1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9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Sobre o projeto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624EA2-41A8-49D0-B2E3-131A56A2758F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A255A6-7347-4F2B-B189-919F1415B828}"/>
              </a:ext>
            </a:extLst>
          </p:cNvPr>
          <p:cNvSpPr txBox="1"/>
          <p:nvPr/>
        </p:nvSpPr>
        <p:spPr>
          <a:xfrm>
            <a:off x="2573672" y="567028"/>
            <a:ext cx="9210946" cy="572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O Instituto para o Desenvolvimento de Inovações Tecnológicas, Sociais, Gestão de Políticas Públicas e Justiça Social – </a:t>
            </a:r>
            <a:r>
              <a:rPr lang="pt-BR" sz="3200" b="1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Instituto Jus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é uma organização da sociedade civil que atua nos seguintes eixos:</a:t>
            </a:r>
          </a:p>
          <a:p>
            <a:pPr>
              <a:lnSpc>
                <a:spcPts val="4000"/>
              </a:lnSpc>
            </a:pPr>
            <a:endParaRPr lang="pt-BR" sz="3200" dirty="0">
              <a:solidFill>
                <a:schemeClr val="bg2">
                  <a:lumMod val="10000"/>
                </a:schemeClr>
              </a:solidFill>
              <a:latin typeface="Nunito Light" pitchFamily="2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compromisso com a democracia;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fortalecimento da participação da sociedade na gestão pública;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promoção de desenvolvimento sustentável; e 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defesa e promoção dos direitos e garantias fundamentais da pessoa humana.</a:t>
            </a:r>
            <a:endParaRPr lang="pt-BR" sz="3200" dirty="0">
              <a:solidFill>
                <a:schemeClr val="bg2">
                  <a:lumMod val="1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Sobre o projeto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624EA2-41A8-49D0-B2E3-131A56A2758F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BF71E3-73D2-4F44-9063-14AC0F9662ED}"/>
              </a:ext>
            </a:extLst>
          </p:cNvPr>
          <p:cNvSpPr txBox="1"/>
          <p:nvPr/>
        </p:nvSpPr>
        <p:spPr>
          <a:xfrm>
            <a:off x="2684128" y="571406"/>
            <a:ext cx="8945626" cy="593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Com diversos projetos em seu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portifólio,o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 Instituto Jus possui presença digital em um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  <a:hlinkClick r:id="rId2"/>
              </a:rPr>
              <a:t>site desenvolvido em uma plataforma de criação de sites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 e no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  <a:hlinkClick r:id="rId3"/>
              </a:rPr>
              <a:t>LinkedIn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, mas demanda a criação de uma aplicação web com as seguintes finalidades:</a:t>
            </a:r>
          </a:p>
          <a:p>
            <a:pPr>
              <a:lnSpc>
                <a:spcPts val="3500"/>
              </a:lnSpc>
            </a:pPr>
            <a:endParaRPr lang="pt-BR" sz="3200" dirty="0">
              <a:solidFill>
                <a:schemeClr val="bg2">
                  <a:lumMod val="10000"/>
                </a:schemeClr>
              </a:solidFill>
              <a:latin typeface="Nunito Light" pitchFamily="2" charset="0"/>
            </a:endParaRPr>
          </a:p>
          <a:p>
            <a:pPr marL="571500" indent="-571500">
              <a:lnSpc>
                <a:spcPts val="3500"/>
              </a:lnSpc>
              <a:buAutoNum type="romanUcPeriod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Divulgação de informações institucionais;</a:t>
            </a:r>
          </a:p>
          <a:p>
            <a:pPr marL="571500" indent="-571500">
              <a:lnSpc>
                <a:spcPts val="3500"/>
              </a:lnSpc>
              <a:buAutoNum type="romanUcPeriod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Informações sobre os membros associados;</a:t>
            </a:r>
          </a:p>
          <a:p>
            <a:pPr marL="571500" indent="-571500">
              <a:lnSpc>
                <a:spcPts val="3500"/>
              </a:lnSpc>
              <a:buAutoNum type="romanUcPeriod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Inserção de informações sobre projetos desenvolvidos; e</a:t>
            </a:r>
          </a:p>
          <a:p>
            <a:pPr marL="571500" indent="-571500">
              <a:lnSpc>
                <a:spcPts val="3500"/>
              </a:lnSpc>
              <a:buAutoNum type="romanUcPeriod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Publicação de notícias, materiais instrucionais e vídeos.</a:t>
            </a:r>
          </a:p>
        </p:txBody>
      </p:sp>
    </p:spTree>
    <p:extLst>
      <p:ext uri="{BB962C8B-B14F-4D97-AF65-F5344CB8AC3E}">
        <p14:creationId xmlns:p14="http://schemas.microsoft.com/office/powerpoint/2010/main" val="6744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Principais requisitos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CC9407-C0D3-45D2-A75A-B8D52803EED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E96F77-B244-4246-8653-2FAD3F993A5C}"/>
              </a:ext>
            </a:extLst>
          </p:cNvPr>
          <p:cNvSpPr txBox="1"/>
          <p:nvPr/>
        </p:nvSpPr>
        <p:spPr>
          <a:xfrm>
            <a:off x="2684128" y="1295399"/>
            <a:ext cx="8945626" cy="459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Linguagem simplificada e acessível.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Fácil leitura das informações.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Manutenção da identidade visual da marca.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Reforço dos eixos estruturantes do instituto.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Fotos e </a:t>
            </a:r>
            <a:r>
              <a:rPr lang="pt-BR" sz="3200" dirty="0" err="1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minicurrículos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 de seus membros.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Páginas específicas para os projetos desenvolvidos.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Inserção de notícias.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Inserção de publicações.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Nunito Light" pitchFamily="2" charset="0"/>
              </a:rPr>
              <a:t>Inserção de vídeos postados no YouTube.</a:t>
            </a:r>
          </a:p>
        </p:txBody>
      </p:sp>
    </p:spTree>
    <p:extLst>
      <p:ext uri="{BB962C8B-B14F-4D97-AF65-F5344CB8AC3E}">
        <p14:creationId xmlns:p14="http://schemas.microsoft.com/office/powerpoint/2010/main" val="21784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uxograma: Processo 50">
            <a:extLst>
              <a:ext uri="{FF2B5EF4-FFF2-40B4-BE49-F238E27FC236}">
                <a16:creationId xmlns:a16="http://schemas.microsoft.com/office/drawing/2014/main" id="{D9AE1CCA-C6AF-4448-8955-1394281525A7}"/>
              </a:ext>
            </a:extLst>
          </p:cNvPr>
          <p:cNvSpPr/>
          <p:nvPr/>
        </p:nvSpPr>
        <p:spPr>
          <a:xfrm>
            <a:off x="2329208" y="4295776"/>
            <a:ext cx="1752045" cy="2143124"/>
          </a:xfrm>
          <a:custGeom>
            <a:avLst/>
            <a:gdLst>
              <a:gd name="connsiteX0" fmla="*/ 0 w 1752045"/>
              <a:gd name="connsiteY0" fmla="*/ 0 h 2143124"/>
              <a:gd name="connsiteX1" fmla="*/ 619056 w 1752045"/>
              <a:gd name="connsiteY1" fmla="*/ 0 h 2143124"/>
              <a:gd name="connsiteX2" fmla="*/ 1150510 w 1752045"/>
              <a:gd name="connsiteY2" fmla="*/ 0 h 2143124"/>
              <a:gd name="connsiteX3" fmla="*/ 1752045 w 1752045"/>
              <a:gd name="connsiteY3" fmla="*/ 0 h 2143124"/>
              <a:gd name="connsiteX4" fmla="*/ 1752045 w 1752045"/>
              <a:gd name="connsiteY4" fmla="*/ 557212 h 2143124"/>
              <a:gd name="connsiteX5" fmla="*/ 1752045 w 1752045"/>
              <a:gd name="connsiteY5" fmla="*/ 1092993 h 2143124"/>
              <a:gd name="connsiteX6" fmla="*/ 1752045 w 1752045"/>
              <a:gd name="connsiteY6" fmla="*/ 1671637 h 2143124"/>
              <a:gd name="connsiteX7" fmla="*/ 1752045 w 1752045"/>
              <a:gd name="connsiteY7" fmla="*/ 2143124 h 2143124"/>
              <a:gd name="connsiteX8" fmla="*/ 1132989 w 1752045"/>
              <a:gd name="connsiteY8" fmla="*/ 2143124 h 2143124"/>
              <a:gd name="connsiteX9" fmla="*/ 584015 w 1752045"/>
              <a:gd name="connsiteY9" fmla="*/ 2143124 h 2143124"/>
              <a:gd name="connsiteX10" fmla="*/ 0 w 1752045"/>
              <a:gd name="connsiteY10" fmla="*/ 2143124 h 2143124"/>
              <a:gd name="connsiteX11" fmla="*/ 0 w 1752045"/>
              <a:gd name="connsiteY11" fmla="*/ 1607343 h 2143124"/>
              <a:gd name="connsiteX12" fmla="*/ 0 w 1752045"/>
              <a:gd name="connsiteY12" fmla="*/ 1135856 h 2143124"/>
              <a:gd name="connsiteX13" fmla="*/ 0 w 1752045"/>
              <a:gd name="connsiteY13" fmla="*/ 642937 h 2143124"/>
              <a:gd name="connsiteX14" fmla="*/ 0 w 1752045"/>
              <a:gd name="connsiteY14" fmla="*/ 0 h 2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2045" h="2143124" extrusionOk="0">
                <a:moveTo>
                  <a:pt x="0" y="0"/>
                </a:moveTo>
                <a:cubicBezTo>
                  <a:pt x="147718" y="-59847"/>
                  <a:pt x="371104" y="71579"/>
                  <a:pt x="619056" y="0"/>
                </a:cubicBezTo>
                <a:cubicBezTo>
                  <a:pt x="867008" y="-71579"/>
                  <a:pt x="919764" y="2990"/>
                  <a:pt x="1150510" y="0"/>
                </a:cubicBezTo>
                <a:cubicBezTo>
                  <a:pt x="1381256" y="-2990"/>
                  <a:pt x="1457305" y="27734"/>
                  <a:pt x="1752045" y="0"/>
                </a:cubicBezTo>
                <a:cubicBezTo>
                  <a:pt x="1810656" y="188507"/>
                  <a:pt x="1718569" y="327261"/>
                  <a:pt x="1752045" y="557212"/>
                </a:cubicBezTo>
                <a:cubicBezTo>
                  <a:pt x="1785521" y="787163"/>
                  <a:pt x="1726138" y="965050"/>
                  <a:pt x="1752045" y="1092993"/>
                </a:cubicBezTo>
                <a:cubicBezTo>
                  <a:pt x="1777952" y="1220936"/>
                  <a:pt x="1693892" y="1405079"/>
                  <a:pt x="1752045" y="1671637"/>
                </a:cubicBezTo>
                <a:cubicBezTo>
                  <a:pt x="1810198" y="1938195"/>
                  <a:pt x="1699229" y="2021396"/>
                  <a:pt x="1752045" y="2143124"/>
                </a:cubicBezTo>
                <a:cubicBezTo>
                  <a:pt x="1481307" y="2148152"/>
                  <a:pt x="1397062" y="2126212"/>
                  <a:pt x="1132989" y="2143124"/>
                </a:cubicBezTo>
                <a:cubicBezTo>
                  <a:pt x="868916" y="2160036"/>
                  <a:pt x="776920" y="2140191"/>
                  <a:pt x="584015" y="2143124"/>
                </a:cubicBezTo>
                <a:cubicBezTo>
                  <a:pt x="391110" y="2146057"/>
                  <a:pt x="249199" y="2103993"/>
                  <a:pt x="0" y="2143124"/>
                </a:cubicBezTo>
                <a:cubicBezTo>
                  <a:pt x="-29688" y="1928376"/>
                  <a:pt x="36930" y="1763464"/>
                  <a:pt x="0" y="1607343"/>
                </a:cubicBezTo>
                <a:cubicBezTo>
                  <a:pt x="-36930" y="1451222"/>
                  <a:pt x="16934" y="1322956"/>
                  <a:pt x="0" y="1135856"/>
                </a:cubicBezTo>
                <a:cubicBezTo>
                  <a:pt x="-16934" y="948756"/>
                  <a:pt x="33379" y="766601"/>
                  <a:pt x="0" y="642937"/>
                </a:cubicBezTo>
                <a:cubicBezTo>
                  <a:pt x="-33379" y="519273"/>
                  <a:pt x="21920" y="136571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72276218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Fluxos de navegação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D07569-FD05-42BF-B1DD-A1728852F83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C9936636-C2A4-4D1B-BAB0-1A372ECA4CF5}"/>
              </a:ext>
            </a:extLst>
          </p:cNvPr>
          <p:cNvSpPr/>
          <p:nvPr/>
        </p:nvSpPr>
        <p:spPr>
          <a:xfrm>
            <a:off x="2847704" y="2990850"/>
            <a:ext cx="628650" cy="62865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19A66367-4870-4FD2-83FD-B06CF74E9756}"/>
              </a:ext>
            </a:extLst>
          </p:cNvPr>
          <p:cNvSpPr/>
          <p:nvPr/>
        </p:nvSpPr>
        <p:spPr>
          <a:xfrm>
            <a:off x="4352925" y="2938462"/>
            <a:ext cx="1352550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 principal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7961E8FA-4F60-43F9-8F00-BE01796883CC}"/>
              </a:ext>
            </a:extLst>
          </p:cNvPr>
          <p:cNvSpPr/>
          <p:nvPr/>
        </p:nvSpPr>
        <p:spPr>
          <a:xfrm>
            <a:off x="7782751" y="1295399"/>
            <a:ext cx="1885949" cy="733425"/>
          </a:xfrm>
          <a:prstGeom prst="flowChartAlternateProcess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Visitante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E11B8819-996E-4DA0-9117-5894A0F2FE2E}"/>
              </a:ext>
            </a:extLst>
          </p:cNvPr>
          <p:cNvSpPr/>
          <p:nvPr/>
        </p:nvSpPr>
        <p:spPr>
          <a:xfrm>
            <a:off x="7888766" y="4333875"/>
            <a:ext cx="1885950" cy="733425"/>
          </a:xfrm>
          <a:prstGeom prst="flowChartAlternateProcess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Administrador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26C74180-6823-4938-B1BC-882CEBE7D0B2}"/>
              </a:ext>
            </a:extLst>
          </p:cNvPr>
          <p:cNvSpPr/>
          <p:nvPr/>
        </p:nvSpPr>
        <p:spPr>
          <a:xfrm>
            <a:off x="6430202" y="2852069"/>
            <a:ext cx="1352550" cy="906209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E7DCD31-612B-4330-AFE4-CE619554FAC3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705475" y="3305174"/>
            <a:ext cx="724727" cy="1"/>
          </a:xfrm>
          <a:prstGeom prst="straightConnector1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0A4FA20-595A-4A40-A64D-23BDF7B666D5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6849636" y="1918954"/>
            <a:ext cx="1189957" cy="676274"/>
          </a:xfrm>
          <a:prstGeom prst="bentConnector2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AD4070AD-54AB-4D8E-9D74-53B1AD89A576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7026466" y="3838288"/>
            <a:ext cx="942310" cy="782289"/>
          </a:xfrm>
          <a:prstGeom prst="bentConnector2">
            <a:avLst/>
          </a:prstGeom>
          <a:ln>
            <a:solidFill>
              <a:srgbClr val="01664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A01D224-89C3-4C58-B18D-698A7846D12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476354" y="3305175"/>
            <a:ext cx="876571" cy="0"/>
          </a:xfrm>
          <a:prstGeom prst="straightConnector1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D0EDC21A-6D71-447A-8637-64EBA2863C1E}"/>
              </a:ext>
            </a:extLst>
          </p:cNvPr>
          <p:cNvSpPr/>
          <p:nvPr/>
        </p:nvSpPr>
        <p:spPr>
          <a:xfrm>
            <a:off x="10335179" y="343497"/>
            <a:ext cx="1752045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Quem somos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127E10E0-9D5B-41D5-AE5C-2B38C5E5BB88}"/>
              </a:ext>
            </a:extLst>
          </p:cNvPr>
          <p:cNvSpPr/>
          <p:nvPr/>
        </p:nvSpPr>
        <p:spPr>
          <a:xfrm>
            <a:off x="10335180" y="1295398"/>
            <a:ext cx="1752044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Notícias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9CBD5424-64D9-4B0D-8AD3-1F19898445E3}"/>
              </a:ext>
            </a:extLst>
          </p:cNvPr>
          <p:cNvSpPr/>
          <p:nvPr/>
        </p:nvSpPr>
        <p:spPr>
          <a:xfrm>
            <a:off x="10317785" y="2258640"/>
            <a:ext cx="1752044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Projetos desenvolvidos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A80AE20-8E45-40F9-9AFA-49625930D0B2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9668700" y="710210"/>
            <a:ext cx="666479" cy="951902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41AC31E-1F48-4C72-AEB1-4CA0B14BF3F8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9668700" y="1662112"/>
            <a:ext cx="649085" cy="963241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FF238C2-5D20-4F68-85D0-C31C06CF787C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9668700" y="1662111"/>
            <a:ext cx="666480" cy="1"/>
          </a:xfrm>
          <a:prstGeom prst="straightConnector1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ocesso Alternativo 33">
            <a:extLst>
              <a:ext uri="{FF2B5EF4-FFF2-40B4-BE49-F238E27FC236}">
                <a16:creationId xmlns:a16="http://schemas.microsoft.com/office/drawing/2014/main" id="{703EE09D-B098-4906-9E72-6E52A06CE711}"/>
              </a:ext>
            </a:extLst>
          </p:cNvPr>
          <p:cNvSpPr/>
          <p:nvPr/>
        </p:nvSpPr>
        <p:spPr>
          <a:xfrm>
            <a:off x="6067838" y="5625487"/>
            <a:ext cx="1752045" cy="733425"/>
          </a:xfrm>
          <a:prstGeom prst="flowChartAlternateProcess">
            <a:avLst/>
          </a:prstGeom>
          <a:solidFill>
            <a:srgbClr val="30A151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</a:t>
            </a:r>
          </a:p>
          <a:p>
            <a:pPr algn="ctr"/>
            <a:r>
              <a:rPr lang="pt-BR" dirty="0"/>
              <a:t>Projetos</a:t>
            </a:r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B041DBDF-86D6-4DA7-A385-547F254856E0}"/>
              </a:ext>
            </a:extLst>
          </p:cNvPr>
          <p:cNvSpPr/>
          <p:nvPr/>
        </p:nvSpPr>
        <p:spPr>
          <a:xfrm>
            <a:off x="9843600" y="5642898"/>
            <a:ext cx="1752045" cy="733425"/>
          </a:xfrm>
          <a:prstGeom prst="flowChartAlternateProcess">
            <a:avLst/>
          </a:prstGeom>
          <a:solidFill>
            <a:srgbClr val="30A151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</a:t>
            </a:r>
          </a:p>
          <a:p>
            <a:pPr algn="ctr"/>
            <a:r>
              <a:rPr lang="pt-BR" dirty="0"/>
              <a:t>Vídeos</a:t>
            </a:r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EA912B13-F650-4438-8A47-8FA68B183293}"/>
              </a:ext>
            </a:extLst>
          </p:cNvPr>
          <p:cNvSpPr/>
          <p:nvPr/>
        </p:nvSpPr>
        <p:spPr>
          <a:xfrm>
            <a:off x="7955719" y="5625487"/>
            <a:ext cx="1752045" cy="733425"/>
          </a:xfrm>
          <a:prstGeom prst="flowChartAlternateProcess">
            <a:avLst/>
          </a:prstGeom>
          <a:solidFill>
            <a:srgbClr val="30A151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</a:t>
            </a:r>
          </a:p>
          <a:p>
            <a:pPr algn="ctr"/>
            <a:r>
              <a:rPr lang="pt-BR" dirty="0"/>
              <a:t>Publicações</a:t>
            </a:r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3998A267-207C-4B39-ACDD-08D06D75D359}"/>
              </a:ext>
            </a:extLst>
          </p:cNvPr>
          <p:cNvSpPr/>
          <p:nvPr/>
        </p:nvSpPr>
        <p:spPr>
          <a:xfrm>
            <a:off x="10317785" y="3252787"/>
            <a:ext cx="1752044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Publicações</a:t>
            </a: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EF9FC24-F62A-40AC-801B-DC90BF6CF552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>
            <a:off x="9668700" y="1662112"/>
            <a:ext cx="649085" cy="1957388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8C93C232-A1FC-4033-9AC6-61CF0591D7A6}"/>
              </a:ext>
            </a:extLst>
          </p:cNvPr>
          <p:cNvCxnSpPr>
            <a:stCxn id="12" idx="2"/>
            <a:endCxn id="34" idx="0"/>
          </p:cNvCxnSpPr>
          <p:nvPr/>
        </p:nvCxnSpPr>
        <p:spPr>
          <a:xfrm rot="5400000">
            <a:off x="7608708" y="4402453"/>
            <a:ext cx="558187" cy="1887880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7C37E50-B08C-4D06-8DF7-78245D8E87D4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 rot="16200000" flipH="1">
            <a:off x="9487883" y="4411158"/>
            <a:ext cx="575598" cy="1887882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3B54547A-9394-425D-B0F5-97161E2FE396}"/>
              </a:ext>
            </a:extLst>
          </p:cNvPr>
          <p:cNvCxnSpPr>
            <a:stCxn id="12" idx="2"/>
            <a:endCxn id="36" idx="0"/>
          </p:cNvCxnSpPr>
          <p:nvPr/>
        </p:nvCxnSpPr>
        <p:spPr>
          <a:xfrm rot="16200000" flipH="1">
            <a:off x="8552648" y="5346392"/>
            <a:ext cx="558187" cy="1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FFD4D35A-54D3-4D4D-9C09-5276B7C12F14}"/>
              </a:ext>
            </a:extLst>
          </p:cNvPr>
          <p:cNvSpPr/>
          <p:nvPr/>
        </p:nvSpPr>
        <p:spPr>
          <a:xfrm>
            <a:off x="2591344" y="5004723"/>
            <a:ext cx="1228725" cy="323846"/>
          </a:xfrm>
          <a:prstGeom prst="round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Páginas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3AB94D-DFBA-4D6F-8780-D125FC3EAF72}"/>
              </a:ext>
            </a:extLst>
          </p:cNvPr>
          <p:cNvSpPr/>
          <p:nvPr/>
        </p:nvSpPr>
        <p:spPr>
          <a:xfrm>
            <a:off x="2577257" y="5922406"/>
            <a:ext cx="1228725" cy="323846"/>
          </a:xfrm>
          <a:prstGeom prst="roundRect">
            <a:avLst/>
          </a:prstGeom>
          <a:solidFill>
            <a:srgbClr val="30A151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Aplicações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FAA0417-1BC9-44FA-9200-7E8B5CD244B1}"/>
              </a:ext>
            </a:extLst>
          </p:cNvPr>
          <p:cNvSpPr txBox="1"/>
          <p:nvPr/>
        </p:nvSpPr>
        <p:spPr>
          <a:xfrm>
            <a:off x="2705372" y="4429125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Legenda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A543038E-ECE5-4D6C-BD23-3E120FB140D2}"/>
              </a:ext>
            </a:extLst>
          </p:cNvPr>
          <p:cNvSpPr/>
          <p:nvPr/>
        </p:nvSpPr>
        <p:spPr>
          <a:xfrm>
            <a:off x="2591344" y="5463564"/>
            <a:ext cx="1228725" cy="323846"/>
          </a:xfrm>
          <a:prstGeom prst="roundRect">
            <a:avLst/>
          </a:prstGeom>
          <a:solidFill>
            <a:srgbClr val="016646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Usuários</a:t>
            </a:r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6EE93430-530F-4CDE-95A3-269E5B60063F}"/>
              </a:ext>
            </a:extLst>
          </p:cNvPr>
          <p:cNvSpPr/>
          <p:nvPr/>
        </p:nvSpPr>
        <p:spPr>
          <a:xfrm>
            <a:off x="10317785" y="4209853"/>
            <a:ext cx="1752044" cy="733425"/>
          </a:xfrm>
          <a:prstGeom prst="flowChartAlternateProcess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Vídeos institucionais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DE44B31E-FEDA-4F0F-92D8-E13608292303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9668700" y="1662112"/>
            <a:ext cx="649085" cy="2914454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5338660A-4D7F-4B17-BBC3-D1CD4A82D802}"/>
              </a:ext>
            </a:extLst>
          </p:cNvPr>
          <p:cNvSpPr/>
          <p:nvPr/>
        </p:nvSpPr>
        <p:spPr>
          <a:xfrm>
            <a:off x="4179957" y="5642898"/>
            <a:ext cx="1752045" cy="733425"/>
          </a:xfrm>
          <a:prstGeom prst="flowChartAlternateProcess">
            <a:avLst/>
          </a:prstGeom>
          <a:solidFill>
            <a:srgbClr val="30A151"/>
          </a:solidFill>
          <a:ln>
            <a:solidFill>
              <a:srgbClr val="30A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Inserir</a:t>
            </a:r>
          </a:p>
          <a:p>
            <a:pPr algn="ctr"/>
            <a:r>
              <a:rPr lang="pt-BR" dirty="0"/>
              <a:t>Notícias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099DB1E-57C2-4695-88D1-1535E93B24FB}"/>
              </a:ext>
            </a:extLst>
          </p:cNvPr>
          <p:cNvCxnSpPr>
            <a:stCxn id="12" idx="2"/>
            <a:endCxn id="43" idx="0"/>
          </p:cNvCxnSpPr>
          <p:nvPr/>
        </p:nvCxnSpPr>
        <p:spPr>
          <a:xfrm rot="5400000">
            <a:off x="6656062" y="3467219"/>
            <a:ext cx="575598" cy="3775761"/>
          </a:xfrm>
          <a:prstGeom prst="bentConnector3">
            <a:avLst/>
          </a:prstGeom>
          <a:ln>
            <a:solidFill>
              <a:srgbClr val="016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4990642" y="22434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 Padrão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41553EE-ADBD-4988-B9A3-DFC4DB8B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81" y="2185389"/>
            <a:ext cx="4434304" cy="37826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3E8E66-38D8-4114-AA5E-17CF61CDFF9F}"/>
              </a:ext>
            </a:extLst>
          </p:cNvPr>
          <p:cNvSpPr txBox="1"/>
          <p:nvPr/>
        </p:nvSpPr>
        <p:spPr>
          <a:xfrm>
            <a:off x="2335526" y="6364937"/>
            <a:ext cx="9513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https://www.figma.com/design/7ELHduR56FcrrNMQQwfIQy/instituto-jus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3184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5C7B2-07AA-46AC-81AD-FC79851E39FB}"/>
              </a:ext>
            </a:extLst>
          </p:cNvPr>
          <p:cNvSpPr/>
          <p:nvPr/>
        </p:nvSpPr>
        <p:spPr>
          <a:xfrm>
            <a:off x="-1" y="-6951"/>
            <a:ext cx="2143126" cy="6871899"/>
          </a:xfrm>
          <a:prstGeom prst="rect">
            <a:avLst/>
          </a:prstGeom>
          <a:solidFill>
            <a:srgbClr val="292A48"/>
          </a:solidFill>
          <a:ln>
            <a:solidFill>
              <a:srgbClr val="29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3FC0F4-BBF3-4647-808A-3E5EE76D4166}"/>
              </a:ext>
            </a:extLst>
          </p:cNvPr>
          <p:cNvSpPr txBox="1"/>
          <p:nvPr/>
        </p:nvSpPr>
        <p:spPr>
          <a:xfrm rot="5400000">
            <a:off x="-1895888" y="375353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Protótipos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4CE20-DD66-49F5-8D85-607801DF6F2F}"/>
              </a:ext>
            </a:extLst>
          </p:cNvPr>
          <p:cNvSpPr/>
          <p:nvPr/>
        </p:nvSpPr>
        <p:spPr>
          <a:xfrm>
            <a:off x="1639125" y="-6951"/>
            <a:ext cx="504000" cy="6871899"/>
          </a:xfrm>
          <a:prstGeom prst="rect">
            <a:avLst/>
          </a:prstGeom>
          <a:solidFill>
            <a:srgbClr val="016646"/>
          </a:solidFill>
          <a:ln>
            <a:solidFill>
              <a:srgbClr val="016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499E-4F7D-4E9E-AC00-9C2DAE4ADA80}"/>
              </a:ext>
            </a:extLst>
          </p:cNvPr>
          <p:cNvSpPr txBox="1"/>
          <p:nvPr/>
        </p:nvSpPr>
        <p:spPr>
          <a:xfrm>
            <a:off x="551624" y="259503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000A9-ED4E-48BA-BA62-871333518FDF}"/>
              </a:ext>
            </a:extLst>
          </p:cNvPr>
          <p:cNvSpPr txBox="1"/>
          <p:nvPr/>
        </p:nvSpPr>
        <p:spPr>
          <a:xfrm>
            <a:off x="4990642" y="22434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cap="all" dirty="0">
                <a:solidFill>
                  <a:srgbClr val="292A48"/>
                </a:solidFill>
                <a:latin typeface="Franklin Gothic Heavy" panose="020B0903020102020204" pitchFamily="34" charset="0"/>
              </a:rPr>
              <a:t>Página PRINCIPAL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F22EAE2-1FC0-4EC9-9748-C83582141719}"/>
              </a:ext>
            </a:extLst>
          </p:cNvPr>
          <p:cNvCxnSpPr>
            <a:cxnSpLocks/>
          </p:cNvCxnSpPr>
          <p:nvPr/>
        </p:nvCxnSpPr>
        <p:spPr>
          <a:xfrm>
            <a:off x="2514600" y="1162050"/>
            <a:ext cx="9677400" cy="0"/>
          </a:xfrm>
          <a:prstGeom prst="line">
            <a:avLst/>
          </a:prstGeom>
          <a:ln>
            <a:solidFill>
              <a:srgbClr val="016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FA06A34-900A-4ECF-8AC4-CC805133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3" y="1512176"/>
            <a:ext cx="2300419" cy="49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49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553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Bahnschrift</vt:lpstr>
      <vt:lpstr>Bahnschrift Light SemiCondensed</vt:lpstr>
      <vt:lpstr>Berlin Sans FB</vt:lpstr>
      <vt:lpstr>Calibri</vt:lpstr>
      <vt:lpstr>Calibri Light</vt:lpstr>
      <vt:lpstr>Franklin Gothic Heavy</vt:lpstr>
      <vt:lpstr>Nunito Light</vt:lpstr>
      <vt:lpstr>Open Sans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Thomaz Anderson Barbosa Silva</dc:creator>
  <cp:lastModifiedBy>Thomaz Anderson Barbosa Silva</cp:lastModifiedBy>
  <cp:revision>29</cp:revision>
  <dcterms:created xsi:type="dcterms:W3CDTF">2024-11-01T00:20:21Z</dcterms:created>
  <dcterms:modified xsi:type="dcterms:W3CDTF">2024-11-03T19:55:27Z</dcterms:modified>
</cp:coreProperties>
</file>