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51127"/>
  </p:normalViewPr>
  <p:slideViewPr>
    <p:cSldViewPr snapToGrid="0">
      <p:cViewPr varScale="1">
        <p:scale>
          <a:sx n="79" d="100"/>
          <a:sy n="79" d="100"/>
        </p:scale>
        <p:origin x="140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90868b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90868b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90868b1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90868b1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pt-BR" dirty="0"/>
              <a:t>A tarefa é predizer se o valor da coluna </a:t>
            </a:r>
            <a:r>
              <a:rPr lang="pt-BR" dirty="0" err="1"/>
              <a:t>target</a:t>
            </a:r>
            <a:r>
              <a:rPr lang="pt-BR" dirty="0"/>
              <a:t>.</a:t>
            </a:r>
          </a:p>
          <a:p>
            <a:pPr rt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90868b1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90868b1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pt-BR" dirty="0"/>
              <a:t>A tarefa é predizer se o valor da coluna </a:t>
            </a:r>
            <a:r>
              <a:rPr lang="pt-BR" dirty="0" err="1"/>
              <a:t>target</a:t>
            </a:r>
            <a:r>
              <a:rPr lang="pt-BR" dirty="0"/>
              <a:t>.</a:t>
            </a:r>
          </a:p>
          <a:p>
            <a:pPr rt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32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90868b1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90868b1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pt-BR" dirty="0"/>
              <a:t>A tarefa é predizer se o valor da coluna </a:t>
            </a:r>
            <a:r>
              <a:rPr lang="pt-BR" dirty="0" err="1"/>
              <a:t>target</a:t>
            </a:r>
            <a:r>
              <a:rPr lang="pt-BR" dirty="0"/>
              <a:t>.</a:t>
            </a:r>
          </a:p>
          <a:p>
            <a:pPr rt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93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90868b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90868b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Santander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Prediction</a:t>
            </a:r>
            <a:br>
              <a:rPr lang="pt-BR"/>
            </a:b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para Informática</a:t>
            </a:r>
            <a:br>
              <a:rPr lang="pt-BR"/>
            </a:br>
            <a:r>
              <a:rPr lang="pt-BR"/>
              <a:t>Thomaz Avila Barros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04/11/2021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7686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09975" y="1638875"/>
            <a:ext cx="8520600" cy="2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Problema;</a:t>
            </a:r>
            <a:endParaRPr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66480" y="190750"/>
            <a:ext cx="37686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66475" y="1074150"/>
            <a:ext cx="8662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Quais clientes realizarão uma transação não especificada no futuro?</a:t>
            </a:r>
            <a:endParaRPr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O valor da transação não importa;</a:t>
            </a:r>
            <a:endParaRPr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Bases de teste e treinamento anonimizadas;</a:t>
            </a:r>
            <a:endParaRPr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201 parâmetros não identificados;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66480" y="190750"/>
            <a:ext cx="37686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Dificuldades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66475" y="1074150"/>
            <a:ext cx="8662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dirty="0"/>
              <a:t>Não há informações sobre o domínio;</a:t>
            </a:r>
            <a:endParaRPr dirty="0"/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dirty="0"/>
              <a:t>Bases de teste e treinamento </a:t>
            </a:r>
            <a:r>
              <a:rPr lang="pt-BR" dirty="0" err="1"/>
              <a:t>anonimizadas</a:t>
            </a:r>
            <a:r>
              <a:rPr lang="pt-BR" dirty="0"/>
              <a:t>;</a:t>
            </a:r>
          </a:p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5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66480" y="190750"/>
            <a:ext cx="3768600" cy="8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Dificuldades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66475" y="1074150"/>
            <a:ext cx="8662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just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dirty="0"/>
              <a:t>Não há correlação entre os dados;</a:t>
            </a:r>
            <a:endParaRPr dirty="0"/>
          </a:p>
          <a:p>
            <a:pPr marL="50800" lvl="0" indent="0" algn="just" rtl="0"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DDCD361C-CA85-6242-87E7-7ECFFD62F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1667553"/>
            <a:ext cx="5187959" cy="328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Santander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Prediction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para Informática</a:t>
            </a:r>
            <a:br>
              <a:rPr lang="pt-BR"/>
            </a:br>
            <a:r>
              <a:rPr lang="pt-BR"/>
              <a:t>Thomaz Avila Barros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04/11/2021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241F4-0144-AA4D-9321-6780E17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061F01-0677-F74B-8CCB-A3E25FCEE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822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114</Words>
  <Application>Microsoft Macintosh PowerPoint</Application>
  <PresentationFormat>Apresentação na tela (16:9)</PresentationFormat>
  <Paragraphs>21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Simple Dark</vt:lpstr>
      <vt:lpstr>Santander Customer Transaction Prediction </vt:lpstr>
      <vt:lpstr>Agenda</vt:lpstr>
      <vt:lpstr>Problema</vt:lpstr>
      <vt:lpstr>Dificuldades</vt:lpstr>
      <vt:lpstr>Dificuldades</vt:lpstr>
      <vt:lpstr>Santander Customer Transaction Prediction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Transaction Prediction</dc:title>
  <cp:lastModifiedBy>Thomaz Avila Barros</cp:lastModifiedBy>
  <cp:revision>2</cp:revision>
  <dcterms:modified xsi:type="dcterms:W3CDTF">2021-11-04T23:08:32Z</dcterms:modified>
</cp:coreProperties>
</file>