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3326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794143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454416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5D7289-3925-F61C-975C-3D4487A882F5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3716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73221" y="531550"/>
            <a:ext cx="7810792" cy="6242097"/>
          </a:xfrm>
          <a:prstGeom prst="rect">
            <a:avLst/>
          </a:prstGeom>
        </p:spPr>
      </p:pic>
      <p:sp>
        <p:nvSpPr>
          <p:cNvPr id="1553390883" name=""/>
          <p:cNvSpPr txBox="1"/>
          <p:nvPr/>
        </p:nvSpPr>
        <p:spPr bwMode="auto">
          <a:xfrm flipH="0" flipV="0">
            <a:off x="2639567" y="91586"/>
            <a:ext cx="581702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Pathogenic arm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57558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43509" y="408904"/>
            <a:ext cx="8517547" cy="6449094"/>
          </a:xfrm>
          <a:prstGeom prst="rect">
            <a:avLst/>
          </a:prstGeom>
        </p:spPr>
      </p:pic>
      <p:sp>
        <p:nvSpPr>
          <p:cNvPr id="952298746" name=""/>
          <p:cNvSpPr txBox="1"/>
          <p:nvPr/>
        </p:nvSpPr>
        <p:spPr bwMode="auto">
          <a:xfrm flipH="0" flipV="0">
            <a:off x="2639566" y="91585"/>
            <a:ext cx="58134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Therapeutic arm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2025-01-17T12:58:08Z</dcterms:modified>
  <cp:category/>
  <cp:contentStatus/>
  <cp:version/>
</cp:coreProperties>
</file>