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20283-07F7-4D69-AF9D-C976B0A17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3A4505-C474-4333-919C-960484492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547E8D-F82E-455A-93E6-405D713D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EF37-BC80-4164-87A5-CDAD1FFBDAE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F9981A-C2D8-43D7-992A-C9E21057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B222BF-E995-4259-AA84-634C059D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D566-CCCE-4E6C-B39E-B7475AC0A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42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D1803-4EA9-444F-8A3C-B79A63B6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2119C3-7D61-4565-AC76-71BD3243A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BFBCD7-DE6C-4667-8EC5-68132169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EF37-BC80-4164-87A5-CDAD1FFBDAE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2EF4CE-4E20-499E-8BCB-1F7116C2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7DAB41-43A7-42A9-BA87-4EE78206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D566-CCCE-4E6C-B39E-B7475AC0A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11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045AF3-65E5-4D23-9D38-68C12C8F0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346F41-3EF4-4549-8653-2685D83AB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4EEBDD-C6F4-4204-88EF-0BB0EB8B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EF37-BC80-4164-87A5-CDAD1FFBDAE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9C05F7-EB95-4E61-9CA4-31378984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BAB1C4-CDEF-4BAF-9BF5-08142898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D566-CCCE-4E6C-B39E-B7475AC0A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77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56983-195E-4AE0-95DD-2713BEEE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78D6B4-FA4D-4E8D-BE32-920BDAA54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1D4F6F-E12D-48C4-AD9A-822564E4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EF37-BC80-4164-87A5-CDAD1FFBDAE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BB1F59-D555-4AE7-BC3E-8F3F5793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46B5DA-CBBC-43C3-9528-C2ECA1D7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D566-CCCE-4E6C-B39E-B7475AC0A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29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98C21-DF2B-4B83-8CCA-77BA93B5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C83936-9C4F-4FB0-AD6A-496EC605C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C56B72-1933-4C89-9D50-8C32EC53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EF37-BC80-4164-87A5-CDAD1FFBDAE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080C69-F36F-4FAC-859D-49CACE5C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8470A-D94D-4CE9-9259-414CEB4E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D566-CCCE-4E6C-B39E-B7475AC0A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49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EFEF6-407F-4983-A488-4F3F183D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A91E6F-5D1E-4B1B-AD76-256188B42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904CCC-68A0-40E4-B563-262EC6CB7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A09AA2-5984-4A16-9C53-D0385CB2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EF37-BC80-4164-87A5-CDAD1FFBDAE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E177BF-B29C-47EA-B5DA-047BA882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72EA7E-9489-4948-A7D5-92BA8F28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D566-CCCE-4E6C-B39E-B7475AC0A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95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06583-131F-4366-B6C9-419DE300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805FBB-931C-44C5-BA7B-04764F5AE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9E70CD-6065-41CA-85F6-59A36ABF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68529F-80AF-4663-AB62-50261FF80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CB5710-7F5E-4F29-8090-FB12A4A12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F2BD59-138D-4F07-A2A2-3EC6A70E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EF37-BC80-4164-87A5-CDAD1FFBDAE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F46E00-7D74-45B3-B81D-60072CBC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317C8A-5582-4372-B398-698491B5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D566-CCCE-4E6C-B39E-B7475AC0A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5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20AE7-969B-49E9-9BF9-82B0FBBA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C36B37-0525-4FA9-8BAB-5CC93DD5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EF37-BC80-4164-87A5-CDAD1FFBDAE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8FC141-9801-4E77-B80B-2C658570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42A68D-28C8-4475-9AB3-A00D8A2C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D566-CCCE-4E6C-B39E-B7475AC0A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10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E6172D-40A4-433B-AAC4-B88CA886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EF37-BC80-4164-87A5-CDAD1FFBDAE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1784A1-83D1-4778-93FA-FEDDEEB3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D84AD9-845E-477A-BEFD-5F96AEF0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D566-CCCE-4E6C-B39E-B7475AC0A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5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D7F77-C0BF-4C64-9C8E-98B4BB76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E707C8-158E-4717-9D35-8DAAAD87D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D7FD3D-B367-4652-A848-4D0E0FBB8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666234-52DA-4FB8-9FDB-0990BABE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EF37-BC80-4164-87A5-CDAD1FFBDAE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DF6E38-3C84-494A-BD30-1238729F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56A17C-7905-4516-8AA8-2F7E88FC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D566-CCCE-4E6C-B39E-B7475AC0A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01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3B519-6C9A-4DFE-BDB6-074C2AC1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E08DC2-6278-48A9-B2F4-90E8EE8B5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B7A335-2D3C-432D-8BCB-5A2C797B7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97EAF4-6AA4-496A-B7E8-125E35F8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EF37-BC80-4164-87A5-CDAD1FFBDAE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D8B727-BBBC-46C3-8780-748CFD1A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13E749-D4A6-4705-A829-54A8D418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D566-CCCE-4E6C-B39E-B7475AC0A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64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19980F-A936-4E37-B919-57B8C6DF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F06A76-7795-4A6E-9AAB-30F883DB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368CD6-81F5-4FB5-B9BD-10010DFA4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BEF37-BC80-4164-87A5-CDAD1FFBDAE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0C25AC-0E54-467F-8646-2B3B19030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EB69F7-6BEF-4443-BAE1-086824C91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D566-CCCE-4E6C-B39E-B7475AC0A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83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060B90CC-B1B1-4CC8-9A82-501A859A1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6" y="174292"/>
            <a:ext cx="1004091" cy="1004091"/>
          </a:xfrm>
          <a:prstGeom prst="rect">
            <a:avLst/>
          </a:prstGeom>
        </p:spPr>
      </p:pic>
      <p:pic>
        <p:nvPicPr>
          <p:cNvPr id="7" name="Gráfico 6" descr="Placa coberta">
            <a:extLst>
              <a:ext uri="{FF2B5EF4-FFF2-40B4-BE49-F238E27FC236}">
                <a16:creationId xmlns:a16="http://schemas.microsoft.com/office/drawing/2014/main" id="{F2583DC1-D3C7-4C41-84CB-88DA3113E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3563" y="1607234"/>
            <a:ext cx="3808800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0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AE98ABD9-02DE-47F4-8145-8AF7662B8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6" y="174292"/>
            <a:ext cx="1004091" cy="1004091"/>
          </a:xfrm>
          <a:prstGeom prst="rect">
            <a:avLst/>
          </a:prstGeom>
        </p:spPr>
      </p:pic>
      <p:pic>
        <p:nvPicPr>
          <p:cNvPr id="3" name="Gráfico 2" descr="Carrinho">
            <a:extLst>
              <a:ext uri="{FF2B5EF4-FFF2-40B4-BE49-F238E27FC236}">
                <a16:creationId xmlns:a16="http://schemas.microsoft.com/office/drawing/2014/main" id="{1A0A6870-6F1A-4DF8-9166-97F9795D8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6018" y="1524600"/>
            <a:ext cx="3808800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3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4D200DBE-C180-4C19-8606-A1DB8C0CC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6" y="174292"/>
            <a:ext cx="1004091" cy="1004091"/>
          </a:xfrm>
          <a:prstGeom prst="rect">
            <a:avLst/>
          </a:prstGeom>
        </p:spPr>
      </p:pic>
      <p:pic>
        <p:nvPicPr>
          <p:cNvPr id="3" name="Gráfico 2" descr="Guitarra">
            <a:extLst>
              <a:ext uri="{FF2B5EF4-FFF2-40B4-BE49-F238E27FC236}">
                <a16:creationId xmlns:a16="http://schemas.microsoft.com/office/drawing/2014/main" id="{2DF5C37E-6A97-4FF1-8787-76F4E75DC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600" y="1717069"/>
            <a:ext cx="3808800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6710E9D1-030D-4D6F-8644-2C2E35322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6" y="174292"/>
            <a:ext cx="1004091" cy="1004091"/>
          </a:xfrm>
          <a:prstGeom prst="rect">
            <a:avLst/>
          </a:prstGeom>
        </p:spPr>
      </p:pic>
      <p:pic>
        <p:nvPicPr>
          <p:cNvPr id="3" name="Gráfico 2" descr="Drama">
            <a:extLst>
              <a:ext uri="{FF2B5EF4-FFF2-40B4-BE49-F238E27FC236}">
                <a16:creationId xmlns:a16="http://schemas.microsoft.com/office/drawing/2014/main" id="{E16D9B3F-AEE6-478A-8614-607A4D591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600" y="1858617"/>
            <a:ext cx="3808800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1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BFB0D8F1-D248-46BB-8B5D-49C02DC11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6" y="174292"/>
            <a:ext cx="1004091" cy="1004091"/>
          </a:xfrm>
          <a:prstGeom prst="rect">
            <a:avLst/>
          </a:prstGeom>
        </p:spPr>
      </p:pic>
      <p:pic>
        <p:nvPicPr>
          <p:cNvPr id="3" name="Gráfico 2" descr="Câmera">
            <a:extLst>
              <a:ext uri="{FF2B5EF4-FFF2-40B4-BE49-F238E27FC236}">
                <a16:creationId xmlns:a16="http://schemas.microsoft.com/office/drawing/2014/main" id="{05874C1B-E6D0-4586-8D8A-0BC852A6A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600" y="1524600"/>
            <a:ext cx="3808800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9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Cupcake">
            <a:extLst>
              <a:ext uri="{FF2B5EF4-FFF2-40B4-BE49-F238E27FC236}">
                <a16:creationId xmlns:a16="http://schemas.microsoft.com/office/drawing/2014/main" id="{537D807B-92BA-4207-8DFB-894E26B0A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7120" y="1631852"/>
            <a:ext cx="3808800" cy="3808800"/>
          </a:xfrm>
          <a:prstGeom prst="rect">
            <a:avLst/>
          </a:prstGeom>
        </p:spPr>
      </p:pic>
      <p:pic>
        <p:nvPicPr>
          <p:cNvPr id="3" name="Imagem 2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CAA080E9-803A-4713-AEF3-FFE224A6A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6" y="174292"/>
            <a:ext cx="1004091" cy="10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0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Vinho">
            <a:extLst>
              <a:ext uri="{FF2B5EF4-FFF2-40B4-BE49-F238E27FC236}">
                <a16:creationId xmlns:a16="http://schemas.microsoft.com/office/drawing/2014/main" id="{14BD2B42-D677-4975-8696-1957EE980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3563" y="1757234"/>
            <a:ext cx="3808800" cy="3808800"/>
          </a:xfrm>
          <a:prstGeom prst="rect">
            <a:avLst/>
          </a:prstGeom>
        </p:spPr>
      </p:pic>
      <p:pic>
        <p:nvPicPr>
          <p:cNvPr id="3" name="Imagem 2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2B3F303-ED4D-48C0-AEC0-84353FDC5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6" y="174292"/>
            <a:ext cx="1004091" cy="10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8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676D9F7E-29AA-4E8E-B7E0-9F1BB1BEA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6" y="174292"/>
            <a:ext cx="1004091" cy="1004091"/>
          </a:xfrm>
          <a:prstGeom prst="rect">
            <a:avLst/>
          </a:prstGeom>
        </p:spPr>
      </p:pic>
      <p:pic>
        <p:nvPicPr>
          <p:cNvPr id="3" name="Gráfico 2" descr="Controlador de jogo">
            <a:extLst>
              <a:ext uri="{FF2B5EF4-FFF2-40B4-BE49-F238E27FC236}">
                <a16:creationId xmlns:a16="http://schemas.microsoft.com/office/drawing/2014/main" id="{71BA74BC-1D9C-451D-A487-C90444857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600" y="1681539"/>
            <a:ext cx="3808800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5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1AB5038E-A53F-4EDA-95BF-42E08835A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6" y="174292"/>
            <a:ext cx="1004091" cy="1004091"/>
          </a:xfrm>
          <a:prstGeom prst="rect">
            <a:avLst/>
          </a:prstGeom>
        </p:spPr>
      </p:pic>
      <p:pic>
        <p:nvPicPr>
          <p:cNvPr id="3" name="Gráfico 2" descr="Quadra">
            <a:extLst>
              <a:ext uri="{FF2B5EF4-FFF2-40B4-BE49-F238E27FC236}">
                <a16:creationId xmlns:a16="http://schemas.microsoft.com/office/drawing/2014/main" id="{DAC8701F-039D-48A4-B6D5-C4ED9B452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992" y="1524600"/>
            <a:ext cx="3808800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79757B8C-0851-41EC-8C1C-1ED5ADEDF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6" y="174292"/>
            <a:ext cx="1004091" cy="1004091"/>
          </a:xfrm>
          <a:prstGeom prst="rect">
            <a:avLst/>
          </a:prstGeom>
        </p:spPr>
      </p:pic>
      <p:pic>
        <p:nvPicPr>
          <p:cNvPr id="3" name="Gráfico 2" descr="Lista de verificação">
            <a:extLst>
              <a:ext uri="{FF2B5EF4-FFF2-40B4-BE49-F238E27FC236}">
                <a16:creationId xmlns:a16="http://schemas.microsoft.com/office/drawing/2014/main" id="{B34426D4-62C2-4886-B61F-E435391FB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2765" y="1845366"/>
            <a:ext cx="3808800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1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4344EE12-B226-45C3-9070-A6EC95AB0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6" y="174292"/>
            <a:ext cx="1004091" cy="1004091"/>
          </a:xfrm>
          <a:prstGeom prst="rect">
            <a:avLst/>
          </a:prstGeom>
        </p:spPr>
      </p:pic>
      <p:pic>
        <p:nvPicPr>
          <p:cNvPr id="3" name="Gráfico 2" descr="Mesa e cadeiras">
            <a:extLst>
              <a:ext uri="{FF2B5EF4-FFF2-40B4-BE49-F238E27FC236}">
                <a16:creationId xmlns:a16="http://schemas.microsoft.com/office/drawing/2014/main" id="{3B7C89D6-D05D-4D8B-9F2C-65A7B02E3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600" y="1524600"/>
            <a:ext cx="3808800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7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AA34A82C-9872-4E74-915E-01CD52B6F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6" y="174292"/>
            <a:ext cx="1004091" cy="1004091"/>
          </a:xfrm>
          <a:prstGeom prst="rect">
            <a:avLst/>
          </a:prstGeom>
        </p:spPr>
      </p:pic>
      <p:pic>
        <p:nvPicPr>
          <p:cNvPr id="4" name="Gráfico 3" descr="Flor no vaso">
            <a:extLst>
              <a:ext uri="{FF2B5EF4-FFF2-40B4-BE49-F238E27FC236}">
                <a16:creationId xmlns:a16="http://schemas.microsoft.com/office/drawing/2014/main" id="{31297A35-D850-4AB5-98DE-04CF1ED75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600" y="1178383"/>
            <a:ext cx="3808800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2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ED2C03BC-D7DB-4658-84E0-ABF3AC174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6" y="174292"/>
            <a:ext cx="1004091" cy="1004091"/>
          </a:xfrm>
          <a:prstGeom prst="rect">
            <a:avLst/>
          </a:prstGeom>
        </p:spPr>
      </p:pic>
      <p:pic>
        <p:nvPicPr>
          <p:cNvPr id="3" name="Gráfico 2" descr="Rosto Sorrindo sem Preenchimento">
            <a:extLst>
              <a:ext uri="{FF2B5EF4-FFF2-40B4-BE49-F238E27FC236}">
                <a16:creationId xmlns:a16="http://schemas.microsoft.com/office/drawing/2014/main" id="{19AC04A0-2BE3-4D1F-97EB-E0E069C1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9513" y="1524600"/>
            <a:ext cx="3808800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24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Quintino</dc:creator>
  <cp:lastModifiedBy>Rodrigo Quintino</cp:lastModifiedBy>
  <cp:revision>3</cp:revision>
  <dcterms:created xsi:type="dcterms:W3CDTF">2018-11-28T20:35:36Z</dcterms:created>
  <dcterms:modified xsi:type="dcterms:W3CDTF">2018-11-28T20:59:10Z</dcterms:modified>
</cp:coreProperties>
</file>